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8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5">
  <p:sldMasterIdLst>
    <p:sldMasterId id="2147483663" r:id="rId4"/>
    <p:sldMasterId id="2147483689" r:id="rId5"/>
    <p:sldMasterId id="2147483677" r:id="rId6"/>
    <p:sldMasterId id="2147483659" r:id="rId7"/>
    <p:sldMasterId id="2147483661" r:id="rId8"/>
    <p:sldMasterId id="2147483700" r:id="rId9"/>
    <p:sldMasterId id="2147483708" r:id="rId10"/>
    <p:sldMasterId id="2147483737" r:id="rId11"/>
    <p:sldMasterId id="2147483763" r:id="rId12"/>
    <p:sldMasterId id="2147483806" r:id="rId13"/>
  </p:sldMasterIdLst>
  <p:notesMasterIdLst>
    <p:notesMasterId r:id="rId47"/>
  </p:notesMasterIdLst>
  <p:handoutMasterIdLst>
    <p:handoutMasterId r:id="rId48"/>
  </p:handoutMasterIdLst>
  <p:sldIdLst>
    <p:sldId id="271" r:id="rId14"/>
    <p:sldId id="1064" r:id="rId15"/>
    <p:sldId id="1036" r:id="rId16"/>
    <p:sldId id="1090" r:id="rId17"/>
    <p:sldId id="1038" r:id="rId18"/>
    <p:sldId id="1095" r:id="rId19"/>
    <p:sldId id="1104" r:id="rId20"/>
    <p:sldId id="1041" r:id="rId21"/>
    <p:sldId id="1043" r:id="rId22"/>
    <p:sldId id="1106" r:id="rId23"/>
    <p:sldId id="1045" r:id="rId24"/>
    <p:sldId id="1107" r:id="rId25"/>
    <p:sldId id="1108" r:id="rId26"/>
    <p:sldId id="1109" r:id="rId27"/>
    <p:sldId id="1112" r:id="rId28"/>
    <p:sldId id="1114" r:id="rId29"/>
    <p:sldId id="1116" r:id="rId30"/>
    <p:sldId id="1117" r:id="rId31"/>
    <p:sldId id="1118" r:id="rId32"/>
    <p:sldId id="1082" r:id="rId33"/>
    <p:sldId id="1119" r:id="rId34"/>
    <p:sldId id="1120" r:id="rId35"/>
    <p:sldId id="1121" r:id="rId36"/>
    <p:sldId id="1122" r:id="rId37"/>
    <p:sldId id="1123" r:id="rId38"/>
    <p:sldId id="1010" r:id="rId39"/>
    <p:sldId id="1124" r:id="rId40"/>
    <p:sldId id="1033" r:id="rId41"/>
    <p:sldId id="1130" r:id="rId42"/>
    <p:sldId id="1127" r:id="rId43"/>
    <p:sldId id="1128" r:id="rId44"/>
    <p:sldId id="1129" r:id="rId45"/>
    <p:sldId id="1126" r:id="rId46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9D"/>
    <a:srgbClr val="680099"/>
    <a:srgbClr val="070A0F"/>
    <a:srgbClr val="6686A2"/>
    <a:srgbClr val="1B8E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02" autoAdjust="0"/>
    <p:restoredTop sz="94643"/>
  </p:normalViewPr>
  <p:slideViewPr>
    <p:cSldViewPr snapToGrid="0" snapToObjects="1">
      <p:cViewPr>
        <p:scale>
          <a:sx n="114" d="100"/>
          <a:sy n="114" d="100"/>
        </p:scale>
        <p:origin x="-420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2" d="100"/>
        <a:sy n="112" d="100"/>
      </p:scale>
      <p:origin x="0" y="3996"/>
    </p:cViewPr>
  </p:sorterViewPr>
  <p:notesViewPr>
    <p:cSldViewPr snapToGrid="0" snapToObjects="1">
      <p:cViewPr varScale="1">
        <p:scale>
          <a:sx n="76" d="100"/>
          <a:sy n="76" d="100"/>
        </p:scale>
        <p:origin x="-3342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handoutMaster" Target="handoutMasters/handoutMaster1.xml"/><Relationship Id="rId8" Type="http://schemas.openxmlformats.org/officeDocument/2006/relationships/slideMaster" Target="slideMasters/slideMaster5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4D3715-F8B5-459B-8B30-FAEB92E5447C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390355F0-2E5C-47E6-A8DB-69D596254C98}">
      <dgm:prSet phldrT="[Texte]"/>
      <dgm:spPr/>
      <dgm:t>
        <a:bodyPr/>
        <a:lstStyle/>
        <a:p>
          <a:r>
            <a:rPr lang="fr-FR" dirty="0"/>
            <a:t>Phase pilote  : </a:t>
          </a:r>
        </a:p>
      </dgm:t>
    </dgm:pt>
    <dgm:pt modelId="{69B721C5-81DA-46ED-A8CC-9225ED977BCA}" type="parTrans" cxnId="{18181420-452B-4660-B0B6-21A072BCF291}">
      <dgm:prSet/>
      <dgm:spPr/>
      <dgm:t>
        <a:bodyPr/>
        <a:lstStyle/>
        <a:p>
          <a:endParaRPr lang="fr-FR"/>
        </a:p>
      </dgm:t>
    </dgm:pt>
    <dgm:pt modelId="{319FAD20-BD3D-4714-A7E2-6AE534AF4E7F}" type="sibTrans" cxnId="{18181420-452B-4660-B0B6-21A072BCF291}">
      <dgm:prSet/>
      <dgm:spPr/>
      <dgm:t>
        <a:bodyPr/>
        <a:lstStyle/>
        <a:p>
          <a:endParaRPr lang="fr-FR"/>
        </a:p>
      </dgm:t>
    </dgm:pt>
    <dgm:pt modelId="{96C241A4-BB44-4A2B-82CB-40702E5D7948}">
      <dgm:prSet phldrT="[Texte]"/>
      <dgm:spPr>
        <a:solidFill>
          <a:srgbClr val="00B050"/>
        </a:solidFill>
      </dgm:spPr>
      <dgm:t>
        <a:bodyPr/>
        <a:lstStyle/>
        <a:p>
          <a:r>
            <a:rPr lang="fr-FR" dirty="0"/>
            <a:t>2e vague de labellisation   </a:t>
          </a:r>
        </a:p>
      </dgm:t>
    </dgm:pt>
    <dgm:pt modelId="{D0BD1111-F1AA-47B6-B146-BCB027D5B47B}" type="parTrans" cxnId="{0C7299D4-DA39-486A-9F21-B8B0D603334F}">
      <dgm:prSet/>
      <dgm:spPr/>
      <dgm:t>
        <a:bodyPr/>
        <a:lstStyle/>
        <a:p>
          <a:endParaRPr lang="fr-FR"/>
        </a:p>
      </dgm:t>
    </dgm:pt>
    <dgm:pt modelId="{C5AFB398-4264-432A-AF2A-7D378C17D99E}" type="sibTrans" cxnId="{0C7299D4-DA39-486A-9F21-B8B0D603334F}">
      <dgm:prSet/>
      <dgm:spPr/>
      <dgm:t>
        <a:bodyPr/>
        <a:lstStyle/>
        <a:p>
          <a:endParaRPr lang="fr-FR"/>
        </a:p>
      </dgm:t>
    </dgm:pt>
    <dgm:pt modelId="{CDBE29FA-78D3-4F4D-BC22-FB71EF2A0C77}">
      <dgm:prSet phldrT="[Texte]"/>
      <dgm:spPr/>
      <dgm:t>
        <a:bodyPr/>
        <a:lstStyle/>
        <a:p>
          <a:r>
            <a:rPr lang="fr-FR" dirty="0"/>
            <a:t> PACA, BFC  ARA</a:t>
          </a:r>
        </a:p>
      </dgm:t>
    </dgm:pt>
    <dgm:pt modelId="{A720CB1E-51BD-4741-ADFC-041588B3E3FB}" type="parTrans" cxnId="{A37EC042-210A-4B6D-A572-B0FA15003E75}">
      <dgm:prSet/>
      <dgm:spPr/>
      <dgm:t>
        <a:bodyPr/>
        <a:lstStyle/>
        <a:p>
          <a:endParaRPr lang="fr-FR"/>
        </a:p>
      </dgm:t>
    </dgm:pt>
    <dgm:pt modelId="{E9BB90C0-B9F8-440F-AF78-383FDD273A32}" type="sibTrans" cxnId="{A37EC042-210A-4B6D-A572-B0FA15003E75}">
      <dgm:prSet/>
      <dgm:spPr/>
      <dgm:t>
        <a:bodyPr/>
        <a:lstStyle/>
        <a:p>
          <a:endParaRPr lang="fr-FR"/>
        </a:p>
      </dgm:t>
    </dgm:pt>
    <dgm:pt modelId="{FF9CE5D3-DDA1-497B-8C53-CEA059D2012F}">
      <dgm:prSet phldrT="[Texte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fr-FR" dirty="0"/>
            <a:t>3e vague de labellisation </a:t>
          </a:r>
        </a:p>
      </dgm:t>
    </dgm:pt>
    <dgm:pt modelId="{C404E13A-0779-4FA0-91B5-62778045D778}" type="parTrans" cxnId="{DC79E5B0-8A69-4B47-80BE-583E765D9D59}">
      <dgm:prSet/>
      <dgm:spPr/>
      <dgm:t>
        <a:bodyPr/>
        <a:lstStyle/>
        <a:p>
          <a:endParaRPr lang="fr-FR"/>
        </a:p>
      </dgm:t>
    </dgm:pt>
    <dgm:pt modelId="{0F3CC0CF-BE66-4D21-8E0B-BB954FF8EACA}" type="sibTrans" cxnId="{DC79E5B0-8A69-4B47-80BE-583E765D9D59}">
      <dgm:prSet/>
      <dgm:spPr/>
      <dgm:t>
        <a:bodyPr/>
        <a:lstStyle/>
        <a:p>
          <a:endParaRPr lang="fr-FR"/>
        </a:p>
      </dgm:t>
    </dgm:pt>
    <dgm:pt modelId="{6B8EA810-6A4F-4159-A522-EEA119984FF3}" type="pres">
      <dgm:prSet presAssocID="{6E4D3715-F8B5-459B-8B30-FAEB92E5447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85E1C7A-C3B4-4D3C-9ED5-B6702E16B938}" type="pres">
      <dgm:prSet presAssocID="{6E4D3715-F8B5-459B-8B30-FAEB92E5447C}" presName="dummyMaxCanvas" presStyleCnt="0">
        <dgm:presLayoutVars/>
      </dgm:prSet>
      <dgm:spPr/>
    </dgm:pt>
    <dgm:pt modelId="{10EB629F-CBB8-45A8-B2BD-133776FBCEEF}" type="pres">
      <dgm:prSet presAssocID="{6E4D3715-F8B5-459B-8B30-FAEB92E5447C}" presName="ThreeNodes_1" presStyleLbl="node1" presStyleIdx="0" presStyleCnt="3" custScaleX="82253" custLinFactNeighborX="-28764" custLinFactNeighborY="1325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30B7ED1-5FA0-44EC-9040-30ADF2CAF749}" type="pres">
      <dgm:prSet presAssocID="{6E4D3715-F8B5-459B-8B30-FAEB92E5447C}" presName="ThreeNodes_2" presStyleLbl="node1" presStyleIdx="1" presStyleCnt="3" custScaleX="77505" custLinFactNeighborX="-1697" custLinFactNeighborY="558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E9996A1-4030-45CD-B0B4-B50C485B9F5D}" type="pres">
      <dgm:prSet presAssocID="{6E4D3715-F8B5-459B-8B30-FAEB92E5447C}" presName="ThreeNodes_3" presStyleLbl="node1" presStyleIdx="2" presStyleCnt="3" custScaleX="78064" custLinFactNeighborX="10968" custLinFactNeighborY="-925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8BAEB96-9261-44EA-B9AB-2B63857C7FDC}" type="pres">
      <dgm:prSet presAssocID="{6E4D3715-F8B5-459B-8B30-FAEB92E5447C}" presName="ThreeConn_1-2" presStyleLbl="fgAccFollowNode1" presStyleIdx="0" presStyleCnt="2" custScaleY="93363" custLinFactX="-47803" custLinFactNeighborX="-100000" custLinFactNeighborY="195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53A59E6-533B-477F-890C-E5FD1A4F18DB}" type="pres">
      <dgm:prSet presAssocID="{6E4D3715-F8B5-459B-8B30-FAEB92E5447C}" presName="ThreeConn_2-3" presStyleLbl="fgAccFollowNode1" presStyleIdx="1" presStyleCnt="2" custLinFactNeighborX="-64994" custLinFactNeighborY="-558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D176FD-CC8F-4E19-89F2-8495574ED08E}" type="pres">
      <dgm:prSet presAssocID="{6E4D3715-F8B5-459B-8B30-FAEB92E5447C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62404DA-CAB2-42F7-AE09-2D6728371EC5}" type="pres">
      <dgm:prSet presAssocID="{6E4D3715-F8B5-459B-8B30-FAEB92E5447C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851EB91-9035-400B-9882-77E7A66939A5}" type="pres">
      <dgm:prSet presAssocID="{6E4D3715-F8B5-459B-8B30-FAEB92E5447C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37EC042-210A-4B6D-A572-B0FA15003E75}" srcId="{390355F0-2E5C-47E6-A8DB-69D596254C98}" destId="{CDBE29FA-78D3-4F4D-BC22-FB71EF2A0C77}" srcOrd="0" destOrd="0" parTransId="{A720CB1E-51BD-4741-ADFC-041588B3E3FB}" sibTransId="{E9BB90C0-B9F8-440F-AF78-383FDD273A32}"/>
    <dgm:cxn modelId="{1C2189C3-5134-45FA-9E81-7F77F5E5D542}" type="presOf" srcId="{FF9CE5D3-DDA1-497B-8C53-CEA059D2012F}" destId="{5E9996A1-4030-45CD-B0B4-B50C485B9F5D}" srcOrd="0" destOrd="0" presId="urn:microsoft.com/office/officeart/2005/8/layout/vProcess5"/>
    <dgm:cxn modelId="{73D5A9EC-93BB-47AE-9AD2-161AB807E8FB}" type="presOf" srcId="{319FAD20-BD3D-4714-A7E2-6AE534AF4E7F}" destId="{68BAEB96-9261-44EA-B9AB-2B63857C7FDC}" srcOrd="0" destOrd="0" presId="urn:microsoft.com/office/officeart/2005/8/layout/vProcess5"/>
    <dgm:cxn modelId="{0C7299D4-DA39-486A-9F21-B8B0D603334F}" srcId="{6E4D3715-F8B5-459B-8B30-FAEB92E5447C}" destId="{96C241A4-BB44-4A2B-82CB-40702E5D7948}" srcOrd="1" destOrd="0" parTransId="{D0BD1111-F1AA-47B6-B146-BCB027D5B47B}" sibTransId="{C5AFB398-4264-432A-AF2A-7D378C17D99E}"/>
    <dgm:cxn modelId="{3611DDD5-CD70-4EE7-9989-336EF9FBCD93}" type="presOf" srcId="{CDBE29FA-78D3-4F4D-BC22-FB71EF2A0C77}" destId="{10EB629F-CBB8-45A8-B2BD-133776FBCEEF}" srcOrd="0" destOrd="1" presId="urn:microsoft.com/office/officeart/2005/8/layout/vProcess5"/>
    <dgm:cxn modelId="{2EFD6B8A-9728-4A59-AD4D-EE766D16917E}" type="presOf" srcId="{96C241A4-BB44-4A2B-82CB-40702E5D7948}" destId="{F62404DA-CAB2-42F7-AE09-2D6728371EC5}" srcOrd="1" destOrd="0" presId="urn:microsoft.com/office/officeart/2005/8/layout/vProcess5"/>
    <dgm:cxn modelId="{A758E5A4-F6BE-4A0D-8F5F-BF47F74031EF}" type="presOf" srcId="{CDBE29FA-78D3-4F4D-BC22-FB71EF2A0C77}" destId="{90D176FD-CC8F-4E19-89F2-8495574ED08E}" srcOrd="1" destOrd="1" presId="urn:microsoft.com/office/officeart/2005/8/layout/vProcess5"/>
    <dgm:cxn modelId="{6DE44C27-79CB-4829-B3EB-79F78B1E9ED5}" type="presOf" srcId="{FF9CE5D3-DDA1-497B-8C53-CEA059D2012F}" destId="{F851EB91-9035-400B-9882-77E7A66939A5}" srcOrd="1" destOrd="0" presId="urn:microsoft.com/office/officeart/2005/8/layout/vProcess5"/>
    <dgm:cxn modelId="{4C4103F1-AD68-4B11-8D9F-B04261C8E6F8}" type="presOf" srcId="{390355F0-2E5C-47E6-A8DB-69D596254C98}" destId="{10EB629F-CBB8-45A8-B2BD-133776FBCEEF}" srcOrd="0" destOrd="0" presId="urn:microsoft.com/office/officeart/2005/8/layout/vProcess5"/>
    <dgm:cxn modelId="{F1926840-6594-4CAE-A35B-EEB17E4AF42C}" type="presOf" srcId="{96C241A4-BB44-4A2B-82CB-40702E5D7948}" destId="{230B7ED1-5FA0-44EC-9040-30ADF2CAF749}" srcOrd="0" destOrd="0" presId="urn:microsoft.com/office/officeart/2005/8/layout/vProcess5"/>
    <dgm:cxn modelId="{EFC9D382-FB6B-4A36-93E1-373368348A9A}" type="presOf" srcId="{C5AFB398-4264-432A-AF2A-7D378C17D99E}" destId="{C53A59E6-533B-477F-890C-E5FD1A4F18DB}" srcOrd="0" destOrd="0" presId="urn:microsoft.com/office/officeart/2005/8/layout/vProcess5"/>
    <dgm:cxn modelId="{18181420-452B-4660-B0B6-21A072BCF291}" srcId="{6E4D3715-F8B5-459B-8B30-FAEB92E5447C}" destId="{390355F0-2E5C-47E6-A8DB-69D596254C98}" srcOrd="0" destOrd="0" parTransId="{69B721C5-81DA-46ED-A8CC-9225ED977BCA}" sibTransId="{319FAD20-BD3D-4714-A7E2-6AE534AF4E7F}"/>
    <dgm:cxn modelId="{DC79E5B0-8A69-4B47-80BE-583E765D9D59}" srcId="{6E4D3715-F8B5-459B-8B30-FAEB92E5447C}" destId="{FF9CE5D3-DDA1-497B-8C53-CEA059D2012F}" srcOrd="2" destOrd="0" parTransId="{C404E13A-0779-4FA0-91B5-62778045D778}" sibTransId="{0F3CC0CF-BE66-4D21-8E0B-BB954FF8EACA}"/>
    <dgm:cxn modelId="{30446DF0-5407-471A-93BC-2E254FBF37C5}" type="presOf" srcId="{390355F0-2E5C-47E6-A8DB-69D596254C98}" destId="{90D176FD-CC8F-4E19-89F2-8495574ED08E}" srcOrd="1" destOrd="0" presId="urn:microsoft.com/office/officeart/2005/8/layout/vProcess5"/>
    <dgm:cxn modelId="{C052F669-525C-46AC-9E25-680C20FCF1D9}" type="presOf" srcId="{6E4D3715-F8B5-459B-8B30-FAEB92E5447C}" destId="{6B8EA810-6A4F-4159-A522-EEA119984FF3}" srcOrd="0" destOrd="0" presId="urn:microsoft.com/office/officeart/2005/8/layout/vProcess5"/>
    <dgm:cxn modelId="{37DAA8CA-76A5-462E-A4EF-A4671C5E1FC6}" type="presParOf" srcId="{6B8EA810-6A4F-4159-A522-EEA119984FF3}" destId="{E85E1C7A-C3B4-4D3C-9ED5-B6702E16B938}" srcOrd="0" destOrd="0" presId="urn:microsoft.com/office/officeart/2005/8/layout/vProcess5"/>
    <dgm:cxn modelId="{D7381AF9-7871-4C7E-851A-E17AFF173BC9}" type="presParOf" srcId="{6B8EA810-6A4F-4159-A522-EEA119984FF3}" destId="{10EB629F-CBB8-45A8-B2BD-133776FBCEEF}" srcOrd="1" destOrd="0" presId="urn:microsoft.com/office/officeart/2005/8/layout/vProcess5"/>
    <dgm:cxn modelId="{6DEE582B-A858-4FFF-8611-3196B5E56E0E}" type="presParOf" srcId="{6B8EA810-6A4F-4159-A522-EEA119984FF3}" destId="{230B7ED1-5FA0-44EC-9040-30ADF2CAF749}" srcOrd="2" destOrd="0" presId="urn:microsoft.com/office/officeart/2005/8/layout/vProcess5"/>
    <dgm:cxn modelId="{9DD98DCB-A5CB-48E8-91E4-4DF34926888A}" type="presParOf" srcId="{6B8EA810-6A4F-4159-A522-EEA119984FF3}" destId="{5E9996A1-4030-45CD-B0B4-B50C485B9F5D}" srcOrd="3" destOrd="0" presId="urn:microsoft.com/office/officeart/2005/8/layout/vProcess5"/>
    <dgm:cxn modelId="{599701CE-7C18-449A-A33B-78A5323B5123}" type="presParOf" srcId="{6B8EA810-6A4F-4159-A522-EEA119984FF3}" destId="{68BAEB96-9261-44EA-B9AB-2B63857C7FDC}" srcOrd="4" destOrd="0" presId="urn:microsoft.com/office/officeart/2005/8/layout/vProcess5"/>
    <dgm:cxn modelId="{B90D1373-C834-4D1E-8E7C-63C2276F9C2B}" type="presParOf" srcId="{6B8EA810-6A4F-4159-A522-EEA119984FF3}" destId="{C53A59E6-533B-477F-890C-E5FD1A4F18DB}" srcOrd="5" destOrd="0" presId="urn:microsoft.com/office/officeart/2005/8/layout/vProcess5"/>
    <dgm:cxn modelId="{A27BCBD6-BB90-4622-896C-A0D31ECD8265}" type="presParOf" srcId="{6B8EA810-6A4F-4159-A522-EEA119984FF3}" destId="{90D176FD-CC8F-4E19-89F2-8495574ED08E}" srcOrd="6" destOrd="0" presId="urn:microsoft.com/office/officeart/2005/8/layout/vProcess5"/>
    <dgm:cxn modelId="{9665527C-FFCE-4842-91F7-D6596E290878}" type="presParOf" srcId="{6B8EA810-6A4F-4159-A522-EEA119984FF3}" destId="{F62404DA-CAB2-42F7-AE09-2D6728371EC5}" srcOrd="7" destOrd="0" presId="urn:microsoft.com/office/officeart/2005/8/layout/vProcess5"/>
    <dgm:cxn modelId="{E8D3EFFD-B998-401B-BA3C-CA72A078C22B}" type="presParOf" srcId="{6B8EA810-6A4F-4159-A522-EEA119984FF3}" destId="{F851EB91-9035-400B-9882-77E7A66939A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2994FA-A728-426D-B3E5-3B19A404E99B}" type="doc">
      <dgm:prSet loTypeId="urn:microsoft.com/office/officeart/2005/8/layout/chevron1" loCatId="process" qsTypeId="urn:microsoft.com/office/officeart/2005/8/quickstyle/simple1" qsCatId="simple" csTypeId="urn:microsoft.com/office/officeart/2005/8/colors/colorful3" csCatId="colorful" phldr="1"/>
      <dgm:spPr/>
    </dgm:pt>
    <dgm:pt modelId="{11927284-BCDE-4029-962D-66A94F718689}">
      <dgm:prSet phldrT="[Texte]"/>
      <dgm:spPr/>
      <dgm:t>
        <a:bodyPr/>
        <a:lstStyle/>
        <a:p>
          <a:r>
            <a:rPr lang="fr-FR" dirty="0"/>
            <a:t>2018 </a:t>
          </a:r>
        </a:p>
      </dgm:t>
    </dgm:pt>
    <dgm:pt modelId="{5BC6D2B9-33B9-4375-9890-FA4EE12741DE}" type="parTrans" cxnId="{300515CE-9025-456C-9487-167E460F1C64}">
      <dgm:prSet/>
      <dgm:spPr/>
      <dgm:t>
        <a:bodyPr/>
        <a:lstStyle/>
        <a:p>
          <a:endParaRPr lang="fr-FR"/>
        </a:p>
      </dgm:t>
    </dgm:pt>
    <dgm:pt modelId="{4906F2C6-5A9A-4A3C-B2C0-46D1DD40754C}" type="sibTrans" cxnId="{300515CE-9025-456C-9487-167E460F1C64}">
      <dgm:prSet/>
      <dgm:spPr/>
      <dgm:t>
        <a:bodyPr/>
        <a:lstStyle/>
        <a:p>
          <a:endParaRPr lang="fr-FR"/>
        </a:p>
      </dgm:t>
    </dgm:pt>
    <dgm:pt modelId="{BD88A5BA-65E4-41DC-A9C8-E2C182973B3D}">
      <dgm:prSet phldrT="[Texte]"/>
      <dgm:spPr/>
      <dgm:t>
        <a:bodyPr/>
        <a:lstStyle/>
        <a:p>
          <a:r>
            <a:rPr lang="fr-FR" dirty="0"/>
            <a:t>2019</a:t>
          </a:r>
        </a:p>
      </dgm:t>
    </dgm:pt>
    <dgm:pt modelId="{3D734DE4-9277-43FD-B374-52A3F8F4BC2C}" type="parTrans" cxnId="{B73521FA-FD1F-4CB5-9741-4E8068C70A0A}">
      <dgm:prSet/>
      <dgm:spPr/>
      <dgm:t>
        <a:bodyPr/>
        <a:lstStyle/>
        <a:p>
          <a:endParaRPr lang="fr-FR"/>
        </a:p>
      </dgm:t>
    </dgm:pt>
    <dgm:pt modelId="{163AA9CB-84F5-4C47-901E-E73817B0E1C3}" type="sibTrans" cxnId="{B73521FA-FD1F-4CB5-9741-4E8068C70A0A}">
      <dgm:prSet/>
      <dgm:spPr/>
      <dgm:t>
        <a:bodyPr/>
        <a:lstStyle/>
        <a:p>
          <a:endParaRPr lang="fr-FR"/>
        </a:p>
      </dgm:t>
    </dgm:pt>
    <dgm:pt modelId="{BE8A91AB-FC68-4F71-9B66-DF1EEEE5F779}">
      <dgm:prSet phldrT="[Texte]"/>
      <dgm:spPr/>
      <dgm:t>
        <a:bodyPr/>
        <a:lstStyle/>
        <a:p>
          <a:r>
            <a:rPr lang="fr-FR" dirty="0"/>
            <a:t>2020</a:t>
          </a:r>
        </a:p>
      </dgm:t>
    </dgm:pt>
    <dgm:pt modelId="{8E05342A-2885-472D-808D-9EBBA771F50B}" type="parTrans" cxnId="{C948CD78-4E3A-4739-A845-4B2B3A379D19}">
      <dgm:prSet/>
      <dgm:spPr/>
      <dgm:t>
        <a:bodyPr/>
        <a:lstStyle/>
        <a:p>
          <a:endParaRPr lang="fr-FR"/>
        </a:p>
      </dgm:t>
    </dgm:pt>
    <dgm:pt modelId="{C8EB075C-E2F8-4867-92EB-ED189C00F092}" type="sibTrans" cxnId="{C948CD78-4E3A-4739-A845-4B2B3A379D19}">
      <dgm:prSet/>
      <dgm:spPr/>
      <dgm:t>
        <a:bodyPr/>
        <a:lstStyle/>
        <a:p>
          <a:endParaRPr lang="fr-FR"/>
        </a:p>
      </dgm:t>
    </dgm:pt>
    <dgm:pt modelId="{EA0C15CC-14F4-44AF-9F9C-09B0710A0756}">
      <dgm:prSet phldrT="[Texte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fr-FR" dirty="0"/>
            <a:t>2021</a:t>
          </a:r>
        </a:p>
      </dgm:t>
    </dgm:pt>
    <dgm:pt modelId="{4A0B479B-59BD-43CD-BA08-A6864D156636}" type="parTrans" cxnId="{A4072784-4CD6-459A-AAE1-04D9F0C0275A}">
      <dgm:prSet/>
      <dgm:spPr/>
      <dgm:t>
        <a:bodyPr/>
        <a:lstStyle/>
        <a:p>
          <a:endParaRPr lang="fr-FR"/>
        </a:p>
      </dgm:t>
    </dgm:pt>
    <dgm:pt modelId="{558681C6-DBC9-4901-9ABD-F85974087E4E}" type="sibTrans" cxnId="{A4072784-4CD6-459A-AAE1-04D9F0C0275A}">
      <dgm:prSet/>
      <dgm:spPr/>
      <dgm:t>
        <a:bodyPr/>
        <a:lstStyle/>
        <a:p>
          <a:endParaRPr lang="fr-FR"/>
        </a:p>
      </dgm:t>
    </dgm:pt>
    <dgm:pt modelId="{9EA94C49-1BFB-41BA-B419-B9BB4574BACE}">
      <dgm:prSet phldrT="[Texte]"/>
      <dgm:spPr>
        <a:solidFill>
          <a:srgbClr val="00B050"/>
        </a:solidFill>
      </dgm:spPr>
      <dgm:t>
        <a:bodyPr/>
        <a:lstStyle/>
        <a:p>
          <a:r>
            <a:rPr lang="fr-FR" dirty="0"/>
            <a:t>2022</a:t>
          </a:r>
        </a:p>
      </dgm:t>
    </dgm:pt>
    <dgm:pt modelId="{A059FB0E-0533-44C0-B145-960741C6B896}" type="parTrans" cxnId="{ADBE87D2-9421-4AF3-A2A2-F7260FA3386D}">
      <dgm:prSet/>
      <dgm:spPr/>
      <dgm:t>
        <a:bodyPr/>
        <a:lstStyle/>
        <a:p>
          <a:endParaRPr lang="fr-FR"/>
        </a:p>
      </dgm:t>
    </dgm:pt>
    <dgm:pt modelId="{7631FF2C-99D9-43BC-81E7-792F61C5D6AB}" type="sibTrans" cxnId="{ADBE87D2-9421-4AF3-A2A2-F7260FA3386D}">
      <dgm:prSet/>
      <dgm:spPr/>
      <dgm:t>
        <a:bodyPr/>
        <a:lstStyle/>
        <a:p>
          <a:endParaRPr lang="fr-FR"/>
        </a:p>
      </dgm:t>
    </dgm:pt>
    <dgm:pt modelId="{33C96339-44AA-4189-9358-1689B34F8FE3}" type="pres">
      <dgm:prSet presAssocID="{D22994FA-A728-426D-B3E5-3B19A404E99B}" presName="Name0" presStyleCnt="0">
        <dgm:presLayoutVars>
          <dgm:dir/>
          <dgm:animLvl val="lvl"/>
          <dgm:resizeHandles val="exact"/>
        </dgm:presLayoutVars>
      </dgm:prSet>
      <dgm:spPr/>
    </dgm:pt>
    <dgm:pt modelId="{160639C2-00EA-456D-9625-E667998B57C5}" type="pres">
      <dgm:prSet presAssocID="{11927284-BCDE-4029-962D-66A94F718689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67C6DCA-FFCE-4AA5-AEC8-C9C781B4FDC6}" type="pres">
      <dgm:prSet presAssocID="{4906F2C6-5A9A-4A3C-B2C0-46D1DD40754C}" presName="parTxOnlySpace" presStyleCnt="0"/>
      <dgm:spPr/>
    </dgm:pt>
    <dgm:pt modelId="{FBB5C84A-2738-4A1D-A813-55FA11044FDB}" type="pres">
      <dgm:prSet presAssocID="{BD88A5BA-65E4-41DC-A9C8-E2C182973B3D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F621C5D-B1F3-4761-B33A-AD4442EAC07E}" type="pres">
      <dgm:prSet presAssocID="{163AA9CB-84F5-4C47-901E-E73817B0E1C3}" presName="parTxOnlySpace" presStyleCnt="0"/>
      <dgm:spPr/>
    </dgm:pt>
    <dgm:pt modelId="{4C6AA29F-205D-41FE-A24B-3C1BE75E9361}" type="pres">
      <dgm:prSet presAssocID="{BE8A91AB-FC68-4F71-9B66-DF1EEEE5F779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9BB0F15-79FA-4E47-A834-F671466CE387}" type="pres">
      <dgm:prSet presAssocID="{C8EB075C-E2F8-4867-92EB-ED189C00F092}" presName="parTxOnlySpace" presStyleCnt="0"/>
      <dgm:spPr/>
    </dgm:pt>
    <dgm:pt modelId="{09825A4E-1E59-4C7F-976D-E761B223AB7A}" type="pres">
      <dgm:prSet presAssocID="{EA0C15CC-14F4-44AF-9F9C-09B0710A0756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0C1C9C8-7B30-4241-83A4-99B578DBBBCE}" type="pres">
      <dgm:prSet presAssocID="{558681C6-DBC9-4901-9ABD-F85974087E4E}" presName="parTxOnlySpace" presStyleCnt="0"/>
      <dgm:spPr/>
    </dgm:pt>
    <dgm:pt modelId="{A3B0C450-27F5-4FAF-9B95-0ECB009DFEF4}" type="pres">
      <dgm:prSet presAssocID="{9EA94C49-1BFB-41BA-B419-B9BB4574BACE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DBE87D2-9421-4AF3-A2A2-F7260FA3386D}" srcId="{D22994FA-A728-426D-B3E5-3B19A404E99B}" destId="{9EA94C49-1BFB-41BA-B419-B9BB4574BACE}" srcOrd="4" destOrd="0" parTransId="{A059FB0E-0533-44C0-B145-960741C6B896}" sibTransId="{7631FF2C-99D9-43BC-81E7-792F61C5D6AB}"/>
    <dgm:cxn modelId="{B73521FA-FD1F-4CB5-9741-4E8068C70A0A}" srcId="{D22994FA-A728-426D-B3E5-3B19A404E99B}" destId="{BD88A5BA-65E4-41DC-A9C8-E2C182973B3D}" srcOrd="1" destOrd="0" parTransId="{3D734DE4-9277-43FD-B374-52A3F8F4BC2C}" sibTransId="{163AA9CB-84F5-4C47-901E-E73817B0E1C3}"/>
    <dgm:cxn modelId="{15F21244-7342-4DB3-93A2-A07479117EC6}" type="presOf" srcId="{BE8A91AB-FC68-4F71-9B66-DF1EEEE5F779}" destId="{4C6AA29F-205D-41FE-A24B-3C1BE75E9361}" srcOrd="0" destOrd="0" presId="urn:microsoft.com/office/officeart/2005/8/layout/chevron1"/>
    <dgm:cxn modelId="{300515CE-9025-456C-9487-167E460F1C64}" srcId="{D22994FA-A728-426D-B3E5-3B19A404E99B}" destId="{11927284-BCDE-4029-962D-66A94F718689}" srcOrd="0" destOrd="0" parTransId="{5BC6D2B9-33B9-4375-9890-FA4EE12741DE}" sibTransId="{4906F2C6-5A9A-4A3C-B2C0-46D1DD40754C}"/>
    <dgm:cxn modelId="{292E6390-660B-4587-8750-2CBB005B4D81}" type="presOf" srcId="{EA0C15CC-14F4-44AF-9F9C-09B0710A0756}" destId="{09825A4E-1E59-4C7F-976D-E761B223AB7A}" srcOrd="0" destOrd="0" presId="urn:microsoft.com/office/officeart/2005/8/layout/chevron1"/>
    <dgm:cxn modelId="{A4072784-4CD6-459A-AAE1-04D9F0C0275A}" srcId="{D22994FA-A728-426D-B3E5-3B19A404E99B}" destId="{EA0C15CC-14F4-44AF-9F9C-09B0710A0756}" srcOrd="3" destOrd="0" parTransId="{4A0B479B-59BD-43CD-BA08-A6864D156636}" sibTransId="{558681C6-DBC9-4901-9ABD-F85974087E4E}"/>
    <dgm:cxn modelId="{DC0FA7F7-C108-4041-9577-BECA5C6F7DF9}" type="presOf" srcId="{9EA94C49-1BFB-41BA-B419-B9BB4574BACE}" destId="{A3B0C450-27F5-4FAF-9B95-0ECB009DFEF4}" srcOrd="0" destOrd="0" presId="urn:microsoft.com/office/officeart/2005/8/layout/chevron1"/>
    <dgm:cxn modelId="{C948CD78-4E3A-4739-A845-4B2B3A379D19}" srcId="{D22994FA-A728-426D-B3E5-3B19A404E99B}" destId="{BE8A91AB-FC68-4F71-9B66-DF1EEEE5F779}" srcOrd="2" destOrd="0" parTransId="{8E05342A-2885-472D-808D-9EBBA771F50B}" sibTransId="{C8EB075C-E2F8-4867-92EB-ED189C00F092}"/>
    <dgm:cxn modelId="{41DDC15B-E01F-4299-9B97-C0B3CF4170A0}" type="presOf" srcId="{11927284-BCDE-4029-962D-66A94F718689}" destId="{160639C2-00EA-456D-9625-E667998B57C5}" srcOrd="0" destOrd="0" presId="urn:microsoft.com/office/officeart/2005/8/layout/chevron1"/>
    <dgm:cxn modelId="{3CBE9B93-F56D-43E2-A377-46957C808415}" type="presOf" srcId="{D22994FA-A728-426D-B3E5-3B19A404E99B}" destId="{33C96339-44AA-4189-9358-1689B34F8FE3}" srcOrd="0" destOrd="0" presId="urn:microsoft.com/office/officeart/2005/8/layout/chevron1"/>
    <dgm:cxn modelId="{F9346887-AD4D-4348-97C3-8F7D9ABB4FA6}" type="presOf" srcId="{BD88A5BA-65E4-41DC-A9C8-E2C182973B3D}" destId="{FBB5C84A-2738-4A1D-A813-55FA11044FDB}" srcOrd="0" destOrd="0" presId="urn:microsoft.com/office/officeart/2005/8/layout/chevron1"/>
    <dgm:cxn modelId="{D25EECC3-5071-4D0F-883C-49F689646F6E}" type="presParOf" srcId="{33C96339-44AA-4189-9358-1689B34F8FE3}" destId="{160639C2-00EA-456D-9625-E667998B57C5}" srcOrd="0" destOrd="0" presId="urn:microsoft.com/office/officeart/2005/8/layout/chevron1"/>
    <dgm:cxn modelId="{9987BD48-832E-4B93-A0FF-6C6A6CBD7A71}" type="presParOf" srcId="{33C96339-44AA-4189-9358-1689B34F8FE3}" destId="{B67C6DCA-FFCE-4AA5-AEC8-C9C781B4FDC6}" srcOrd="1" destOrd="0" presId="urn:microsoft.com/office/officeart/2005/8/layout/chevron1"/>
    <dgm:cxn modelId="{8DA96E52-A20B-45C3-8A24-A85A4C4E3B03}" type="presParOf" srcId="{33C96339-44AA-4189-9358-1689B34F8FE3}" destId="{FBB5C84A-2738-4A1D-A813-55FA11044FDB}" srcOrd="2" destOrd="0" presId="urn:microsoft.com/office/officeart/2005/8/layout/chevron1"/>
    <dgm:cxn modelId="{8A86C9AE-8D2E-44F5-8C24-F7E0677AD14D}" type="presParOf" srcId="{33C96339-44AA-4189-9358-1689B34F8FE3}" destId="{AF621C5D-B1F3-4761-B33A-AD4442EAC07E}" srcOrd="3" destOrd="0" presId="urn:microsoft.com/office/officeart/2005/8/layout/chevron1"/>
    <dgm:cxn modelId="{E7E81674-BC28-4AB4-A849-277B37537372}" type="presParOf" srcId="{33C96339-44AA-4189-9358-1689B34F8FE3}" destId="{4C6AA29F-205D-41FE-A24B-3C1BE75E9361}" srcOrd="4" destOrd="0" presId="urn:microsoft.com/office/officeart/2005/8/layout/chevron1"/>
    <dgm:cxn modelId="{41F8AC44-3B28-428E-BD70-17147011E65A}" type="presParOf" srcId="{33C96339-44AA-4189-9358-1689B34F8FE3}" destId="{A9BB0F15-79FA-4E47-A834-F671466CE387}" srcOrd="5" destOrd="0" presId="urn:microsoft.com/office/officeart/2005/8/layout/chevron1"/>
    <dgm:cxn modelId="{280FBAAC-FDC9-4914-B94D-F51D65F7D4E5}" type="presParOf" srcId="{33C96339-44AA-4189-9358-1689B34F8FE3}" destId="{09825A4E-1E59-4C7F-976D-E761B223AB7A}" srcOrd="6" destOrd="0" presId="urn:microsoft.com/office/officeart/2005/8/layout/chevron1"/>
    <dgm:cxn modelId="{0304CEFD-D0D1-4199-80D4-2DF237387CC3}" type="presParOf" srcId="{33C96339-44AA-4189-9358-1689B34F8FE3}" destId="{80C1C9C8-7B30-4241-83A4-99B578DBBBCE}" srcOrd="7" destOrd="0" presId="urn:microsoft.com/office/officeart/2005/8/layout/chevron1"/>
    <dgm:cxn modelId="{8E13E5F4-E67D-49F7-885C-6775BDA8C3A6}" type="presParOf" srcId="{33C96339-44AA-4189-9358-1689B34F8FE3}" destId="{A3B0C450-27F5-4FAF-9B95-0ECB009DFEF4}" srcOrd="8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4D3715-F8B5-459B-8B30-FAEB92E5447C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390355F0-2E5C-47E6-A8DB-69D596254C98}">
      <dgm:prSet phldrT="[Texte]" custT="1"/>
      <dgm:spPr/>
      <dgm:t>
        <a:bodyPr/>
        <a:lstStyle/>
        <a:p>
          <a:r>
            <a:rPr lang="fr-FR" sz="1800" dirty="0"/>
            <a:t>Candidature à</a:t>
          </a:r>
          <a:br>
            <a:rPr lang="fr-FR" sz="1800" dirty="0"/>
          </a:br>
          <a:r>
            <a:rPr lang="fr-FR" sz="1800" dirty="0"/>
            <a:t>labellisation</a:t>
          </a:r>
        </a:p>
      </dgm:t>
    </dgm:pt>
    <dgm:pt modelId="{69B721C5-81DA-46ED-A8CC-9225ED977BCA}" type="parTrans" cxnId="{18181420-452B-4660-B0B6-21A072BCF291}">
      <dgm:prSet/>
      <dgm:spPr/>
      <dgm:t>
        <a:bodyPr/>
        <a:lstStyle/>
        <a:p>
          <a:endParaRPr lang="fr-FR" sz="1800"/>
        </a:p>
      </dgm:t>
    </dgm:pt>
    <dgm:pt modelId="{319FAD20-BD3D-4714-A7E2-6AE534AF4E7F}" type="sibTrans" cxnId="{18181420-452B-4660-B0B6-21A072BCF291}">
      <dgm:prSet custT="1"/>
      <dgm:spPr>
        <a:noFill/>
        <a:ln>
          <a:noFill/>
        </a:ln>
      </dgm:spPr>
      <dgm:t>
        <a:bodyPr/>
        <a:lstStyle/>
        <a:p>
          <a:endParaRPr lang="fr-FR" sz="1800"/>
        </a:p>
      </dgm:t>
    </dgm:pt>
    <dgm:pt modelId="{96C241A4-BB44-4A2B-82CB-40702E5D7948}">
      <dgm:prSet phldrT="[Texte]" custT="1"/>
      <dgm:spPr>
        <a:solidFill>
          <a:srgbClr val="00B050"/>
        </a:solidFill>
      </dgm:spPr>
      <dgm:t>
        <a:bodyPr/>
        <a:lstStyle/>
        <a:p>
          <a:r>
            <a:rPr lang="fr-FR" sz="1800" dirty="0"/>
            <a:t>Mutualisation des services, PRA, PCA, interopérabilité</a:t>
          </a:r>
        </a:p>
      </dgm:t>
    </dgm:pt>
    <dgm:pt modelId="{D0BD1111-F1AA-47B6-B146-BCB027D5B47B}" type="parTrans" cxnId="{0C7299D4-DA39-486A-9F21-B8B0D603334F}">
      <dgm:prSet/>
      <dgm:spPr/>
      <dgm:t>
        <a:bodyPr/>
        <a:lstStyle/>
        <a:p>
          <a:endParaRPr lang="fr-FR" sz="1800"/>
        </a:p>
      </dgm:t>
    </dgm:pt>
    <dgm:pt modelId="{C5AFB398-4264-432A-AF2A-7D378C17D99E}" type="sibTrans" cxnId="{0C7299D4-DA39-486A-9F21-B8B0D603334F}">
      <dgm:prSet custT="1"/>
      <dgm:spPr>
        <a:noFill/>
        <a:ln>
          <a:noFill/>
        </a:ln>
      </dgm:spPr>
      <dgm:t>
        <a:bodyPr/>
        <a:lstStyle/>
        <a:p>
          <a:endParaRPr lang="fr-FR" sz="1800"/>
        </a:p>
      </dgm:t>
    </dgm:pt>
    <dgm:pt modelId="{CDBE29FA-78D3-4F4D-BC22-FB71EF2A0C77}">
      <dgm:prSet phldrT="[Texte]" custT="1"/>
      <dgm:spPr/>
      <dgm:t>
        <a:bodyPr/>
        <a:lstStyle/>
        <a:p>
          <a:r>
            <a:rPr lang="fr-FR" sz="1800" dirty="0"/>
            <a:t>Mise en place </a:t>
          </a:r>
          <a:r>
            <a:rPr lang="fr-FR" sz="1800" dirty="0" err="1"/>
            <a:t>datacenters</a:t>
          </a:r>
          <a:r>
            <a:rPr lang="fr-FR" sz="1800" dirty="0"/>
            <a:t> </a:t>
          </a:r>
          <a:br>
            <a:rPr lang="fr-FR" sz="1800" dirty="0"/>
          </a:br>
          <a:r>
            <a:rPr lang="fr-FR" sz="1800" dirty="0"/>
            <a:t>et réseaux</a:t>
          </a:r>
        </a:p>
      </dgm:t>
    </dgm:pt>
    <dgm:pt modelId="{A720CB1E-51BD-4741-ADFC-041588B3E3FB}" type="parTrans" cxnId="{A37EC042-210A-4B6D-A572-B0FA15003E75}">
      <dgm:prSet/>
      <dgm:spPr/>
      <dgm:t>
        <a:bodyPr/>
        <a:lstStyle/>
        <a:p>
          <a:endParaRPr lang="fr-FR" sz="1800"/>
        </a:p>
      </dgm:t>
    </dgm:pt>
    <dgm:pt modelId="{E9BB90C0-B9F8-440F-AF78-383FDD273A32}" type="sibTrans" cxnId="{A37EC042-210A-4B6D-A572-B0FA15003E75}">
      <dgm:prSet custT="1"/>
      <dgm:spPr>
        <a:noFill/>
        <a:ln>
          <a:noFill/>
        </a:ln>
      </dgm:spPr>
      <dgm:t>
        <a:bodyPr/>
        <a:lstStyle/>
        <a:p>
          <a:endParaRPr lang="fr-FR" sz="1800"/>
        </a:p>
      </dgm:t>
    </dgm:pt>
    <dgm:pt modelId="{FF9CE5D3-DDA1-497B-8C53-CEA059D2012F}">
      <dgm:prSet phldrT="[Texte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fr-FR" sz="1800" dirty="0"/>
            <a:t>Fermeture de salles informatiques</a:t>
          </a:r>
        </a:p>
      </dgm:t>
    </dgm:pt>
    <dgm:pt modelId="{C404E13A-0779-4FA0-91B5-62778045D778}" type="parTrans" cxnId="{DC79E5B0-8A69-4B47-80BE-583E765D9D59}">
      <dgm:prSet/>
      <dgm:spPr/>
      <dgm:t>
        <a:bodyPr/>
        <a:lstStyle/>
        <a:p>
          <a:endParaRPr lang="fr-FR" sz="1800"/>
        </a:p>
      </dgm:t>
    </dgm:pt>
    <dgm:pt modelId="{0F3CC0CF-BE66-4D21-8E0B-BB954FF8EACA}" type="sibTrans" cxnId="{DC79E5B0-8A69-4B47-80BE-583E765D9D59}">
      <dgm:prSet/>
      <dgm:spPr/>
      <dgm:t>
        <a:bodyPr/>
        <a:lstStyle/>
        <a:p>
          <a:endParaRPr lang="fr-FR" sz="1800"/>
        </a:p>
      </dgm:t>
    </dgm:pt>
    <dgm:pt modelId="{AAA6F2F2-4BEE-3A49-9160-7756825591CA}">
      <dgm:prSet phldrT="[Texte]" custT="1"/>
      <dgm:spPr/>
      <dgm:t>
        <a:bodyPr/>
        <a:lstStyle/>
        <a:p>
          <a:r>
            <a:rPr lang="fr-FR" sz="1800" dirty="0"/>
            <a:t>Mise en place organisation mutualisation, gouvernance, pilotage du projet, accompagnement du changement, centres de compétences</a:t>
          </a:r>
        </a:p>
      </dgm:t>
    </dgm:pt>
    <dgm:pt modelId="{25AC0112-2758-034D-9C04-BD904F3B8F01}" type="parTrans" cxnId="{76A4424C-31F0-D846-AAB1-36AA9D9E0536}">
      <dgm:prSet/>
      <dgm:spPr/>
      <dgm:t>
        <a:bodyPr/>
        <a:lstStyle/>
        <a:p>
          <a:endParaRPr lang="fr-FR" sz="1800"/>
        </a:p>
      </dgm:t>
    </dgm:pt>
    <dgm:pt modelId="{76A495F3-A61D-CB43-9F4F-7A9891B4ADD3}" type="sibTrans" cxnId="{76A4424C-31F0-D846-AAB1-36AA9D9E0536}">
      <dgm:prSet custT="1"/>
      <dgm:spPr>
        <a:noFill/>
        <a:ln>
          <a:noFill/>
        </a:ln>
      </dgm:spPr>
      <dgm:t>
        <a:bodyPr/>
        <a:lstStyle/>
        <a:p>
          <a:endParaRPr lang="fr-FR" sz="1800"/>
        </a:p>
      </dgm:t>
    </dgm:pt>
    <dgm:pt modelId="{6B8EA810-6A4F-4159-A522-EEA119984FF3}" type="pres">
      <dgm:prSet presAssocID="{6E4D3715-F8B5-459B-8B30-FAEB92E5447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85E1C7A-C3B4-4D3C-9ED5-B6702E16B938}" type="pres">
      <dgm:prSet presAssocID="{6E4D3715-F8B5-459B-8B30-FAEB92E5447C}" presName="dummyMaxCanvas" presStyleCnt="0">
        <dgm:presLayoutVars/>
      </dgm:prSet>
      <dgm:spPr/>
    </dgm:pt>
    <dgm:pt modelId="{83C3F110-A165-024B-B625-4D3C0953BA9D}" type="pres">
      <dgm:prSet presAssocID="{6E4D3715-F8B5-459B-8B30-FAEB92E5447C}" presName="FiveNodes_1" presStyleLbl="node1" presStyleIdx="0" presStyleCnt="5" custScaleX="40520" custLinFactNeighborX="-32961" custLinFactNeighborY="1145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7379640-0EE2-D946-A3B6-E317D3F8181F}" type="pres">
      <dgm:prSet presAssocID="{6E4D3715-F8B5-459B-8B30-FAEB92E5447C}" presName="FiveNodes_2" presStyleLbl="node1" presStyleIdx="1" presStyleCnt="5" custScaleX="127818" custLinFactNeighborX="9510" custLinFactNeighborY="1388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D4306DA-58B1-D344-94AB-3F42988ADD5B}" type="pres">
      <dgm:prSet presAssocID="{6E4D3715-F8B5-459B-8B30-FAEB92E5447C}" presName="FiveNodes_3" presStyleLbl="node1" presStyleIdx="2" presStyleCnt="5" custScaleX="60539" custLinFactNeighborX="-33067" custLinFactNeighborY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395B416-A501-2F40-999B-EA48CB20217E}" type="pres">
      <dgm:prSet presAssocID="{6E4D3715-F8B5-459B-8B30-FAEB92E5447C}" presName="FiveNodes_4" presStyleLbl="node1" presStyleIdx="3" presStyleCnt="5" custScaleX="125528" custLinFactNeighborX="-8040" custLinFactNeighborY="-579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DD4F6EB-8B3C-0A4D-9D1C-D2338877151B}" type="pres">
      <dgm:prSet presAssocID="{6E4D3715-F8B5-459B-8B30-FAEB92E5447C}" presName="FiveNodes_5" presStyleLbl="node1" presStyleIdx="4" presStyleCnt="5" custScaleX="111193" custLinFactNeighborX="-16327" custLinFactNeighborY="182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BE8ADBB-CB91-C44E-A7E4-1AA49FF7FDAE}" type="pres">
      <dgm:prSet presAssocID="{6E4D3715-F8B5-459B-8B30-FAEB92E5447C}" presName="FiveConn_1-2" presStyleLbl="fgAccFollowNode1" presStyleIdx="0" presStyleCnt="4" custLinFactX="-300000" custLinFactNeighborX="-358409" custLinFactNeighborY="125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BA4CED2-537C-3B4D-BB8D-C9D32E5821A3}" type="pres">
      <dgm:prSet presAssocID="{6E4D3715-F8B5-459B-8B30-FAEB92E5447C}" presName="FiveConn_2-3" presStyleLbl="fgAccFollowNode1" presStyleIdx="1" presStyleCnt="4" custLinFactX="-365104" custLinFactNeighborX="-400000" custLinFactNeighborY="2792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E31CDA3-51E9-AE4F-91E6-5FA949D8CA63}" type="pres">
      <dgm:prSet presAssocID="{6E4D3715-F8B5-459B-8B30-FAEB92E5447C}" presName="FiveConn_3-4" presStyleLbl="fgAccFollowNode1" presStyleIdx="2" presStyleCnt="4" custLinFactX="-400000" custLinFactNeighborX="-474317" custLinFactNeighborY="604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F200B21-6E85-DD42-9B23-3C3D48DC6E12}" type="pres">
      <dgm:prSet presAssocID="{6E4D3715-F8B5-459B-8B30-FAEB92E5447C}" presName="FiveConn_4-5" presStyleLbl="fgAccFollowNode1" presStyleIdx="3" presStyleCnt="4" custLinFactX="-481012" custLinFactNeighborX="-500000" custLinFactNeighborY="-1123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D1F866A-6401-6D41-B0DE-74B3AC43AF84}" type="pres">
      <dgm:prSet presAssocID="{6E4D3715-F8B5-459B-8B30-FAEB92E5447C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6B3528E-E682-D942-88DB-DB71B234F096}" type="pres">
      <dgm:prSet presAssocID="{6E4D3715-F8B5-459B-8B30-FAEB92E5447C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7A8EBFE-11DB-ED4B-A3C6-8B4B4AB01C21}" type="pres">
      <dgm:prSet presAssocID="{6E4D3715-F8B5-459B-8B30-FAEB92E5447C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86B37BE-E54D-DC44-9435-D8351FF9622B}" type="pres">
      <dgm:prSet presAssocID="{6E4D3715-F8B5-459B-8B30-FAEB92E5447C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4E5D605-4E78-BD44-B0C3-2C3B2AA1D0C7}" type="pres">
      <dgm:prSet presAssocID="{6E4D3715-F8B5-459B-8B30-FAEB92E5447C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6A4424C-31F0-D846-AAB1-36AA9D9E0536}" srcId="{6E4D3715-F8B5-459B-8B30-FAEB92E5447C}" destId="{AAA6F2F2-4BEE-3A49-9160-7756825591CA}" srcOrd="1" destOrd="0" parTransId="{25AC0112-2758-034D-9C04-BD904F3B8F01}" sibTransId="{76A495F3-A61D-CB43-9F4F-7A9891B4ADD3}"/>
    <dgm:cxn modelId="{A37EC042-210A-4B6D-A572-B0FA15003E75}" srcId="{6E4D3715-F8B5-459B-8B30-FAEB92E5447C}" destId="{CDBE29FA-78D3-4F4D-BC22-FB71EF2A0C77}" srcOrd="2" destOrd="0" parTransId="{A720CB1E-51BD-4741-ADFC-041588B3E3FB}" sibTransId="{E9BB90C0-B9F8-440F-AF78-383FDD273A32}"/>
    <dgm:cxn modelId="{B77C6C19-3B0D-45BE-9C56-6F41C6B9F6E1}" type="presOf" srcId="{CDBE29FA-78D3-4F4D-BC22-FB71EF2A0C77}" destId="{AD4306DA-58B1-D344-94AB-3F42988ADD5B}" srcOrd="0" destOrd="0" presId="urn:microsoft.com/office/officeart/2005/8/layout/vProcess5"/>
    <dgm:cxn modelId="{03F49B87-EF86-43C0-B763-8CCDE12F1CE7}" type="presOf" srcId="{319FAD20-BD3D-4714-A7E2-6AE534AF4E7F}" destId="{CBE8ADBB-CB91-C44E-A7E4-1AA49FF7FDAE}" srcOrd="0" destOrd="0" presId="urn:microsoft.com/office/officeart/2005/8/layout/vProcess5"/>
    <dgm:cxn modelId="{0928CB44-011E-4E47-B33A-3882E1B9F561}" type="presOf" srcId="{C5AFB398-4264-432A-AF2A-7D378C17D99E}" destId="{3F200B21-6E85-DD42-9B23-3C3D48DC6E12}" srcOrd="0" destOrd="0" presId="urn:microsoft.com/office/officeart/2005/8/layout/vProcess5"/>
    <dgm:cxn modelId="{2649538F-7A8F-44C3-A323-74AF7186BC7B}" type="presOf" srcId="{E9BB90C0-B9F8-440F-AF78-383FDD273A32}" destId="{0E31CDA3-51E9-AE4F-91E6-5FA949D8CA63}" srcOrd="0" destOrd="0" presId="urn:microsoft.com/office/officeart/2005/8/layout/vProcess5"/>
    <dgm:cxn modelId="{77AE5F6E-8D82-4FB2-8FF2-6E3434AFFE8F}" type="presOf" srcId="{76A495F3-A61D-CB43-9F4F-7A9891B4ADD3}" destId="{4BA4CED2-537C-3B4D-BB8D-C9D32E5821A3}" srcOrd="0" destOrd="0" presId="urn:microsoft.com/office/officeart/2005/8/layout/vProcess5"/>
    <dgm:cxn modelId="{0C7299D4-DA39-486A-9F21-B8B0D603334F}" srcId="{6E4D3715-F8B5-459B-8B30-FAEB92E5447C}" destId="{96C241A4-BB44-4A2B-82CB-40702E5D7948}" srcOrd="3" destOrd="0" parTransId="{D0BD1111-F1AA-47B6-B146-BCB027D5B47B}" sibTransId="{C5AFB398-4264-432A-AF2A-7D378C17D99E}"/>
    <dgm:cxn modelId="{3686DB05-EF1B-4210-B01A-A0E21D664834}" type="presOf" srcId="{AAA6F2F2-4BEE-3A49-9160-7756825591CA}" destId="{46B3528E-E682-D942-88DB-DB71B234F096}" srcOrd="1" destOrd="0" presId="urn:microsoft.com/office/officeart/2005/8/layout/vProcess5"/>
    <dgm:cxn modelId="{51D575AE-A662-483E-9087-E4CC0817668A}" type="presOf" srcId="{96C241A4-BB44-4A2B-82CB-40702E5D7948}" destId="{786B37BE-E54D-DC44-9435-D8351FF9622B}" srcOrd="1" destOrd="0" presId="urn:microsoft.com/office/officeart/2005/8/layout/vProcess5"/>
    <dgm:cxn modelId="{F9878712-756D-489F-8174-73EA62D629FD}" type="presOf" srcId="{FF9CE5D3-DDA1-497B-8C53-CEA059D2012F}" destId="{54E5D605-4E78-BD44-B0C3-2C3B2AA1D0C7}" srcOrd="1" destOrd="0" presId="urn:microsoft.com/office/officeart/2005/8/layout/vProcess5"/>
    <dgm:cxn modelId="{907DF907-4044-4C22-9C80-4ABE5DC10A20}" type="presOf" srcId="{AAA6F2F2-4BEE-3A49-9160-7756825591CA}" destId="{F7379640-0EE2-D946-A3B6-E317D3F8181F}" srcOrd="0" destOrd="0" presId="urn:microsoft.com/office/officeart/2005/8/layout/vProcess5"/>
    <dgm:cxn modelId="{B7A88D68-358F-43F1-90BA-89C90B3B0625}" type="presOf" srcId="{390355F0-2E5C-47E6-A8DB-69D596254C98}" destId="{BD1F866A-6401-6D41-B0DE-74B3AC43AF84}" srcOrd="1" destOrd="0" presId="urn:microsoft.com/office/officeart/2005/8/layout/vProcess5"/>
    <dgm:cxn modelId="{83421776-5B4B-47EB-A3DE-07F06F3CA9F1}" type="presOf" srcId="{CDBE29FA-78D3-4F4D-BC22-FB71EF2A0C77}" destId="{C7A8EBFE-11DB-ED4B-A3C6-8B4B4AB01C21}" srcOrd="1" destOrd="0" presId="urn:microsoft.com/office/officeart/2005/8/layout/vProcess5"/>
    <dgm:cxn modelId="{210C571B-A5D0-4F8A-8192-485C33362603}" type="presOf" srcId="{390355F0-2E5C-47E6-A8DB-69D596254C98}" destId="{83C3F110-A165-024B-B625-4D3C0953BA9D}" srcOrd="0" destOrd="0" presId="urn:microsoft.com/office/officeart/2005/8/layout/vProcess5"/>
    <dgm:cxn modelId="{18181420-452B-4660-B0B6-21A072BCF291}" srcId="{6E4D3715-F8B5-459B-8B30-FAEB92E5447C}" destId="{390355F0-2E5C-47E6-A8DB-69D596254C98}" srcOrd="0" destOrd="0" parTransId="{69B721C5-81DA-46ED-A8CC-9225ED977BCA}" sibTransId="{319FAD20-BD3D-4714-A7E2-6AE534AF4E7F}"/>
    <dgm:cxn modelId="{4C48D4D3-353F-4C7F-9841-7BFB3BCB5ED4}" type="presOf" srcId="{FF9CE5D3-DDA1-497B-8C53-CEA059D2012F}" destId="{FDD4F6EB-8B3C-0A4D-9D1C-D2338877151B}" srcOrd="0" destOrd="0" presId="urn:microsoft.com/office/officeart/2005/8/layout/vProcess5"/>
    <dgm:cxn modelId="{DC79E5B0-8A69-4B47-80BE-583E765D9D59}" srcId="{6E4D3715-F8B5-459B-8B30-FAEB92E5447C}" destId="{FF9CE5D3-DDA1-497B-8C53-CEA059D2012F}" srcOrd="4" destOrd="0" parTransId="{C404E13A-0779-4FA0-91B5-62778045D778}" sibTransId="{0F3CC0CF-BE66-4D21-8E0B-BB954FF8EACA}"/>
    <dgm:cxn modelId="{34E2B6AD-93B4-4C6D-9CB9-196DF702B4A8}" type="presOf" srcId="{6E4D3715-F8B5-459B-8B30-FAEB92E5447C}" destId="{6B8EA810-6A4F-4159-A522-EEA119984FF3}" srcOrd="0" destOrd="0" presId="urn:microsoft.com/office/officeart/2005/8/layout/vProcess5"/>
    <dgm:cxn modelId="{A2162DDE-798A-4F33-80E9-F5B09F030E8C}" type="presOf" srcId="{96C241A4-BB44-4A2B-82CB-40702E5D7948}" destId="{2395B416-A501-2F40-999B-EA48CB20217E}" srcOrd="0" destOrd="0" presId="urn:microsoft.com/office/officeart/2005/8/layout/vProcess5"/>
    <dgm:cxn modelId="{642146BD-00BA-4879-ADD7-489E8278D2DA}" type="presParOf" srcId="{6B8EA810-6A4F-4159-A522-EEA119984FF3}" destId="{E85E1C7A-C3B4-4D3C-9ED5-B6702E16B938}" srcOrd="0" destOrd="0" presId="urn:microsoft.com/office/officeart/2005/8/layout/vProcess5"/>
    <dgm:cxn modelId="{D30382C1-E399-4272-842E-A8DB55F8071C}" type="presParOf" srcId="{6B8EA810-6A4F-4159-A522-EEA119984FF3}" destId="{83C3F110-A165-024B-B625-4D3C0953BA9D}" srcOrd="1" destOrd="0" presId="urn:microsoft.com/office/officeart/2005/8/layout/vProcess5"/>
    <dgm:cxn modelId="{08274238-0480-4DFE-86C5-D5F3CB64BFF5}" type="presParOf" srcId="{6B8EA810-6A4F-4159-A522-EEA119984FF3}" destId="{F7379640-0EE2-D946-A3B6-E317D3F8181F}" srcOrd="2" destOrd="0" presId="urn:microsoft.com/office/officeart/2005/8/layout/vProcess5"/>
    <dgm:cxn modelId="{9D8B2D97-21E6-4828-816B-46230C3712C7}" type="presParOf" srcId="{6B8EA810-6A4F-4159-A522-EEA119984FF3}" destId="{AD4306DA-58B1-D344-94AB-3F42988ADD5B}" srcOrd="3" destOrd="0" presId="urn:microsoft.com/office/officeart/2005/8/layout/vProcess5"/>
    <dgm:cxn modelId="{DE7AA10C-247A-4B7F-990E-A0CCBD462481}" type="presParOf" srcId="{6B8EA810-6A4F-4159-A522-EEA119984FF3}" destId="{2395B416-A501-2F40-999B-EA48CB20217E}" srcOrd="4" destOrd="0" presId="urn:microsoft.com/office/officeart/2005/8/layout/vProcess5"/>
    <dgm:cxn modelId="{A6207E23-9954-4CED-9F12-3C4DB55DD4D3}" type="presParOf" srcId="{6B8EA810-6A4F-4159-A522-EEA119984FF3}" destId="{FDD4F6EB-8B3C-0A4D-9D1C-D2338877151B}" srcOrd="5" destOrd="0" presId="urn:microsoft.com/office/officeart/2005/8/layout/vProcess5"/>
    <dgm:cxn modelId="{9595B890-0446-45F9-A1C2-6138E49B267E}" type="presParOf" srcId="{6B8EA810-6A4F-4159-A522-EEA119984FF3}" destId="{CBE8ADBB-CB91-C44E-A7E4-1AA49FF7FDAE}" srcOrd="6" destOrd="0" presId="urn:microsoft.com/office/officeart/2005/8/layout/vProcess5"/>
    <dgm:cxn modelId="{DA29440D-166F-4BEB-851D-4088D120A8BD}" type="presParOf" srcId="{6B8EA810-6A4F-4159-A522-EEA119984FF3}" destId="{4BA4CED2-537C-3B4D-BB8D-C9D32E5821A3}" srcOrd="7" destOrd="0" presId="urn:microsoft.com/office/officeart/2005/8/layout/vProcess5"/>
    <dgm:cxn modelId="{0A98AC4A-47D2-4D2A-B3D7-4CB5E8051781}" type="presParOf" srcId="{6B8EA810-6A4F-4159-A522-EEA119984FF3}" destId="{0E31CDA3-51E9-AE4F-91E6-5FA949D8CA63}" srcOrd="8" destOrd="0" presId="urn:microsoft.com/office/officeart/2005/8/layout/vProcess5"/>
    <dgm:cxn modelId="{0B241F11-E5AB-4846-A855-1CD246DEDE96}" type="presParOf" srcId="{6B8EA810-6A4F-4159-A522-EEA119984FF3}" destId="{3F200B21-6E85-DD42-9B23-3C3D48DC6E12}" srcOrd="9" destOrd="0" presId="urn:microsoft.com/office/officeart/2005/8/layout/vProcess5"/>
    <dgm:cxn modelId="{28E5DE99-C6AD-41A7-A2E5-754D4F84850E}" type="presParOf" srcId="{6B8EA810-6A4F-4159-A522-EEA119984FF3}" destId="{BD1F866A-6401-6D41-B0DE-74B3AC43AF84}" srcOrd="10" destOrd="0" presId="urn:microsoft.com/office/officeart/2005/8/layout/vProcess5"/>
    <dgm:cxn modelId="{ED7C01FD-B0B2-4BB3-8DB6-D6C62EB7B6D7}" type="presParOf" srcId="{6B8EA810-6A4F-4159-A522-EEA119984FF3}" destId="{46B3528E-E682-D942-88DB-DB71B234F096}" srcOrd="11" destOrd="0" presId="urn:microsoft.com/office/officeart/2005/8/layout/vProcess5"/>
    <dgm:cxn modelId="{AA1C2A7C-0BDD-47F1-9C40-261F2125C3A3}" type="presParOf" srcId="{6B8EA810-6A4F-4159-A522-EEA119984FF3}" destId="{C7A8EBFE-11DB-ED4B-A3C6-8B4B4AB01C21}" srcOrd="12" destOrd="0" presId="urn:microsoft.com/office/officeart/2005/8/layout/vProcess5"/>
    <dgm:cxn modelId="{3BD53B30-4AE9-4D38-B962-890076547A99}" type="presParOf" srcId="{6B8EA810-6A4F-4159-A522-EEA119984FF3}" destId="{786B37BE-E54D-DC44-9435-D8351FF9622B}" srcOrd="13" destOrd="0" presId="urn:microsoft.com/office/officeart/2005/8/layout/vProcess5"/>
    <dgm:cxn modelId="{9C7BC091-63AE-488F-8D5A-E449A8FFA4AF}" type="presParOf" srcId="{6B8EA810-6A4F-4159-A522-EEA119984FF3}" destId="{54E5D605-4E78-BD44-B0C3-2C3B2AA1D0C7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2994FA-A728-426D-B3E5-3B19A404E99B}" type="doc">
      <dgm:prSet loTypeId="urn:microsoft.com/office/officeart/2005/8/layout/chevron1" loCatId="process" qsTypeId="urn:microsoft.com/office/officeart/2005/8/quickstyle/simple1" qsCatId="simple" csTypeId="urn:microsoft.com/office/officeart/2005/8/colors/colorful3" csCatId="colorful" phldr="1"/>
      <dgm:spPr/>
    </dgm:pt>
    <dgm:pt modelId="{11927284-BCDE-4029-962D-66A94F718689}">
      <dgm:prSet phldrT="[Texte]"/>
      <dgm:spPr/>
      <dgm:t>
        <a:bodyPr/>
        <a:lstStyle/>
        <a:p>
          <a:r>
            <a:rPr lang="fr-FR" dirty="0"/>
            <a:t>2018 </a:t>
          </a:r>
        </a:p>
      </dgm:t>
    </dgm:pt>
    <dgm:pt modelId="{5BC6D2B9-33B9-4375-9890-FA4EE12741DE}" type="parTrans" cxnId="{300515CE-9025-456C-9487-167E460F1C64}">
      <dgm:prSet/>
      <dgm:spPr/>
      <dgm:t>
        <a:bodyPr/>
        <a:lstStyle/>
        <a:p>
          <a:endParaRPr lang="fr-FR"/>
        </a:p>
      </dgm:t>
    </dgm:pt>
    <dgm:pt modelId="{4906F2C6-5A9A-4A3C-B2C0-46D1DD40754C}" type="sibTrans" cxnId="{300515CE-9025-456C-9487-167E460F1C64}">
      <dgm:prSet/>
      <dgm:spPr/>
      <dgm:t>
        <a:bodyPr/>
        <a:lstStyle/>
        <a:p>
          <a:endParaRPr lang="fr-FR"/>
        </a:p>
      </dgm:t>
    </dgm:pt>
    <dgm:pt modelId="{BD88A5BA-65E4-41DC-A9C8-E2C182973B3D}">
      <dgm:prSet phldrT="[Texte]"/>
      <dgm:spPr/>
      <dgm:t>
        <a:bodyPr/>
        <a:lstStyle/>
        <a:p>
          <a:r>
            <a:rPr lang="fr-FR" dirty="0"/>
            <a:t>2019</a:t>
          </a:r>
        </a:p>
      </dgm:t>
    </dgm:pt>
    <dgm:pt modelId="{3D734DE4-9277-43FD-B374-52A3F8F4BC2C}" type="parTrans" cxnId="{B73521FA-FD1F-4CB5-9741-4E8068C70A0A}">
      <dgm:prSet/>
      <dgm:spPr/>
      <dgm:t>
        <a:bodyPr/>
        <a:lstStyle/>
        <a:p>
          <a:endParaRPr lang="fr-FR"/>
        </a:p>
      </dgm:t>
    </dgm:pt>
    <dgm:pt modelId="{163AA9CB-84F5-4C47-901E-E73817B0E1C3}" type="sibTrans" cxnId="{B73521FA-FD1F-4CB5-9741-4E8068C70A0A}">
      <dgm:prSet/>
      <dgm:spPr/>
      <dgm:t>
        <a:bodyPr/>
        <a:lstStyle/>
        <a:p>
          <a:endParaRPr lang="fr-FR"/>
        </a:p>
      </dgm:t>
    </dgm:pt>
    <dgm:pt modelId="{BE8A91AB-FC68-4F71-9B66-DF1EEEE5F779}">
      <dgm:prSet phldrT="[Texte]"/>
      <dgm:spPr/>
      <dgm:t>
        <a:bodyPr/>
        <a:lstStyle/>
        <a:p>
          <a:r>
            <a:rPr lang="fr-FR" dirty="0"/>
            <a:t>2020</a:t>
          </a:r>
        </a:p>
      </dgm:t>
    </dgm:pt>
    <dgm:pt modelId="{8E05342A-2885-472D-808D-9EBBA771F50B}" type="parTrans" cxnId="{C948CD78-4E3A-4739-A845-4B2B3A379D19}">
      <dgm:prSet/>
      <dgm:spPr/>
      <dgm:t>
        <a:bodyPr/>
        <a:lstStyle/>
        <a:p>
          <a:endParaRPr lang="fr-FR"/>
        </a:p>
      </dgm:t>
    </dgm:pt>
    <dgm:pt modelId="{C8EB075C-E2F8-4867-92EB-ED189C00F092}" type="sibTrans" cxnId="{C948CD78-4E3A-4739-A845-4B2B3A379D19}">
      <dgm:prSet/>
      <dgm:spPr/>
      <dgm:t>
        <a:bodyPr/>
        <a:lstStyle/>
        <a:p>
          <a:endParaRPr lang="fr-FR"/>
        </a:p>
      </dgm:t>
    </dgm:pt>
    <dgm:pt modelId="{EA0C15CC-14F4-44AF-9F9C-09B0710A0756}">
      <dgm:prSet phldrT="[Texte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fr-FR" dirty="0"/>
            <a:t>2021</a:t>
          </a:r>
        </a:p>
      </dgm:t>
    </dgm:pt>
    <dgm:pt modelId="{4A0B479B-59BD-43CD-BA08-A6864D156636}" type="parTrans" cxnId="{A4072784-4CD6-459A-AAE1-04D9F0C0275A}">
      <dgm:prSet/>
      <dgm:spPr/>
      <dgm:t>
        <a:bodyPr/>
        <a:lstStyle/>
        <a:p>
          <a:endParaRPr lang="fr-FR"/>
        </a:p>
      </dgm:t>
    </dgm:pt>
    <dgm:pt modelId="{558681C6-DBC9-4901-9ABD-F85974087E4E}" type="sibTrans" cxnId="{A4072784-4CD6-459A-AAE1-04D9F0C0275A}">
      <dgm:prSet/>
      <dgm:spPr/>
      <dgm:t>
        <a:bodyPr/>
        <a:lstStyle/>
        <a:p>
          <a:endParaRPr lang="fr-FR"/>
        </a:p>
      </dgm:t>
    </dgm:pt>
    <dgm:pt modelId="{9EA94C49-1BFB-41BA-B419-B9BB4574BACE}">
      <dgm:prSet phldrT="[Texte]"/>
      <dgm:spPr>
        <a:solidFill>
          <a:srgbClr val="00B050"/>
        </a:solidFill>
      </dgm:spPr>
      <dgm:t>
        <a:bodyPr/>
        <a:lstStyle/>
        <a:p>
          <a:r>
            <a:rPr lang="fr-FR" dirty="0"/>
            <a:t>2022</a:t>
          </a:r>
        </a:p>
      </dgm:t>
    </dgm:pt>
    <dgm:pt modelId="{A059FB0E-0533-44C0-B145-960741C6B896}" type="parTrans" cxnId="{ADBE87D2-9421-4AF3-A2A2-F7260FA3386D}">
      <dgm:prSet/>
      <dgm:spPr/>
      <dgm:t>
        <a:bodyPr/>
        <a:lstStyle/>
        <a:p>
          <a:endParaRPr lang="fr-FR"/>
        </a:p>
      </dgm:t>
    </dgm:pt>
    <dgm:pt modelId="{7631FF2C-99D9-43BC-81E7-792F61C5D6AB}" type="sibTrans" cxnId="{ADBE87D2-9421-4AF3-A2A2-F7260FA3386D}">
      <dgm:prSet/>
      <dgm:spPr/>
      <dgm:t>
        <a:bodyPr/>
        <a:lstStyle/>
        <a:p>
          <a:endParaRPr lang="fr-FR"/>
        </a:p>
      </dgm:t>
    </dgm:pt>
    <dgm:pt modelId="{33C96339-44AA-4189-9358-1689B34F8FE3}" type="pres">
      <dgm:prSet presAssocID="{D22994FA-A728-426D-B3E5-3B19A404E99B}" presName="Name0" presStyleCnt="0">
        <dgm:presLayoutVars>
          <dgm:dir/>
          <dgm:animLvl val="lvl"/>
          <dgm:resizeHandles val="exact"/>
        </dgm:presLayoutVars>
      </dgm:prSet>
      <dgm:spPr/>
    </dgm:pt>
    <dgm:pt modelId="{160639C2-00EA-456D-9625-E667998B57C5}" type="pres">
      <dgm:prSet presAssocID="{11927284-BCDE-4029-962D-66A94F718689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67C6DCA-FFCE-4AA5-AEC8-C9C781B4FDC6}" type="pres">
      <dgm:prSet presAssocID="{4906F2C6-5A9A-4A3C-B2C0-46D1DD40754C}" presName="parTxOnlySpace" presStyleCnt="0"/>
      <dgm:spPr/>
    </dgm:pt>
    <dgm:pt modelId="{FBB5C84A-2738-4A1D-A813-55FA11044FDB}" type="pres">
      <dgm:prSet presAssocID="{BD88A5BA-65E4-41DC-A9C8-E2C182973B3D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F621C5D-B1F3-4761-B33A-AD4442EAC07E}" type="pres">
      <dgm:prSet presAssocID="{163AA9CB-84F5-4C47-901E-E73817B0E1C3}" presName="parTxOnlySpace" presStyleCnt="0"/>
      <dgm:spPr/>
    </dgm:pt>
    <dgm:pt modelId="{4C6AA29F-205D-41FE-A24B-3C1BE75E9361}" type="pres">
      <dgm:prSet presAssocID="{BE8A91AB-FC68-4F71-9B66-DF1EEEE5F779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9BB0F15-79FA-4E47-A834-F671466CE387}" type="pres">
      <dgm:prSet presAssocID="{C8EB075C-E2F8-4867-92EB-ED189C00F092}" presName="parTxOnlySpace" presStyleCnt="0"/>
      <dgm:spPr/>
    </dgm:pt>
    <dgm:pt modelId="{09825A4E-1E59-4C7F-976D-E761B223AB7A}" type="pres">
      <dgm:prSet presAssocID="{EA0C15CC-14F4-44AF-9F9C-09B0710A0756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0C1C9C8-7B30-4241-83A4-99B578DBBBCE}" type="pres">
      <dgm:prSet presAssocID="{558681C6-DBC9-4901-9ABD-F85974087E4E}" presName="parTxOnlySpace" presStyleCnt="0"/>
      <dgm:spPr/>
    </dgm:pt>
    <dgm:pt modelId="{A3B0C450-27F5-4FAF-9B95-0ECB009DFEF4}" type="pres">
      <dgm:prSet presAssocID="{9EA94C49-1BFB-41BA-B419-B9BB4574BACE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BCADB8A-0179-4F7D-82EF-C907B136935B}" type="presOf" srcId="{11927284-BCDE-4029-962D-66A94F718689}" destId="{160639C2-00EA-456D-9625-E667998B57C5}" srcOrd="0" destOrd="0" presId="urn:microsoft.com/office/officeart/2005/8/layout/chevron1"/>
    <dgm:cxn modelId="{ADBE87D2-9421-4AF3-A2A2-F7260FA3386D}" srcId="{D22994FA-A728-426D-B3E5-3B19A404E99B}" destId="{9EA94C49-1BFB-41BA-B419-B9BB4574BACE}" srcOrd="4" destOrd="0" parTransId="{A059FB0E-0533-44C0-B145-960741C6B896}" sibTransId="{7631FF2C-99D9-43BC-81E7-792F61C5D6AB}"/>
    <dgm:cxn modelId="{B73521FA-FD1F-4CB5-9741-4E8068C70A0A}" srcId="{D22994FA-A728-426D-B3E5-3B19A404E99B}" destId="{BD88A5BA-65E4-41DC-A9C8-E2C182973B3D}" srcOrd="1" destOrd="0" parTransId="{3D734DE4-9277-43FD-B374-52A3F8F4BC2C}" sibTransId="{163AA9CB-84F5-4C47-901E-E73817B0E1C3}"/>
    <dgm:cxn modelId="{300515CE-9025-456C-9487-167E460F1C64}" srcId="{D22994FA-A728-426D-B3E5-3B19A404E99B}" destId="{11927284-BCDE-4029-962D-66A94F718689}" srcOrd="0" destOrd="0" parTransId="{5BC6D2B9-33B9-4375-9890-FA4EE12741DE}" sibTransId="{4906F2C6-5A9A-4A3C-B2C0-46D1DD40754C}"/>
    <dgm:cxn modelId="{7B28DD78-204E-4751-A58C-F6F7AA7A7B37}" type="presOf" srcId="{BD88A5BA-65E4-41DC-A9C8-E2C182973B3D}" destId="{FBB5C84A-2738-4A1D-A813-55FA11044FDB}" srcOrd="0" destOrd="0" presId="urn:microsoft.com/office/officeart/2005/8/layout/chevron1"/>
    <dgm:cxn modelId="{A4072784-4CD6-459A-AAE1-04D9F0C0275A}" srcId="{D22994FA-A728-426D-B3E5-3B19A404E99B}" destId="{EA0C15CC-14F4-44AF-9F9C-09B0710A0756}" srcOrd="3" destOrd="0" parTransId="{4A0B479B-59BD-43CD-BA08-A6864D156636}" sibTransId="{558681C6-DBC9-4901-9ABD-F85974087E4E}"/>
    <dgm:cxn modelId="{6783E42B-D832-4BE7-AD5D-55E51CB22541}" type="presOf" srcId="{EA0C15CC-14F4-44AF-9F9C-09B0710A0756}" destId="{09825A4E-1E59-4C7F-976D-E761B223AB7A}" srcOrd="0" destOrd="0" presId="urn:microsoft.com/office/officeart/2005/8/layout/chevron1"/>
    <dgm:cxn modelId="{261C98AF-D9B0-4D3C-B4F5-B2087C93FF2D}" type="presOf" srcId="{D22994FA-A728-426D-B3E5-3B19A404E99B}" destId="{33C96339-44AA-4189-9358-1689B34F8FE3}" srcOrd="0" destOrd="0" presId="urn:microsoft.com/office/officeart/2005/8/layout/chevron1"/>
    <dgm:cxn modelId="{C948CD78-4E3A-4739-A845-4B2B3A379D19}" srcId="{D22994FA-A728-426D-B3E5-3B19A404E99B}" destId="{BE8A91AB-FC68-4F71-9B66-DF1EEEE5F779}" srcOrd="2" destOrd="0" parTransId="{8E05342A-2885-472D-808D-9EBBA771F50B}" sibTransId="{C8EB075C-E2F8-4867-92EB-ED189C00F092}"/>
    <dgm:cxn modelId="{3C54C255-AC0D-46F5-9843-4AF165F9D513}" type="presOf" srcId="{BE8A91AB-FC68-4F71-9B66-DF1EEEE5F779}" destId="{4C6AA29F-205D-41FE-A24B-3C1BE75E9361}" srcOrd="0" destOrd="0" presId="urn:microsoft.com/office/officeart/2005/8/layout/chevron1"/>
    <dgm:cxn modelId="{6F39EB8C-8480-4EDE-9A21-7F9107C95A36}" type="presOf" srcId="{9EA94C49-1BFB-41BA-B419-B9BB4574BACE}" destId="{A3B0C450-27F5-4FAF-9B95-0ECB009DFEF4}" srcOrd="0" destOrd="0" presId="urn:microsoft.com/office/officeart/2005/8/layout/chevron1"/>
    <dgm:cxn modelId="{88F5CBB1-5204-4153-9093-E36A35C80CF1}" type="presParOf" srcId="{33C96339-44AA-4189-9358-1689B34F8FE3}" destId="{160639C2-00EA-456D-9625-E667998B57C5}" srcOrd="0" destOrd="0" presId="urn:microsoft.com/office/officeart/2005/8/layout/chevron1"/>
    <dgm:cxn modelId="{6076B547-65DE-4302-9351-EC3454BDAC45}" type="presParOf" srcId="{33C96339-44AA-4189-9358-1689B34F8FE3}" destId="{B67C6DCA-FFCE-4AA5-AEC8-C9C781B4FDC6}" srcOrd="1" destOrd="0" presId="urn:microsoft.com/office/officeart/2005/8/layout/chevron1"/>
    <dgm:cxn modelId="{69A36FC9-5E67-4244-9525-F43CF9661F4B}" type="presParOf" srcId="{33C96339-44AA-4189-9358-1689B34F8FE3}" destId="{FBB5C84A-2738-4A1D-A813-55FA11044FDB}" srcOrd="2" destOrd="0" presId="urn:microsoft.com/office/officeart/2005/8/layout/chevron1"/>
    <dgm:cxn modelId="{234738AF-9C22-47BB-A44E-5C954A06A903}" type="presParOf" srcId="{33C96339-44AA-4189-9358-1689B34F8FE3}" destId="{AF621C5D-B1F3-4761-B33A-AD4442EAC07E}" srcOrd="3" destOrd="0" presId="urn:microsoft.com/office/officeart/2005/8/layout/chevron1"/>
    <dgm:cxn modelId="{81137DD1-52FE-48CC-8D23-CEA60C026589}" type="presParOf" srcId="{33C96339-44AA-4189-9358-1689B34F8FE3}" destId="{4C6AA29F-205D-41FE-A24B-3C1BE75E9361}" srcOrd="4" destOrd="0" presId="urn:microsoft.com/office/officeart/2005/8/layout/chevron1"/>
    <dgm:cxn modelId="{2B45145A-7A0B-4C7A-9F41-99DDB5CB9DF7}" type="presParOf" srcId="{33C96339-44AA-4189-9358-1689B34F8FE3}" destId="{A9BB0F15-79FA-4E47-A834-F671466CE387}" srcOrd="5" destOrd="0" presId="urn:microsoft.com/office/officeart/2005/8/layout/chevron1"/>
    <dgm:cxn modelId="{7CDD363A-15AF-40A4-AE8B-95DC404490FB}" type="presParOf" srcId="{33C96339-44AA-4189-9358-1689B34F8FE3}" destId="{09825A4E-1E59-4C7F-976D-E761B223AB7A}" srcOrd="6" destOrd="0" presId="urn:microsoft.com/office/officeart/2005/8/layout/chevron1"/>
    <dgm:cxn modelId="{2DBA3E0F-6E3F-47F2-AC6E-EC6068DBD5FD}" type="presParOf" srcId="{33C96339-44AA-4189-9358-1689B34F8FE3}" destId="{80C1C9C8-7B30-4241-83A4-99B578DBBBCE}" srcOrd="7" destOrd="0" presId="urn:microsoft.com/office/officeart/2005/8/layout/chevron1"/>
    <dgm:cxn modelId="{73495FDF-D921-45CC-823D-3626475380AE}" type="presParOf" srcId="{33C96339-44AA-4189-9358-1689B34F8FE3}" destId="{A3B0C450-27F5-4FAF-9B95-0ECB009DFEF4}" srcOrd="8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EB629F-CBB8-45A8-B2BD-133776FBCEEF}">
      <dsp:nvSpPr>
        <dsp:cNvPr id="0" name=""/>
        <dsp:cNvSpPr/>
      </dsp:nvSpPr>
      <dsp:spPr>
        <a:xfrm>
          <a:off x="0" y="91921"/>
          <a:ext cx="3090292" cy="69327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/>
            <a:t>Phase pilote  :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/>
            <a:t> PACA, BFC  ARA</a:t>
          </a:r>
        </a:p>
      </dsp:txBody>
      <dsp:txXfrm>
        <a:off x="20305" y="112226"/>
        <a:ext cx="2467752" cy="652665"/>
      </dsp:txXfrm>
    </dsp:sp>
    <dsp:sp modelId="{230B7ED1-5FA0-44EC-9040-30ADF2CAF749}">
      <dsp:nvSpPr>
        <dsp:cNvPr id="0" name=""/>
        <dsp:cNvSpPr/>
      </dsp:nvSpPr>
      <dsp:spPr>
        <a:xfrm>
          <a:off x="690322" y="847520"/>
          <a:ext cx="2911906" cy="693275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/>
            <a:t>2e vague de labellisation   </a:t>
          </a:r>
        </a:p>
      </dsp:txBody>
      <dsp:txXfrm>
        <a:off x="710627" y="867825"/>
        <a:ext cx="2265103" cy="652665"/>
      </dsp:txXfrm>
    </dsp:sp>
    <dsp:sp modelId="{5E9996A1-4030-45CD-B0B4-B50C485B9F5D}">
      <dsp:nvSpPr>
        <dsp:cNvPr id="0" name=""/>
        <dsp:cNvSpPr/>
      </dsp:nvSpPr>
      <dsp:spPr>
        <a:xfrm>
          <a:off x="1487158" y="1553459"/>
          <a:ext cx="2932908" cy="693275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/>
            <a:t>3e vague de labellisation </a:t>
          </a:r>
        </a:p>
      </dsp:txBody>
      <dsp:txXfrm>
        <a:off x="1507463" y="1573764"/>
        <a:ext cx="2281733" cy="652665"/>
      </dsp:txXfrm>
    </dsp:sp>
    <dsp:sp modelId="{68BAEB96-9261-44EA-B9AB-2B63857C7FDC}">
      <dsp:nvSpPr>
        <dsp:cNvPr id="0" name=""/>
        <dsp:cNvSpPr/>
      </dsp:nvSpPr>
      <dsp:spPr>
        <a:xfrm>
          <a:off x="2640384" y="549502"/>
          <a:ext cx="450629" cy="42072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kern="1200"/>
        </a:p>
      </dsp:txBody>
      <dsp:txXfrm>
        <a:off x="2741776" y="549502"/>
        <a:ext cx="247845" cy="316592"/>
      </dsp:txXfrm>
    </dsp:sp>
    <dsp:sp modelId="{C53A59E6-533B-477F-890C-E5FD1A4F18DB}">
      <dsp:nvSpPr>
        <dsp:cNvPr id="0" name=""/>
        <dsp:cNvSpPr/>
      </dsp:nvSpPr>
      <dsp:spPr>
        <a:xfrm>
          <a:off x="3345050" y="1304752"/>
          <a:ext cx="450629" cy="45062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100" kern="1200"/>
        </a:p>
      </dsp:txBody>
      <dsp:txXfrm>
        <a:off x="3446442" y="1304752"/>
        <a:ext cx="247845" cy="3390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0639C2-00EA-456D-9625-E667998B57C5}">
      <dsp:nvSpPr>
        <dsp:cNvPr id="0" name=""/>
        <dsp:cNvSpPr/>
      </dsp:nvSpPr>
      <dsp:spPr>
        <a:xfrm>
          <a:off x="1078" y="95394"/>
          <a:ext cx="959818" cy="38392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/>
            <a:t>2018 </a:t>
          </a:r>
        </a:p>
      </dsp:txBody>
      <dsp:txXfrm>
        <a:off x="193042" y="95394"/>
        <a:ext cx="575891" cy="383927"/>
      </dsp:txXfrm>
    </dsp:sp>
    <dsp:sp modelId="{FBB5C84A-2738-4A1D-A813-55FA11044FDB}">
      <dsp:nvSpPr>
        <dsp:cNvPr id="0" name=""/>
        <dsp:cNvSpPr/>
      </dsp:nvSpPr>
      <dsp:spPr>
        <a:xfrm>
          <a:off x="864915" y="95394"/>
          <a:ext cx="959818" cy="383927"/>
        </a:xfrm>
        <a:prstGeom prst="chevron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/>
            <a:t>2019</a:t>
          </a:r>
        </a:p>
      </dsp:txBody>
      <dsp:txXfrm>
        <a:off x="1056879" y="95394"/>
        <a:ext cx="575891" cy="383927"/>
      </dsp:txXfrm>
    </dsp:sp>
    <dsp:sp modelId="{4C6AA29F-205D-41FE-A24B-3C1BE75E9361}">
      <dsp:nvSpPr>
        <dsp:cNvPr id="0" name=""/>
        <dsp:cNvSpPr/>
      </dsp:nvSpPr>
      <dsp:spPr>
        <a:xfrm>
          <a:off x="1728751" y="95394"/>
          <a:ext cx="959818" cy="383927"/>
        </a:xfrm>
        <a:prstGeom prst="chevron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/>
            <a:t>2020</a:t>
          </a:r>
        </a:p>
      </dsp:txBody>
      <dsp:txXfrm>
        <a:off x="1920715" y="95394"/>
        <a:ext cx="575891" cy="383927"/>
      </dsp:txXfrm>
    </dsp:sp>
    <dsp:sp modelId="{09825A4E-1E59-4C7F-976D-E761B223AB7A}">
      <dsp:nvSpPr>
        <dsp:cNvPr id="0" name=""/>
        <dsp:cNvSpPr/>
      </dsp:nvSpPr>
      <dsp:spPr>
        <a:xfrm>
          <a:off x="2592588" y="95394"/>
          <a:ext cx="959818" cy="383927"/>
        </a:xfrm>
        <a:prstGeom prst="chevron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/>
            <a:t>2021</a:t>
          </a:r>
        </a:p>
      </dsp:txBody>
      <dsp:txXfrm>
        <a:off x="2784552" y="95394"/>
        <a:ext cx="575891" cy="383927"/>
      </dsp:txXfrm>
    </dsp:sp>
    <dsp:sp modelId="{A3B0C450-27F5-4FAF-9B95-0ECB009DFEF4}">
      <dsp:nvSpPr>
        <dsp:cNvPr id="0" name=""/>
        <dsp:cNvSpPr/>
      </dsp:nvSpPr>
      <dsp:spPr>
        <a:xfrm>
          <a:off x="3456425" y="95394"/>
          <a:ext cx="959818" cy="383927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/>
            <a:t>2022</a:t>
          </a:r>
        </a:p>
      </dsp:txBody>
      <dsp:txXfrm>
        <a:off x="3648389" y="95394"/>
        <a:ext cx="575891" cy="3839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C3F110-A165-024B-B625-4D3C0953BA9D}">
      <dsp:nvSpPr>
        <dsp:cNvPr id="0" name=""/>
        <dsp:cNvSpPr/>
      </dsp:nvSpPr>
      <dsp:spPr>
        <a:xfrm>
          <a:off x="0" y="74449"/>
          <a:ext cx="2444924" cy="6497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/>
            <a:t>Candidature à</a:t>
          </a:r>
          <a:br>
            <a:rPr lang="fr-FR" sz="1800" kern="1200" dirty="0"/>
          </a:br>
          <a:r>
            <a:rPr lang="fr-FR" sz="1800" kern="1200" dirty="0"/>
            <a:t>labellisation</a:t>
          </a:r>
        </a:p>
      </dsp:txBody>
      <dsp:txXfrm>
        <a:off x="19029" y="93478"/>
        <a:ext cx="2107408" cy="611644"/>
      </dsp:txXfrm>
    </dsp:sp>
    <dsp:sp modelId="{F7379640-0EE2-D946-A3B6-E317D3F8181F}">
      <dsp:nvSpPr>
        <dsp:cNvPr id="0" name=""/>
        <dsp:cNvSpPr/>
      </dsp:nvSpPr>
      <dsp:spPr>
        <a:xfrm>
          <a:off x="123822" y="830176"/>
          <a:ext cx="7712372" cy="649702"/>
        </a:xfrm>
        <a:prstGeom prst="roundRect">
          <a:avLst>
            <a:gd name="adj" fmla="val 10000"/>
          </a:avLst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/>
            <a:t>Mise en place organisation mutualisation, gouvernance, pilotage du projet, accompagnement du changement, centres de compétences</a:t>
          </a:r>
        </a:p>
      </dsp:txBody>
      <dsp:txXfrm>
        <a:off x="142851" y="849205"/>
        <a:ext cx="6558606" cy="611644"/>
      </dsp:txXfrm>
    </dsp:sp>
    <dsp:sp modelId="{AD4306DA-58B1-D344-94AB-3F42988ADD5B}">
      <dsp:nvSpPr>
        <dsp:cNvPr id="0" name=""/>
        <dsp:cNvSpPr/>
      </dsp:nvSpPr>
      <dsp:spPr>
        <a:xfrm>
          <a:off x="121947" y="1479878"/>
          <a:ext cx="3652844" cy="649702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/>
            <a:t>Mise en place </a:t>
          </a:r>
          <a:r>
            <a:rPr lang="fr-FR" sz="1800" kern="1200" dirty="0" err="1"/>
            <a:t>datacenters</a:t>
          </a:r>
          <a:r>
            <a:rPr lang="fr-FR" sz="1800" kern="1200" dirty="0"/>
            <a:t> </a:t>
          </a:r>
          <a:br>
            <a:rPr lang="fr-FR" sz="1800" kern="1200" dirty="0"/>
          </a:br>
          <a:r>
            <a:rPr lang="fr-FR" sz="1800" kern="1200" dirty="0"/>
            <a:t>et réseaux</a:t>
          </a:r>
        </a:p>
      </dsp:txBody>
      <dsp:txXfrm>
        <a:off x="140976" y="1498907"/>
        <a:ext cx="3086349" cy="611644"/>
      </dsp:txXfrm>
    </dsp:sp>
    <dsp:sp modelId="{2395B416-A501-2F40-999B-EA48CB20217E}">
      <dsp:nvSpPr>
        <dsp:cNvPr id="0" name=""/>
        <dsp:cNvSpPr/>
      </dsp:nvSpPr>
      <dsp:spPr>
        <a:xfrm>
          <a:off x="121949" y="2182186"/>
          <a:ext cx="7574196" cy="649702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/>
            <a:t>Mutualisation des services, PRA, PCA, interopérabilité</a:t>
          </a:r>
        </a:p>
      </dsp:txBody>
      <dsp:txXfrm>
        <a:off x="140978" y="2201215"/>
        <a:ext cx="6440419" cy="611644"/>
      </dsp:txXfrm>
    </dsp:sp>
    <dsp:sp modelId="{FDD4F6EB-8B3C-0A4D-9D1C-D2338877151B}">
      <dsp:nvSpPr>
        <dsp:cNvPr id="0" name=""/>
        <dsp:cNvSpPr/>
      </dsp:nvSpPr>
      <dsp:spPr>
        <a:xfrm>
          <a:off x="504981" y="2959756"/>
          <a:ext cx="6709241" cy="649702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/>
            <a:t>Fermeture de salles informatiques</a:t>
          </a:r>
        </a:p>
      </dsp:txBody>
      <dsp:txXfrm>
        <a:off x="524010" y="2978785"/>
        <a:ext cx="5700592" cy="611644"/>
      </dsp:txXfrm>
    </dsp:sp>
    <dsp:sp modelId="{CBE8ADBB-CB91-C44E-A7E4-1AA49FF7FDAE}">
      <dsp:nvSpPr>
        <dsp:cNvPr id="0" name=""/>
        <dsp:cNvSpPr/>
      </dsp:nvSpPr>
      <dsp:spPr>
        <a:xfrm>
          <a:off x="2856550" y="479956"/>
          <a:ext cx="422306" cy="422306"/>
        </a:xfrm>
        <a:prstGeom prst="downArrow">
          <a:avLst>
            <a:gd name="adj1" fmla="val 55000"/>
            <a:gd name="adj2" fmla="val 45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kern="1200"/>
        </a:p>
      </dsp:txBody>
      <dsp:txXfrm>
        <a:off x="2951569" y="479956"/>
        <a:ext cx="232268" cy="317785"/>
      </dsp:txXfrm>
    </dsp:sp>
    <dsp:sp modelId="{4BA4CED2-537C-3B4D-BB8D-C9D32E5821A3}">
      <dsp:nvSpPr>
        <dsp:cNvPr id="0" name=""/>
        <dsp:cNvSpPr/>
      </dsp:nvSpPr>
      <dsp:spPr>
        <a:xfrm>
          <a:off x="2856551" y="1332516"/>
          <a:ext cx="422306" cy="422306"/>
        </a:xfrm>
        <a:prstGeom prst="downArrow">
          <a:avLst>
            <a:gd name="adj1" fmla="val 55000"/>
            <a:gd name="adj2" fmla="val 45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kern="1200"/>
        </a:p>
      </dsp:txBody>
      <dsp:txXfrm>
        <a:off x="2951570" y="1332516"/>
        <a:ext cx="232268" cy="317785"/>
      </dsp:txXfrm>
    </dsp:sp>
    <dsp:sp modelId="{0E31CDA3-51E9-AE4F-91E6-5FA949D8CA63}">
      <dsp:nvSpPr>
        <dsp:cNvPr id="0" name=""/>
        <dsp:cNvSpPr/>
      </dsp:nvSpPr>
      <dsp:spPr>
        <a:xfrm>
          <a:off x="2845918" y="1969209"/>
          <a:ext cx="422306" cy="422306"/>
        </a:xfrm>
        <a:prstGeom prst="downArrow">
          <a:avLst>
            <a:gd name="adj1" fmla="val 55000"/>
            <a:gd name="adj2" fmla="val 45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kern="1200"/>
        </a:p>
      </dsp:txBody>
      <dsp:txXfrm>
        <a:off x="2940937" y="1969209"/>
        <a:ext cx="232268" cy="317785"/>
      </dsp:txXfrm>
    </dsp:sp>
    <dsp:sp modelId="{3F200B21-6E85-DD42-9B23-3C3D48DC6E12}">
      <dsp:nvSpPr>
        <dsp:cNvPr id="0" name=""/>
        <dsp:cNvSpPr/>
      </dsp:nvSpPr>
      <dsp:spPr>
        <a:xfrm>
          <a:off x="2845919" y="2643397"/>
          <a:ext cx="422306" cy="422306"/>
        </a:xfrm>
        <a:prstGeom prst="downArrow">
          <a:avLst>
            <a:gd name="adj1" fmla="val 55000"/>
            <a:gd name="adj2" fmla="val 45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kern="1200"/>
        </a:p>
      </dsp:txBody>
      <dsp:txXfrm>
        <a:off x="2940938" y="2643397"/>
        <a:ext cx="232268" cy="3177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0639C2-00EA-456D-9625-E667998B57C5}">
      <dsp:nvSpPr>
        <dsp:cNvPr id="0" name=""/>
        <dsp:cNvSpPr/>
      </dsp:nvSpPr>
      <dsp:spPr>
        <a:xfrm>
          <a:off x="1894" y="0"/>
          <a:ext cx="1686516" cy="57471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17" tIns="44006" rIns="44006" bIns="4400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300" kern="1200" dirty="0"/>
            <a:t>2018 </a:t>
          </a:r>
        </a:p>
      </dsp:txBody>
      <dsp:txXfrm>
        <a:off x="289253" y="0"/>
        <a:ext cx="1111799" cy="574717"/>
      </dsp:txXfrm>
    </dsp:sp>
    <dsp:sp modelId="{FBB5C84A-2738-4A1D-A813-55FA11044FDB}">
      <dsp:nvSpPr>
        <dsp:cNvPr id="0" name=""/>
        <dsp:cNvSpPr/>
      </dsp:nvSpPr>
      <dsp:spPr>
        <a:xfrm>
          <a:off x="1519760" y="0"/>
          <a:ext cx="1686516" cy="574717"/>
        </a:xfrm>
        <a:prstGeom prst="chevron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17" tIns="44006" rIns="44006" bIns="4400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300" kern="1200" dirty="0"/>
            <a:t>2019</a:t>
          </a:r>
        </a:p>
      </dsp:txBody>
      <dsp:txXfrm>
        <a:off x="1807119" y="0"/>
        <a:ext cx="1111799" cy="574717"/>
      </dsp:txXfrm>
    </dsp:sp>
    <dsp:sp modelId="{4C6AA29F-205D-41FE-A24B-3C1BE75E9361}">
      <dsp:nvSpPr>
        <dsp:cNvPr id="0" name=""/>
        <dsp:cNvSpPr/>
      </dsp:nvSpPr>
      <dsp:spPr>
        <a:xfrm>
          <a:off x="3037625" y="0"/>
          <a:ext cx="1686516" cy="574717"/>
        </a:xfrm>
        <a:prstGeom prst="chevron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17" tIns="44006" rIns="44006" bIns="4400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300" kern="1200" dirty="0"/>
            <a:t>2020</a:t>
          </a:r>
        </a:p>
      </dsp:txBody>
      <dsp:txXfrm>
        <a:off x="3324984" y="0"/>
        <a:ext cx="1111799" cy="574717"/>
      </dsp:txXfrm>
    </dsp:sp>
    <dsp:sp modelId="{09825A4E-1E59-4C7F-976D-E761B223AB7A}">
      <dsp:nvSpPr>
        <dsp:cNvPr id="0" name=""/>
        <dsp:cNvSpPr/>
      </dsp:nvSpPr>
      <dsp:spPr>
        <a:xfrm>
          <a:off x="4555490" y="0"/>
          <a:ext cx="1686516" cy="574717"/>
        </a:xfrm>
        <a:prstGeom prst="chevron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17" tIns="44006" rIns="44006" bIns="4400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300" kern="1200" dirty="0"/>
            <a:t>2021</a:t>
          </a:r>
        </a:p>
      </dsp:txBody>
      <dsp:txXfrm>
        <a:off x="4842849" y="0"/>
        <a:ext cx="1111799" cy="574717"/>
      </dsp:txXfrm>
    </dsp:sp>
    <dsp:sp modelId="{A3B0C450-27F5-4FAF-9B95-0ECB009DFEF4}">
      <dsp:nvSpPr>
        <dsp:cNvPr id="0" name=""/>
        <dsp:cNvSpPr/>
      </dsp:nvSpPr>
      <dsp:spPr>
        <a:xfrm>
          <a:off x="6073356" y="0"/>
          <a:ext cx="1686516" cy="574717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17" tIns="44006" rIns="44006" bIns="4400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300" kern="1200" dirty="0"/>
            <a:t>2022</a:t>
          </a:r>
        </a:p>
      </dsp:txBody>
      <dsp:txXfrm>
        <a:off x="6360715" y="0"/>
        <a:ext cx="1111799" cy="5747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6332"/>
          </a:xfrm>
          <a:prstGeom prst="rect">
            <a:avLst/>
          </a:prstGeom>
        </p:spPr>
        <p:txBody>
          <a:bodyPr vert="horz" lIns="95554" tIns="47777" rIns="95554" bIns="47777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4" y="2"/>
            <a:ext cx="2945659" cy="496332"/>
          </a:xfrm>
          <a:prstGeom prst="rect">
            <a:avLst/>
          </a:prstGeom>
        </p:spPr>
        <p:txBody>
          <a:bodyPr vert="horz" lIns="95554" tIns="47777" rIns="95554" bIns="47777" rtlCol="0"/>
          <a:lstStyle>
            <a:lvl1pPr algn="r">
              <a:defRPr sz="1300"/>
            </a:lvl1pPr>
          </a:lstStyle>
          <a:p>
            <a:fld id="{C7D9186E-EAA7-3A42-AFD2-CC349621202A}" type="datetimeFigureOut">
              <a:rPr lang="fr-FR" smtClean="0"/>
              <a:t>25/10/2018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59" cy="496332"/>
          </a:xfrm>
          <a:prstGeom prst="rect">
            <a:avLst/>
          </a:prstGeom>
        </p:spPr>
        <p:txBody>
          <a:bodyPr vert="horz" lIns="95554" tIns="47777" rIns="95554" bIns="47777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6332"/>
          </a:xfrm>
          <a:prstGeom prst="rect">
            <a:avLst/>
          </a:prstGeom>
        </p:spPr>
        <p:txBody>
          <a:bodyPr vert="horz" lIns="95554" tIns="47777" rIns="95554" bIns="47777" rtlCol="0" anchor="b"/>
          <a:lstStyle>
            <a:lvl1pPr algn="r">
              <a:defRPr sz="1300"/>
            </a:lvl1pPr>
          </a:lstStyle>
          <a:p>
            <a:fld id="{2D8815B8-4CE2-F247-96EE-D0C173663B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1493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6332"/>
          </a:xfrm>
          <a:prstGeom prst="rect">
            <a:avLst/>
          </a:prstGeom>
        </p:spPr>
        <p:txBody>
          <a:bodyPr vert="horz" lIns="95554" tIns="47777" rIns="95554" bIns="47777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6332"/>
          </a:xfrm>
          <a:prstGeom prst="rect">
            <a:avLst/>
          </a:prstGeom>
        </p:spPr>
        <p:txBody>
          <a:bodyPr vert="horz" lIns="95554" tIns="47777" rIns="95554" bIns="47777" rtlCol="0"/>
          <a:lstStyle>
            <a:lvl1pPr algn="r">
              <a:defRPr sz="1300"/>
            </a:lvl1pPr>
          </a:lstStyle>
          <a:p>
            <a:fld id="{EE2EF2D4-44B9-F34D-AC77-36ED78FDDA30}" type="datetimeFigureOut">
              <a:rPr lang="fr-FR" smtClean="0"/>
              <a:t>25/10/2018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4" tIns="47777" rIns="95554" bIns="47777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5554" tIns="47777" rIns="95554" bIns="47777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6332"/>
          </a:xfrm>
          <a:prstGeom prst="rect">
            <a:avLst/>
          </a:prstGeom>
        </p:spPr>
        <p:txBody>
          <a:bodyPr vert="horz" lIns="95554" tIns="47777" rIns="95554" bIns="47777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6332"/>
          </a:xfrm>
          <a:prstGeom prst="rect">
            <a:avLst/>
          </a:prstGeom>
        </p:spPr>
        <p:txBody>
          <a:bodyPr vert="horz" lIns="95554" tIns="47777" rIns="95554" bIns="47777" rtlCol="0" anchor="b"/>
          <a:lstStyle>
            <a:lvl1pPr algn="r">
              <a:defRPr sz="1300"/>
            </a:lvl1pPr>
          </a:lstStyle>
          <a:p>
            <a:fld id="{08D7BDEA-8EA0-FE4F-8E67-406CE035A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7604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C01ED-5ECA-8B47-97DD-BF0621F4DCB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394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8F6DAE-1E39-8A4A-A6ED-50706A979034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536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8F6DAE-1E39-8A4A-A6ED-50706A979034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5363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8F6DAE-1E39-8A4A-A6ED-50706A979034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76212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C01ED-5ECA-8B47-97DD-BF0621F4DCB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394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C01ED-5ECA-8B47-97DD-BF0621F4DCB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394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C01ED-5ECA-8B47-97DD-BF0621F4DCB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580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Question : proposer un plan de modernisation des infrastructures et services numériques pour les usagers de l’ESR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8F6DAE-1E39-8A4A-A6ED-50706A979034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93865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32771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76372" indent="-29860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94420" indent="-238884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72188" indent="-238884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49955" indent="-238884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7723" indent="-23888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05491" indent="-23888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83259" indent="-23888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61026" indent="-23888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1CB6052-4939-484A-8265-426EA8D33AB2}" type="slidenum">
              <a:rPr lang="fr-FR" sz="1300">
                <a:cs typeface="Arial" charset="0"/>
              </a:rPr>
              <a:pPr eaLnBrk="1" hangingPunct="1"/>
              <a:t>31</a:t>
            </a:fld>
            <a:endParaRPr lang="fr-FR" sz="13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4666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32771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76372" indent="-29860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94420" indent="-238884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72188" indent="-238884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49955" indent="-238884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7723" indent="-23888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05491" indent="-23888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83259" indent="-23888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61026" indent="-23888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1CB6052-4939-484A-8265-426EA8D33AB2}" type="slidenum">
              <a:rPr lang="fr-FR" sz="1300">
                <a:cs typeface="Arial" charset="0"/>
              </a:rPr>
              <a:pPr eaLnBrk="1" hangingPunct="1"/>
              <a:t>32</a:t>
            </a:fld>
            <a:endParaRPr lang="fr-FR" sz="13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948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C01ED-5ECA-8B47-97DD-BF0621F4DC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39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0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b="1" dirty="0" smtClean="0"/>
              <a:t>2 </a:t>
            </a:r>
            <a:r>
              <a:rPr lang="fr-FR" b="1" dirty="0"/>
              <a:t>critères : </a:t>
            </a:r>
          </a:p>
          <a:p>
            <a:r>
              <a:rPr lang="fr-FR" dirty="0"/>
              <a:t>PUE: Énergie totale consommée par le Datacenter / Énergie consommée par les serveurs informatiques</a:t>
            </a:r>
          </a:p>
          <a:p>
            <a:r>
              <a:rPr lang="fr-FR" dirty="0"/>
              <a:t>Disponibilité = Temps de disponibilité́ du service / (Temps de disponibilité́ + d’indisponibilité́ du service)</a:t>
            </a:r>
          </a:p>
          <a:p>
            <a:r>
              <a:rPr lang="fr-FR" b="1" dirty="0"/>
              <a:t>5</a:t>
            </a:r>
            <a:r>
              <a:rPr lang="fr-FR" b="1" dirty="0" smtClean="0"/>
              <a:t> </a:t>
            </a:r>
            <a:r>
              <a:rPr lang="fr-FR" b="1" dirty="0"/>
              <a:t>enjeux : </a:t>
            </a:r>
          </a:p>
          <a:p>
            <a:pPr marL="171450" indent="-171450">
              <a:buFont typeface="Arial"/>
              <a:buChar char="•"/>
            </a:pPr>
            <a:r>
              <a:rPr lang="fr-FR" dirty="0" smtClean="0"/>
              <a:t>continuité́ </a:t>
            </a:r>
            <a:r>
              <a:rPr lang="fr-FR" dirty="0"/>
              <a:t>de l’alimentation électrique </a:t>
            </a:r>
            <a:r>
              <a:rPr lang="fr-FR" dirty="0" smtClean="0"/>
              <a:t>;</a:t>
            </a:r>
            <a:endParaRPr lang="fr-FR" dirty="0"/>
          </a:p>
          <a:p>
            <a:pPr marL="171450" indent="-171450">
              <a:buFont typeface="Arial"/>
              <a:buChar char="•"/>
            </a:pPr>
            <a:r>
              <a:rPr lang="fr-FR" dirty="0"/>
              <a:t>m</a:t>
            </a:r>
            <a:r>
              <a:rPr lang="fr-FR" dirty="0" smtClean="0"/>
              <a:t>aitrise </a:t>
            </a:r>
            <a:r>
              <a:rPr lang="fr-FR" dirty="0"/>
              <a:t>des systèmes de refroidissement ; </a:t>
            </a:r>
          </a:p>
          <a:p>
            <a:pPr marL="171450" indent="-171450">
              <a:buFont typeface="Arial"/>
              <a:buChar char="•"/>
            </a:pPr>
            <a:r>
              <a:rPr lang="fr-FR" dirty="0" smtClean="0"/>
              <a:t>maîtrise </a:t>
            </a:r>
            <a:r>
              <a:rPr lang="fr-FR" dirty="0"/>
              <a:t>des accès aux réseaux </a:t>
            </a:r>
            <a:r>
              <a:rPr lang="fr-FR" dirty="0" smtClean="0"/>
              <a:t>;</a:t>
            </a:r>
          </a:p>
          <a:p>
            <a:pPr marL="171450" indent="-171450">
              <a:buFont typeface="Arial"/>
              <a:buChar char="•"/>
            </a:pPr>
            <a:r>
              <a:rPr lang="fr-FR" dirty="0" smtClean="0"/>
              <a:t>maîtrise de l’empreinte écologique ;</a:t>
            </a:r>
          </a:p>
          <a:p>
            <a:pPr marL="171450" indent="-171450">
              <a:buFont typeface="Arial"/>
              <a:buChar char="•"/>
            </a:pPr>
            <a:r>
              <a:rPr lang="fr-FR" dirty="0" smtClean="0"/>
              <a:t>sécurité </a:t>
            </a:r>
            <a:r>
              <a:rPr lang="fr-FR" dirty="0"/>
              <a:t>du site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43011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07B9E7-0D53-0A41-BFE8-2EA1F3619862}" type="slidenum">
              <a:rPr lang="fr-FR" sz="1200">
                <a:cs typeface="Arial" charset="0"/>
              </a:rPr>
              <a:pPr eaLnBrk="1" hangingPunct="1"/>
              <a:t>6</a:t>
            </a:fld>
            <a:endParaRPr lang="fr-FR" sz="12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083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378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0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b="1" dirty="0"/>
              <a:t>2 critères : </a:t>
            </a:r>
          </a:p>
          <a:p>
            <a:r>
              <a:rPr lang="fr-FR" dirty="0"/>
              <a:t>PUE: Énergie totale consommée par le Datacenter / Énergie consommée par les serveurs informatiques</a:t>
            </a:r>
          </a:p>
          <a:p>
            <a:r>
              <a:rPr lang="fr-FR" dirty="0"/>
              <a:t>Disponibilité = Temps de disponibilité́ du service / (Temps de disponibilité́ + d’indisponibilité́ du service)</a:t>
            </a:r>
          </a:p>
          <a:p>
            <a:r>
              <a:rPr lang="fr-FR" b="1" dirty="0"/>
              <a:t>5 enjeux : </a:t>
            </a:r>
          </a:p>
          <a:p>
            <a:pPr marL="171450" indent="-171450">
              <a:buFont typeface="Arial"/>
              <a:buChar char="•"/>
            </a:pPr>
            <a:r>
              <a:rPr lang="fr-FR" dirty="0"/>
              <a:t>continuité́ de l’alimentation électrique ;</a:t>
            </a:r>
          </a:p>
          <a:p>
            <a:pPr marL="171450" indent="-171450">
              <a:buFont typeface="Arial"/>
              <a:buChar char="•"/>
            </a:pPr>
            <a:r>
              <a:rPr lang="fr-FR" dirty="0"/>
              <a:t>maitrise des systèmes de refroidissement ; </a:t>
            </a:r>
          </a:p>
          <a:p>
            <a:pPr marL="171450" indent="-171450">
              <a:buFont typeface="Arial"/>
              <a:buChar char="•"/>
            </a:pPr>
            <a:r>
              <a:rPr lang="fr-FR" dirty="0"/>
              <a:t>maîtrise des accès aux réseaux ;</a:t>
            </a:r>
          </a:p>
          <a:p>
            <a:pPr marL="171450" indent="-171450">
              <a:buFont typeface="Arial"/>
              <a:buChar char="•"/>
            </a:pPr>
            <a:r>
              <a:rPr lang="fr-FR" dirty="0"/>
              <a:t>maîtrise de l’empreinte écologique ;</a:t>
            </a:r>
          </a:p>
          <a:p>
            <a:pPr marL="171450" indent="-171450">
              <a:buFont typeface="Arial"/>
              <a:buChar char="•"/>
            </a:pPr>
            <a:r>
              <a:rPr lang="fr-FR" dirty="0"/>
              <a:t>sécurité du site.</a:t>
            </a:r>
          </a:p>
        </p:txBody>
      </p:sp>
      <p:sp>
        <p:nvSpPr>
          <p:cNvPr id="43011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07B9E7-0D53-0A41-BFE8-2EA1F3619862}" type="slidenum">
              <a:rPr lang="fr-FR" sz="1200">
                <a:cs typeface="Arial" charset="0"/>
              </a:rPr>
              <a:pPr eaLnBrk="1" hangingPunct="1"/>
              <a:t>8</a:t>
            </a:fld>
            <a:endParaRPr lang="fr-FR" sz="12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678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E19A3-E221-4752-9CDA-508FEF14433B}" type="slidenum">
              <a:rPr lang="fr-FR" smtClean="0">
                <a:solidFill>
                  <a:prstClr val="black"/>
                </a:solidFill>
              </a:rPr>
              <a:pPr/>
              <a:t>10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252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E19A3-E221-4752-9CDA-508FEF14433B}" type="slidenum">
              <a:rPr lang="fr-FR" smtClean="0">
                <a:solidFill>
                  <a:prstClr val="black"/>
                </a:solidFill>
              </a:rPr>
              <a:pPr/>
              <a:t>19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970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378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8F6DAE-1E39-8A4A-A6ED-50706A979034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4269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7.jpe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 smtClean="0">
              <a:solidFill>
                <a:srgbClr val="1B8ED9"/>
              </a:solidFill>
            </a:endParaRPr>
          </a:p>
          <a:p>
            <a:pPr>
              <a:lnSpc>
                <a:spcPts val="1330"/>
              </a:lnSpc>
            </a:pPr>
            <a:r>
              <a:rPr lang="fr-FR" b="1" dirty="0" smtClean="0">
                <a:solidFill>
                  <a:srgbClr val="680099"/>
                </a:solidFill>
              </a:rPr>
              <a:t>DGRI</a:t>
            </a:r>
          </a:p>
          <a:p>
            <a:pPr>
              <a:lnSpc>
                <a:spcPts val="1330"/>
              </a:lnSpc>
            </a:pPr>
            <a:r>
              <a:rPr lang="fr-FR" b="1" dirty="0" smtClean="0">
                <a:solidFill>
                  <a:srgbClr val="680099"/>
                </a:solidFill>
              </a:rPr>
              <a:t>Modernisation des infrastructures et services numériques de l’ESRI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0099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0099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 smtClean="0"/>
              <a:t> 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995213" y="6356350"/>
            <a:ext cx="1100148" cy="365125"/>
          </a:xfrm>
        </p:spPr>
        <p:txBody>
          <a:bodyPr/>
          <a:lstStyle/>
          <a:p>
            <a:fld id="{5EBFF5DD-ECC6-604E-8430-34FEC3D75AB2}" type="datetime1">
              <a:rPr lang="fr-FR" smtClean="0"/>
              <a:t>25/10/2018</a:t>
            </a:fld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197502" y="6356350"/>
            <a:ext cx="403878" cy="365125"/>
          </a:xfrm>
        </p:spPr>
        <p:txBody>
          <a:bodyPr/>
          <a:lstStyle/>
          <a:p>
            <a:fld id="{1FC8907D-B208-DC44-82F5-2940ECA1C9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9298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8773" y="69692"/>
            <a:ext cx="8004162" cy="828574"/>
          </a:xfrm>
        </p:spPr>
        <p:txBody>
          <a:bodyPr anchor="b">
            <a:normAutofit/>
          </a:bodyPr>
          <a:lstStyle>
            <a:lvl1pPr algn="l">
              <a:defRPr sz="3000" b="0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77333" y="1494531"/>
            <a:ext cx="6601355" cy="32330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7333" y="5367338"/>
            <a:ext cx="660135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E1D4-F5B7-C940-9F17-25DF72DDD5EE}" type="datetime1">
              <a:rPr lang="fr-FR" smtClean="0"/>
              <a:t>25/10/2018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ts val="1330"/>
              </a:lnSpc>
            </a:pPr>
            <a:r>
              <a:rPr lang="fr-FR" b="1" dirty="0" smtClean="0">
                <a:solidFill>
                  <a:srgbClr val="680099"/>
                </a:solidFill>
              </a:rPr>
              <a:t>DGRI</a:t>
            </a:r>
          </a:p>
          <a:p>
            <a:pPr>
              <a:lnSpc>
                <a:spcPts val="1330"/>
              </a:lnSpc>
            </a:pPr>
            <a:r>
              <a:rPr lang="fr-FR" b="1" dirty="0" smtClean="0">
                <a:solidFill>
                  <a:srgbClr val="680099"/>
                </a:solidFill>
              </a:rPr>
              <a:t>Modernisation des infrastructures et services numériques de l’ESRI</a:t>
            </a:r>
            <a:endParaRPr lang="fr-FR" dirty="0" smtClean="0">
              <a:solidFill>
                <a:srgbClr val="1B8ED9"/>
              </a:solidFill>
            </a:endParaRPr>
          </a:p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629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 smtClean="0">
              <a:solidFill>
                <a:srgbClr val="1B8ED9"/>
              </a:solidFill>
            </a:endParaRPr>
          </a:p>
          <a:p>
            <a:pPr>
              <a:lnSpc>
                <a:spcPts val="1330"/>
              </a:lnSpc>
            </a:pPr>
            <a:r>
              <a:rPr lang="fr-FR" b="1" dirty="0" smtClean="0">
                <a:solidFill>
                  <a:srgbClr val="680099"/>
                </a:solidFill>
              </a:rPr>
              <a:t>DGRI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0099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0099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 smtClean="0"/>
              <a:t> 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995213" y="6356350"/>
            <a:ext cx="1100148" cy="365125"/>
          </a:xfrm>
        </p:spPr>
        <p:txBody>
          <a:bodyPr/>
          <a:lstStyle/>
          <a:p>
            <a:fld id="{5EBFF5DD-ECC6-604E-8430-34FEC3D75AB2}" type="datetime1">
              <a:rPr lang="fr-FR" smtClean="0"/>
              <a:pPr/>
              <a:t>25/10/2018</a:t>
            </a:fld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197502" y="6356350"/>
            <a:ext cx="403878" cy="365125"/>
          </a:xfrm>
        </p:spPr>
        <p:txBody>
          <a:bodyPr/>
          <a:lstStyle/>
          <a:p>
            <a:fld id="{1FC8907D-B208-DC44-82F5-2940ECA1C9F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908218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de contenu avec text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0099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0099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 smtClean="0"/>
              <a:t> 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B4BD3-2E49-EC47-9F1A-078FA64F264D}" type="datetime1">
              <a:rPr lang="fr-FR" smtClean="0"/>
              <a:pPr/>
              <a:t>25/10/2018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 smtClean="0">
              <a:solidFill>
                <a:srgbClr val="1B8ED9"/>
              </a:solidFill>
            </a:endParaRPr>
          </a:p>
          <a:p>
            <a:pPr>
              <a:lnSpc>
                <a:spcPts val="1330"/>
              </a:lnSpc>
            </a:pPr>
            <a:r>
              <a:rPr lang="fr-FR" b="1" dirty="0" smtClean="0">
                <a:solidFill>
                  <a:srgbClr val="680099"/>
                </a:solidFill>
              </a:rPr>
              <a:t>DGRI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935812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9753" y="364673"/>
            <a:ext cx="7772400" cy="804624"/>
          </a:xfrm>
        </p:spPr>
        <p:txBody>
          <a:bodyPr anchor="t">
            <a:normAutofit/>
          </a:bodyPr>
          <a:lstStyle>
            <a:lvl1pPr algn="l">
              <a:defRPr sz="3000" b="0" cap="all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F49D-1120-E845-AFFF-B94735BC1831}" type="datetime1">
              <a:rPr lang="fr-FR" smtClean="0"/>
              <a:pPr/>
              <a:t>25/10/2018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ts val="1320"/>
              </a:lnSpc>
            </a:pPr>
            <a:endParaRPr lang="fr-FR" dirty="0" smtClean="0">
              <a:solidFill>
                <a:srgbClr val="1B8ED9"/>
              </a:solidFill>
            </a:endParaRPr>
          </a:p>
          <a:p>
            <a:pPr>
              <a:lnSpc>
                <a:spcPts val="1330"/>
              </a:lnSpc>
            </a:pPr>
            <a:r>
              <a:rPr lang="fr-FR" b="1" dirty="0" smtClean="0">
                <a:solidFill>
                  <a:srgbClr val="680099"/>
                </a:solidFill>
              </a:rPr>
              <a:t>DGRI</a:t>
            </a:r>
          </a:p>
          <a:p>
            <a:pPr>
              <a:lnSpc>
                <a:spcPts val="1330"/>
              </a:lnSpc>
            </a:pPr>
            <a:r>
              <a:rPr lang="fr-FR" b="1" dirty="0" smtClean="0">
                <a:solidFill>
                  <a:srgbClr val="680099"/>
                </a:solidFill>
              </a:rPr>
              <a:t>Modernisation des infrastructures et services numériques de l’ESRI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05400" y="1476296"/>
            <a:ext cx="7881400" cy="146994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/>
            </a:lvl1pPr>
            <a:lvl2pPr marL="268288" marR="0" indent="-26828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0099"/>
              </a:buClr>
              <a:buSzTx/>
              <a:buFont typeface="Arial Italic"/>
              <a:buChar char="■"/>
              <a:tabLst/>
              <a:defRPr sz="2000"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86A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1"/>
            <a:r>
              <a:rPr lang="fr-FR" dirty="0" smtClean="0"/>
              <a:t>Deuxième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1034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A2C30-2C93-B946-8D9E-6F7A30099D67}" type="datetime1">
              <a:rPr lang="fr-FR" smtClean="0"/>
              <a:pPr/>
              <a:t>25/10/2018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 smtClean="0">
              <a:solidFill>
                <a:srgbClr val="1B8ED9"/>
              </a:solidFill>
            </a:endParaRPr>
          </a:p>
          <a:p>
            <a:pPr>
              <a:lnSpc>
                <a:spcPts val="1330"/>
              </a:lnSpc>
            </a:pPr>
            <a:r>
              <a:rPr lang="fr-FR" b="1" dirty="0" smtClean="0">
                <a:solidFill>
                  <a:srgbClr val="680099"/>
                </a:solidFill>
              </a:rPr>
              <a:t>DGRI</a:t>
            </a:r>
          </a:p>
          <a:p>
            <a:pPr>
              <a:lnSpc>
                <a:spcPts val="1330"/>
              </a:lnSpc>
            </a:pPr>
            <a:r>
              <a:rPr lang="fr-FR" b="1" dirty="0" smtClean="0">
                <a:solidFill>
                  <a:srgbClr val="680099"/>
                </a:solidFill>
              </a:rPr>
              <a:t>Modernisation des infrastructures et services numériques de l’ESRI</a:t>
            </a:r>
            <a:endParaRPr lang="fr-FR" dirty="0" smtClean="0">
              <a:solidFill>
                <a:srgbClr val="1B8ED9"/>
              </a:solidFill>
            </a:endParaRPr>
          </a:p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615935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8773" y="69692"/>
            <a:ext cx="8004162" cy="828574"/>
          </a:xfrm>
        </p:spPr>
        <p:txBody>
          <a:bodyPr anchor="b">
            <a:normAutofit/>
          </a:bodyPr>
          <a:lstStyle>
            <a:lvl1pPr algn="l">
              <a:defRPr sz="3000" b="0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77333" y="1494531"/>
            <a:ext cx="6601355" cy="32330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7333" y="5367338"/>
            <a:ext cx="660135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E1D4-F5B7-C940-9F17-25DF72DDD5EE}" type="datetime1">
              <a:rPr lang="fr-FR" smtClean="0"/>
              <a:pPr/>
              <a:t>25/10/2018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 smtClean="0">
              <a:solidFill>
                <a:srgbClr val="1B8ED9"/>
              </a:solidFill>
            </a:endParaRPr>
          </a:p>
          <a:p>
            <a:pPr>
              <a:lnSpc>
                <a:spcPts val="1330"/>
              </a:lnSpc>
            </a:pPr>
            <a:r>
              <a:rPr lang="fr-FR" b="1" dirty="0" smtClean="0">
                <a:solidFill>
                  <a:srgbClr val="680099"/>
                </a:solidFill>
              </a:rPr>
              <a:t>DGRI</a:t>
            </a:r>
          </a:p>
          <a:p>
            <a:pPr>
              <a:lnSpc>
                <a:spcPts val="1330"/>
              </a:lnSpc>
            </a:pPr>
            <a:r>
              <a:rPr lang="fr-FR" b="1" dirty="0" smtClean="0">
                <a:solidFill>
                  <a:srgbClr val="680099"/>
                </a:solidFill>
              </a:rPr>
              <a:t>Modernisation des infrastructures et services numériques de l’ESR 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2003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5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835696" y="2348880"/>
            <a:ext cx="5486400" cy="36107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3568" y="1772816"/>
            <a:ext cx="5486400" cy="3600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2540000" y="6235700"/>
            <a:ext cx="6292850" cy="3619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lnSpc>
                <a:spcPts val="1330"/>
              </a:lnSpc>
            </a:pPr>
            <a:r>
              <a:rPr lang="fr-FR" b="1" dirty="0" smtClean="0">
                <a:solidFill>
                  <a:srgbClr val="680099"/>
                </a:solidFill>
              </a:rPr>
              <a:t>Modernisation des infrastructures et services numériques de l’ESRI</a:t>
            </a:r>
            <a:endParaRPr lang="fr-FR" dirty="0" smtClean="0">
              <a:solidFill>
                <a:srgbClr val="1B8E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084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 userDrawn="1"/>
        </p:nvCxnSpPr>
        <p:spPr>
          <a:xfrm>
            <a:off x="2555875" y="6308725"/>
            <a:ext cx="6048375" cy="0"/>
          </a:xfrm>
          <a:prstGeom prst="line">
            <a:avLst/>
          </a:prstGeom>
          <a:ln w="6350" cmpd="sng">
            <a:solidFill>
              <a:srgbClr val="7F7F7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31640" y="2060848"/>
            <a:ext cx="5761037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fr-FR" dirty="0" smtClean="0"/>
              <a:t>Titre de la partie </a:t>
            </a:r>
            <a:endParaRPr lang="fr-F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774950" y="6308725"/>
            <a:ext cx="5829300" cy="309563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accent1"/>
                </a:solidFill>
                <a:latin typeface="Calibri" charset="0"/>
                <a:cs typeface="Arial" charset="0"/>
              </a:defRPr>
            </a:lvl1pPr>
          </a:lstStyle>
          <a:p>
            <a:pPr>
              <a:lnSpc>
                <a:spcPts val="1330"/>
              </a:lnSpc>
            </a:pPr>
            <a:r>
              <a:rPr lang="fr-FR" b="1" dirty="0" smtClean="0">
                <a:solidFill>
                  <a:srgbClr val="680099"/>
                </a:solidFill>
              </a:rPr>
              <a:t>DGRI</a:t>
            </a:r>
          </a:p>
          <a:p>
            <a:pPr>
              <a:lnSpc>
                <a:spcPts val="1330"/>
              </a:lnSpc>
            </a:pPr>
            <a:r>
              <a:rPr lang="fr-FR" b="1" dirty="0" smtClean="0">
                <a:solidFill>
                  <a:srgbClr val="680099"/>
                </a:solidFill>
              </a:rPr>
              <a:t>Modernisation des infrastructures et services numériques de l’ESRI</a:t>
            </a:r>
            <a:endParaRPr lang="fr-FR" dirty="0" smtClean="0">
              <a:solidFill>
                <a:srgbClr val="1B8ED9"/>
              </a:solidFill>
            </a:endParaRPr>
          </a:p>
          <a:p>
            <a:pPr algn="l"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7214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03E4F-7791-41FE-B69B-37374E39030A}" type="datetimeFigureOut">
              <a:rPr lang="fr-FR" smtClean="0"/>
              <a:t>25/10/2018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41D25-463F-4C10-AAE0-38BB47AB5C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5260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03E4F-7791-41FE-B69B-37374E39030A}" type="datetimeFigureOut">
              <a:rPr lang="fr-FR" smtClean="0"/>
              <a:t>25/10/2018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41D25-463F-4C10-AAE0-38BB47AB5C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8622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03E4F-7791-41FE-B69B-37374E39030A}" type="datetimeFigureOut">
              <a:rPr lang="fr-FR" smtClean="0"/>
              <a:t>25/10/2018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41D25-463F-4C10-AAE0-38BB47AB5C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0886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03E4F-7791-41FE-B69B-37374E39030A}" type="datetimeFigureOut">
              <a:rPr lang="fr-FR" smtClean="0"/>
              <a:t>25/10/2018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41D25-463F-4C10-AAE0-38BB47AB5C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4866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03E4F-7791-41FE-B69B-37374E39030A}" type="datetimeFigureOut">
              <a:rPr lang="fr-FR" smtClean="0"/>
              <a:t>25/10/2018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41D25-463F-4C10-AAE0-38BB47AB5C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41401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03E4F-7791-41FE-B69B-37374E39030A}" type="datetimeFigureOut">
              <a:rPr lang="fr-FR" smtClean="0"/>
              <a:t>25/10/2018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41D25-463F-4C10-AAE0-38BB47AB5C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54504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03E4F-7791-41FE-B69B-37374E39030A}" type="datetimeFigureOut">
              <a:rPr lang="fr-FR" smtClean="0"/>
              <a:t>25/10/2018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41D25-463F-4C10-AAE0-38BB47AB5C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6950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de contenu avec text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0099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0099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 smtClean="0"/>
              <a:t> 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B4BD3-2E49-EC47-9F1A-078FA64F264D}" type="datetime1">
              <a:rPr lang="fr-FR" smtClean="0"/>
              <a:t>25/10/2018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 smtClean="0">
              <a:solidFill>
                <a:srgbClr val="1B8ED9"/>
              </a:solidFill>
            </a:endParaRPr>
          </a:p>
          <a:p>
            <a:pPr>
              <a:lnSpc>
                <a:spcPts val="1330"/>
              </a:lnSpc>
            </a:pPr>
            <a:r>
              <a:rPr lang="fr-FR" b="1" dirty="0" smtClean="0">
                <a:solidFill>
                  <a:srgbClr val="680099"/>
                </a:solidFill>
              </a:rPr>
              <a:t>DGRI</a:t>
            </a:r>
          </a:p>
          <a:p>
            <a:pPr>
              <a:lnSpc>
                <a:spcPts val="1330"/>
              </a:lnSpc>
            </a:pPr>
            <a:r>
              <a:rPr lang="fr-FR" b="1" dirty="0" smtClean="0">
                <a:solidFill>
                  <a:srgbClr val="680099"/>
                </a:solidFill>
              </a:rPr>
              <a:t>Modernisation des infrastructures et services numériques de l’ESRI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15392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03E4F-7791-41FE-B69B-37374E39030A}" type="datetimeFigureOut">
              <a:rPr lang="fr-FR" smtClean="0"/>
              <a:t>25/10/2018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41D25-463F-4C10-AAE0-38BB47AB5C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1192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03E4F-7791-41FE-B69B-37374E39030A}" type="datetimeFigureOut">
              <a:rPr lang="fr-FR" smtClean="0"/>
              <a:t>25/10/2018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41D25-463F-4C10-AAE0-38BB47AB5C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78691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03E4F-7791-41FE-B69B-37374E39030A}" type="datetimeFigureOut">
              <a:rPr lang="fr-FR" smtClean="0"/>
              <a:t>25/10/2018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41D25-463F-4C10-AAE0-38BB47AB5C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38879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03E4F-7791-41FE-B69B-37374E39030A}" type="datetimeFigureOut">
              <a:rPr lang="fr-FR" smtClean="0"/>
              <a:t>25/10/2018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41D25-463F-4C10-AAE0-38BB47AB5C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80620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099292" y="1732829"/>
            <a:ext cx="6885264" cy="1470025"/>
          </a:xfrm>
        </p:spPr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90609" y="3472208"/>
            <a:ext cx="759619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68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FF5DD-ECC6-604E-8430-34FEC3D75AB2}" type="datetime1">
              <a:rPr lang="fr-FR" smtClean="0"/>
              <a:t>25/10/2018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472712" y="6305548"/>
            <a:ext cx="5229194" cy="365125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1330"/>
              </a:lnSpc>
            </a:pPr>
            <a:r>
              <a:rPr lang="fr-FR" b="1" dirty="0" smtClean="0">
                <a:solidFill>
                  <a:srgbClr val="680099"/>
                </a:solidFill>
              </a:rPr>
              <a:t>DGRI</a:t>
            </a:r>
          </a:p>
          <a:p>
            <a:pPr>
              <a:lnSpc>
                <a:spcPts val="1330"/>
              </a:lnSpc>
            </a:pPr>
            <a:r>
              <a:rPr lang="fr-FR" b="1" dirty="0" smtClean="0">
                <a:solidFill>
                  <a:srgbClr val="680099"/>
                </a:solidFill>
              </a:rPr>
              <a:t>Modernisation des infrastructures et services numériques de l’ESRI</a:t>
            </a:r>
            <a:endParaRPr lang="fr-FR" dirty="0" smtClean="0">
              <a:solidFill>
                <a:srgbClr val="1B8ED9"/>
              </a:solidFill>
            </a:endParaRPr>
          </a:p>
          <a:p>
            <a:endParaRPr lang="fr-FR" dirty="0" smtClean="0">
              <a:solidFill>
                <a:srgbClr val="1B8ED9"/>
              </a:solidFill>
            </a:endParaRPr>
          </a:p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36744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97486" y="2285999"/>
            <a:ext cx="7411514" cy="2455333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r>
              <a:rPr lang="fr-FR" dirty="0" smtClean="0"/>
              <a:t>Contact :</a:t>
            </a:r>
            <a:endParaRPr lang="fr-FR" dirty="0"/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995212" y="6356350"/>
            <a:ext cx="1126067" cy="365125"/>
          </a:xfrm>
        </p:spPr>
        <p:txBody>
          <a:bodyPr/>
          <a:lstStyle/>
          <a:p>
            <a:fld id="{5EBFF5DD-ECC6-604E-8430-34FEC3D75AB2}" type="datetime1">
              <a:rPr lang="fr-FR" smtClean="0"/>
              <a:t>25/10/2018</a:t>
            </a:fld>
            <a:endParaRPr lang="fr-FR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197502" y="6356350"/>
            <a:ext cx="403878" cy="365125"/>
          </a:xfrm>
        </p:spPr>
        <p:txBody>
          <a:bodyPr/>
          <a:lstStyle/>
          <a:p>
            <a:fld id="{1FC8907D-B208-DC44-82F5-2940ECA1C9FA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472712" y="6305548"/>
            <a:ext cx="5229194" cy="365125"/>
          </a:xfrm>
          <a:prstGeom prst="rect">
            <a:avLst/>
          </a:prstGeom>
        </p:spPr>
        <p:txBody>
          <a:bodyPr/>
          <a:lstStyle/>
          <a:p>
            <a:endParaRPr lang="fr-FR" dirty="0" smtClean="0">
              <a:solidFill>
                <a:srgbClr val="1B8ED9"/>
              </a:solidFill>
            </a:endParaRPr>
          </a:p>
          <a:p>
            <a:pPr>
              <a:lnSpc>
                <a:spcPts val="1330"/>
              </a:lnSpc>
            </a:pPr>
            <a:r>
              <a:rPr lang="fr-FR" b="1" dirty="0" smtClean="0">
                <a:solidFill>
                  <a:srgbClr val="680099"/>
                </a:solidFill>
              </a:rPr>
              <a:t>DGRI</a:t>
            </a:r>
          </a:p>
          <a:p>
            <a:pPr>
              <a:lnSpc>
                <a:spcPts val="1330"/>
              </a:lnSpc>
            </a:pPr>
            <a:r>
              <a:rPr lang="fr-FR" b="1" dirty="0" smtClean="0">
                <a:solidFill>
                  <a:srgbClr val="680099"/>
                </a:solidFill>
              </a:rPr>
              <a:t> Modernisation des infrastructures et services numériques de l’ESRI</a:t>
            </a:r>
            <a:r>
              <a:rPr lang="fr-FR" dirty="0" smtClean="0">
                <a:solidFill>
                  <a:srgbClr val="1B8ED9"/>
                </a:solidFill>
              </a:rPr>
              <a:t/>
            </a:r>
            <a:br>
              <a:rPr lang="fr-FR" dirty="0" smtClean="0">
                <a:solidFill>
                  <a:srgbClr val="1B8ED9"/>
                </a:solidFill>
              </a:rPr>
            </a:b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131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94888" y="123283"/>
            <a:ext cx="7772400" cy="1470025"/>
          </a:xfrm>
        </p:spPr>
        <p:txBody>
          <a:bodyPr/>
          <a:lstStyle>
            <a:lvl1pPr>
              <a:defRPr>
                <a:solidFill>
                  <a:srgbClr val="680099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94887" y="1623596"/>
            <a:ext cx="7791911" cy="147243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995213" y="6356350"/>
            <a:ext cx="1177905" cy="365125"/>
          </a:xfrm>
        </p:spPr>
        <p:txBody>
          <a:bodyPr/>
          <a:lstStyle>
            <a:lvl1pPr>
              <a:defRPr>
                <a:solidFill>
                  <a:srgbClr val="262626"/>
                </a:solidFill>
              </a:defRPr>
            </a:lvl1pPr>
          </a:lstStyle>
          <a:p>
            <a:fld id="{48256713-2158-094B-817D-F789E8273871}" type="datetime1">
              <a:rPr lang="fr-FR" smtClean="0"/>
              <a:pPr/>
              <a:t>25/10/2018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483145" y="6305548"/>
            <a:ext cx="502057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lnSpc>
                <a:spcPts val="1330"/>
              </a:lnSpc>
            </a:pPr>
            <a:r>
              <a:rPr lang="fr-FR" b="1" dirty="0" smtClean="0">
                <a:solidFill>
                  <a:srgbClr val="680099"/>
                </a:solidFill>
              </a:rPr>
              <a:t>DGRI</a:t>
            </a:r>
          </a:p>
          <a:p>
            <a:pPr>
              <a:lnSpc>
                <a:spcPts val="1330"/>
              </a:lnSpc>
            </a:pPr>
            <a:r>
              <a:rPr lang="fr-FR" b="1" dirty="0" smtClean="0">
                <a:solidFill>
                  <a:srgbClr val="680099"/>
                </a:solidFill>
              </a:rPr>
              <a:t>Modernisation des infrastructures et services numériques de l’ESRI</a:t>
            </a:r>
            <a:endParaRPr lang="fr-FR" dirty="0" smtClean="0">
              <a:solidFill>
                <a:srgbClr val="1B8ED9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249851" y="6356350"/>
            <a:ext cx="351529" cy="365125"/>
          </a:xfrm>
        </p:spPr>
        <p:txBody>
          <a:bodyPr/>
          <a:lstStyle>
            <a:lvl1pPr>
              <a:defRPr>
                <a:solidFill>
                  <a:srgbClr val="262626"/>
                </a:solidFill>
              </a:defRPr>
            </a:lvl1pPr>
          </a:lstStyle>
          <a:p>
            <a:fld id="{C6B7B3CB-E3BA-F74C-AB76-86EFC5843CD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895350" y="4107391"/>
            <a:ext cx="7791450" cy="1579563"/>
          </a:xfrm>
        </p:spPr>
        <p:txBody>
          <a:bodyPr/>
          <a:lstStyle>
            <a:lvl1pPr>
              <a:defRPr sz="1500"/>
            </a:lvl1pPr>
            <a:lvl2pPr>
              <a:defRPr sz="1400"/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517935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ts val="1330"/>
              </a:lnSpc>
            </a:pPr>
            <a:r>
              <a:rPr lang="fr-FR" b="1" dirty="0" smtClean="0">
                <a:solidFill>
                  <a:srgbClr val="680099"/>
                </a:solidFill>
              </a:rPr>
              <a:t>DGRI</a:t>
            </a:r>
          </a:p>
          <a:p>
            <a:pPr>
              <a:lnSpc>
                <a:spcPts val="1330"/>
              </a:lnSpc>
            </a:pPr>
            <a:r>
              <a:rPr lang="fr-FR" b="1" dirty="0" smtClean="0">
                <a:solidFill>
                  <a:srgbClr val="680099"/>
                </a:solidFill>
              </a:rPr>
              <a:t>Modernisation des infrastructures et services numériques de l’ESRI</a:t>
            </a:r>
            <a:endParaRPr lang="fr-FR" dirty="0" smtClean="0">
              <a:solidFill>
                <a:srgbClr val="1B8ED9"/>
              </a:solidFill>
            </a:endParaRPr>
          </a:p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0099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0099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 smtClean="0"/>
              <a:t> 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995213" y="6356350"/>
            <a:ext cx="1100148" cy="365125"/>
          </a:xfrm>
        </p:spPr>
        <p:txBody>
          <a:bodyPr/>
          <a:lstStyle/>
          <a:p>
            <a:fld id="{5EBFF5DD-ECC6-604E-8430-34FEC3D75AB2}" type="datetime1">
              <a:rPr lang="fr-FR" smtClean="0"/>
              <a:pPr/>
              <a:t>25/10/2018</a:t>
            </a:fld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197502" y="6356350"/>
            <a:ext cx="403878" cy="365125"/>
          </a:xfrm>
        </p:spPr>
        <p:txBody>
          <a:bodyPr/>
          <a:lstStyle/>
          <a:p>
            <a:fld id="{1FC8907D-B208-DC44-82F5-2940ECA1C9F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04019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de contenu avec text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0099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0099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 smtClean="0"/>
              <a:t> 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B4BD3-2E49-EC47-9F1A-078FA64F264D}" type="datetime1">
              <a:rPr lang="fr-FR" smtClean="0"/>
              <a:pPr/>
              <a:t>25/10/2018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ts val="1330"/>
              </a:lnSpc>
            </a:pPr>
            <a:r>
              <a:rPr lang="fr-FR" b="1" dirty="0" smtClean="0">
                <a:solidFill>
                  <a:srgbClr val="680099"/>
                </a:solidFill>
              </a:rPr>
              <a:t>DGRI</a:t>
            </a:r>
          </a:p>
          <a:p>
            <a:pPr>
              <a:lnSpc>
                <a:spcPts val="1330"/>
              </a:lnSpc>
            </a:pPr>
            <a:r>
              <a:rPr lang="fr-FR" b="1" dirty="0" smtClean="0">
                <a:solidFill>
                  <a:srgbClr val="680099"/>
                </a:solidFill>
              </a:rPr>
              <a:t>Modernisation des infrastructures et services numériques de l’ESRI</a:t>
            </a:r>
            <a:endParaRPr lang="fr-FR" dirty="0" smtClean="0">
              <a:solidFill>
                <a:srgbClr val="1B8ED9"/>
              </a:solidFill>
            </a:endParaRPr>
          </a:p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5770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9753" y="364673"/>
            <a:ext cx="7772400" cy="804624"/>
          </a:xfrm>
        </p:spPr>
        <p:txBody>
          <a:bodyPr anchor="t">
            <a:normAutofit/>
          </a:bodyPr>
          <a:lstStyle>
            <a:lvl1pPr algn="l">
              <a:defRPr sz="3000" b="0" cap="all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F49D-1120-E845-AFFF-B94735BC1831}" type="datetime1">
              <a:rPr lang="fr-FR" smtClean="0"/>
              <a:pPr/>
              <a:t>25/10/2018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 smtClean="0">
              <a:solidFill>
                <a:srgbClr val="1B8ED9"/>
              </a:solidFill>
            </a:endParaRPr>
          </a:p>
          <a:p>
            <a:pPr>
              <a:lnSpc>
                <a:spcPts val="1330"/>
              </a:lnSpc>
            </a:pPr>
            <a:r>
              <a:rPr lang="fr-FR" b="1" dirty="0" smtClean="0">
                <a:solidFill>
                  <a:srgbClr val="680099"/>
                </a:solidFill>
              </a:rPr>
              <a:t>DGRI</a:t>
            </a:r>
          </a:p>
          <a:p>
            <a:pPr>
              <a:lnSpc>
                <a:spcPts val="1330"/>
              </a:lnSpc>
            </a:pPr>
            <a:r>
              <a:rPr lang="fr-FR" b="1" dirty="0" smtClean="0">
                <a:solidFill>
                  <a:srgbClr val="680099"/>
                </a:solidFill>
              </a:rPr>
              <a:t>Modernisation des infrastructures et services numériques de l’ESRI</a:t>
            </a:r>
            <a:endParaRPr lang="fr-FR" dirty="0" smtClean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05400" y="1476296"/>
            <a:ext cx="7881400" cy="146994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/>
            </a:lvl1pPr>
            <a:lvl2pPr marL="268288" marR="0" indent="-26828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0099"/>
              </a:buClr>
              <a:buSzTx/>
              <a:buFont typeface="Arial Italic"/>
              <a:buChar char="■"/>
              <a:tabLst/>
              <a:defRPr sz="2000"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86A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1"/>
            <a:r>
              <a:rPr lang="fr-FR" dirty="0" smtClean="0"/>
              <a:t>Deuxième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7463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9753" y="364673"/>
            <a:ext cx="7772400" cy="804624"/>
          </a:xfrm>
        </p:spPr>
        <p:txBody>
          <a:bodyPr anchor="t">
            <a:normAutofit/>
          </a:bodyPr>
          <a:lstStyle>
            <a:lvl1pPr algn="l">
              <a:defRPr sz="3000" b="0" cap="all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F49D-1120-E845-AFFF-B94735BC1831}" type="datetime1">
              <a:rPr lang="fr-FR" smtClean="0"/>
              <a:t>25/10/2018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ts val="1320"/>
              </a:lnSpc>
            </a:pPr>
            <a:endParaRPr lang="fr-FR" dirty="0" smtClean="0">
              <a:solidFill>
                <a:srgbClr val="1B8ED9"/>
              </a:solidFill>
            </a:endParaRPr>
          </a:p>
          <a:p>
            <a:pPr>
              <a:lnSpc>
                <a:spcPts val="1330"/>
              </a:lnSpc>
            </a:pPr>
            <a:r>
              <a:rPr lang="fr-FR" b="1" dirty="0" smtClean="0">
                <a:solidFill>
                  <a:srgbClr val="680099"/>
                </a:solidFill>
              </a:rPr>
              <a:t>DGRI</a:t>
            </a:r>
          </a:p>
          <a:p>
            <a:pPr>
              <a:lnSpc>
                <a:spcPts val="1330"/>
              </a:lnSpc>
            </a:pPr>
            <a:r>
              <a:rPr lang="fr-FR" b="1" dirty="0" smtClean="0">
                <a:solidFill>
                  <a:srgbClr val="680099"/>
                </a:solidFill>
              </a:rPr>
              <a:t>Modernisation des infrastructures et services numériques de l’ESRI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05400" y="1476296"/>
            <a:ext cx="7881400" cy="146994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/>
            </a:lvl1pPr>
            <a:lvl2pPr marL="268288" marR="0" indent="-26828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0099"/>
              </a:buClr>
              <a:buSzTx/>
              <a:buFont typeface="Arial Italic"/>
              <a:buChar char="■"/>
              <a:tabLst/>
              <a:defRPr sz="2000"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86A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1"/>
            <a:r>
              <a:rPr lang="fr-FR" dirty="0" smtClean="0"/>
              <a:t>Deuxième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255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A2C30-2C93-B946-8D9E-6F7A30099D67}" type="datetime1">
              <a:rPr lang="fr-FR" smtClean="0"/>
              <a:pPr/>
              <a:t>25/10/2018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ts val="1330"/>
              </a:lnSpc>
            </a:pPr>
            <a:r>
              <a:rPr lang="fr-FR" b="1" dirty="0" smtClean="0">
                <a:solidFill>
                  <a:srgbClr val="680099"/>
                </a:solidFill>
              </a:rPr>
              <a:t>DGRI</a:t>
            </a:r>
          </a:p>
          <a:p>
            <a:pPr>
              <a:lnSpc>
                <a:spcPts val="1330"/>
              </a:lnSpc>
            </a:pPr>
            <a:r>
              <a:rPr lang="fr-FR" b="1" dirty="0" smtClean="0">
                <a:solidFill>
                  <a:srgbClr val="680099"/>
                </a:solidFill>
              </a:rPr>
              <a:t>Modernisation des infrastructures et services numériques de l’ESRI</a:t>
            </a:r>
            <a:endParaRPr lang="fr-FR" dirty="0" smtClean="0">
              <a:solidFill>
                <a:srgbClr val="1B8ED9"/>
              </a:solidFill>
            </a:endParaRPr>
          </a:p>
          <a:p>
            <a:endParaRPr lang="fr-FR" dirty="0" smtClean="0">
              <a:solidFill>
                <a:srgbClr val="1B8ED9"/>
              </a:solidFill>
            </a:endParaRPr>
          </a:p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08684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8773" y="69692"/>
            <a:ext cx="8004162" cy="828574"/>
          </a:xfrm>
        </p:spPr>
        <p:txBody>
          <a:bodyPr anchor="b">
            <a:normAutofit/>
          </a:bodyPr>
          <a:lstStyle>
            <a:lvl1pPr algn="l">
              <a:defRPr sz="3000" b="0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77333" y="1494531"/>
            <a:ext cx="6601355" cy="32330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7333" y="5367338"/>
            <a:ext cx="660135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E1D4-F5B7-C940-9F17-25DF72DDD5EE}" type="datetime1">
              <a:rPr lang="fr-FR" smtClean="0"/>
              <a:pPr/>
              <a:t>25/10/2018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ts val="1330"/>
              </a:lnSpc>
            </a:pPr>
            <a:r>
              <a:rPr lang="fr-FR" b="1" dirty="0" smtClean="0">
                <a:solidFill>
                  <a:srgbClr val="680099"/>
                </a:solidFill>
              </a:rPr>
              <a:t>DGRI</a:t>
            </a:r>
          </a:p>
          <a:p>
            <a:pPr>
              <a:lnSpc>
                <a:spcPts val="1330"/>
              </a:lnSpc>
            </a:pPr>
            <a:r>
              <a:rPr lang="fr-FR" b="1" dirty="0" smtClean="0">
                <a:solidFill>
                  <a:srgbClr val="680099"/>
                </a:solidFill>
              </a:rPr>
              <a:t>Modernisation des infrastructures et services numériques de l’ESRI</a:t>
            </a:r>
            <a:endParaRPr lang="fr-FR" dirty="0" smtClean="0">
              <a:solidFill>
                <a:srgbClr val="1B8ED9"/>
              </a:solidFill>
            </a:endParaRPr>
          </a:p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5686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8771B-3FE7-415A-AD3A-399BA4546713}" type="datetimeFigureOut">
              <a:rPr lang="fr-FR" smtClean="0"/>
              <a:t>25/10/2018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5F226-673C-4A3C-9C53-BA1A8D6592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64312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8771B-3FE7-415A-AD3A-399BA4546713}" type="datetimeFigureOut">
              <a:rPr lang="fr-FR" smtClean="0"/>
              <a:t>25/10/2018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5F226-673C-4A3C-9C53-BA1A8D6592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69739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8771B-3FE7-415A-AD3A-399BA4546713}" type="datetimeFigureOut">
              <a:rPr lang="fr-FR" smtClean="0"/>
              <a:t>25/10/2018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5F226-673C-4A3C-9C53-BA1A8D6592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35709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8771B-3FE7-415A-AD3A-399BA4546713}" type="datetimeFigureOut">
              <a:rPr lang="fr-FR" smtClean="0"/>
              <a:t>25/10/2018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5F226-673C-4A3C-9C53-BA1A8D6592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87555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8771B-3FE7-415A-AD3A-399BA4546713}" type="datetimeFigureOut">
              <a:rPr lang="fr-FR" smtClean="0"/>
              <a:t>25/10/2018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5F226-673C-4A3C-9C53-BA1A8D6592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45341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8771B-3FE7-415A-AD3A-399BA4546713}" type="datetimeFigureOut">
              <a:rPr lang="fr-FR" smtClean="0"/>
              <a:t>25/10/2018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5F226-673C-4A3C-9C53-BA1A8D6592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9152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8771B-3FE7-415A-AD3A-399BA4546713}" type="datetimeFigureOut">
              <a:rPr lang="fr-FR" smtClean="0"/>
              <a:t>25/10/2018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5F226-673C-4A3C-9C53-BA1A8D6592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58254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8771B-3FE7-415A-AD3A-399BA4546713}" type="datetimeFigureOut">
              <a:rPr lang="fr-FR" smtClean="0"/>
              <a:t>25/10/2018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5F226-673C-4A3C-9C53-BA1A8D6592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9375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A2C30-2C93-B946-8D9E-6F7A30099D67}" type="datetime1">
              <a:rPr lang="fr-FR" smtClean="0"/>
              <a:pPr/>
              <a:t>25/10/2018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 smtClean="0">
              <a:solidFill>
                <a:srgbClr val="1B8ED9"/>
              </a:solidFill>
            </a:endParaRPr>
          </a:p>
          <a:p>
            <a:pPr>
              <a:lnSpc>
                <a:spcPts val="1330"/>
              </a:lnSpc>
            </a:pPr>
            <a:r>
              <a:rPr lang="fr-FR" b="1" dirty="0" smtClean="0">
                <a:solidFill>
                  <a:srgbClr val="680099"/>
                </a:solidFill>
              </a:rPr>
              <a:t>DGRI</a:t>
            </a:r>
          </a:p>
          <a:p>
            <a:pPr>
              <a:lnSpc>
                <a:spcPts val="1330"/>
              </a:lnSpc>
            </a:pPr>
            <a:r>
              <a:rPr lang="fr-FR" b="1" dirty="0" smtClean="0">
                <a:solidFill>
                  <a:srgbClr val="680099"/>
                </a:solidFill>
              </a:rPr>
              <a:t>Modernisation des infrastructures et services numériques de l’ESRI</a:t>
            </a:r>
            <a:endParaRPr lang="fr-FR" dirty="0" smtClean="0">
              <a:solidFill>
                <a:srgbClr val="1B8ED9"/>
              </a:solidFill>
            </a:endParaRPr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63906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8771B-3FE7-415A-AD3A-399BA4546713}" type="datetimeFigureOut">
              <a:rPr lang="fr-FR" smtClean="0"/>
              <a:t>25/10/2018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5F226-673C-4A3C-9C53-BA1A8D6592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91772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8771B-3FE7-415A-AD3A-399BA4546713}" type="datetimeFigureOut">
              <a:rPr lang="fr-FR" smtClean="0"/>
              <a:t>25/10/2018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5F226-673C-4A3C-9C53-BA1A8D6592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04244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8771B-3FE7-415A-AD3A-399BA4546713}" type="datetimeFigureOut">
              <a:rPr lang="fr-FR" smtClean="0"/>
              <a:t>25/10/2018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5F226-673C-4A3C-9C53-BA1A8D6592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36621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738" y="131763"/>
            <a:ext cx="1220787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24075" y="2420938"/>
            <a:ext cx="5040313" cy="790575"/>
          </a:xfrm>
        </p:spPr>
        <p:txBody>
          <a:bodyPr/>
          <a:lstStyle>
            <a:lvl1pPr marL="3175" algn="ctr">
              <a:defRPr sz="5200">
                <a:solidFill>
                  <a:srgbClr val="FFD624"/>
                </a:solidFill>
              </a:defRPr>
            </a:lvl1pPr>
          </a:lstStyle>
          <a:p>
            <a:r>
              <a:rPr lang="fr-BE"/>
              <a:t>Title</a:t>
            </a:r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 algn="ctr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r>
              <a:rPr lang="fr-BE"/>
              <a:t>Subtitle</a:t>
            </a:r>
            <a:endParaRPr lang="en-GB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5C12D-F43C-464F-8A83-D2C2F0EB266B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36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1098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C7455-AB1C-450A-9A4F-4AC6636EF2F1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98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BD58D-D781-486F-A064-46E9F1104E45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09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FD628-A298-4125-9C89-56534EA24D03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83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EBF43-653F-40C8-8C9E-907B3DEC3DBB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03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6B40C-1AF4-4A80-90D9-CE7B049611D8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0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8773" y="69692"/>
            <a:ext cx="8004162" cy="828574"/>
          </a:xfrm>
        </p:spPr>
        <p:txBody>
          <a:bodyPr anchor="b">
            <a:normAutofit/>
          </a:bodyPr>
          <a:lstStyle>
            <a:lvl1pPr algn="l">
              <a:defRPr sz="3000" b="0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77333" y="1494531"/>
            <a:ext cx="6601355" cy="32330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7333" y="5367338"/>
            <a:ext cx="660135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E1D4-F5B7-C940-9F17-25DF72DDD5EE}" type="datetime1">
              <a:rPr lang="fr-FR" smtClean="0"/>
              <a:t>25/10/2018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 smtClean="0">
              <a:solidFill>
                <a:srgbClr val="1B8ED9"/>
              </a:solidFill>
            </a:endParaRPr>
          </a:p>
          <a:p>
            <a:pPr>
              <a:lnSpc>
                <a:spcPts val="1330"/>
              </a:lnSpc>
            </a:pPr>
            <a:r>
              <a:rPr lang="fr-FR" b="1" dirty="0" smtClean="0">
                <a:solidFill>
                  <a:srgbClr val="680099"/>
                </a:solidFill>
              </a:rPr>
              <a:t>DGRI</a:t>
            </a:r>
          </a:p>
          <a:p>
            <a:pPr>
              <a:lnSpc>
                <a:spcPts val="1330"/>
              </a:lnSpc>
            </a:pPr>
            <a:r>
              <a:rPr lang="fr-FR" b="1" dirty="0" smtClean="0">
                <a:solidFill>
                  <a:srgbClr val="680099"/>
                </a:solidFill>
              </a:rPr>
              <a:t>Modernisation des infrastructures et services numériques de l’ESR 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0925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BB00F-C8B4-441C-A5F9-6B84C4F6B482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72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FDCE0-3394-4F9F-971A-B6F6086E5226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81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08BA9-D802-4A1E-BC49-FBB3408AAFC8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03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06FFA-9625-4948-A776-FBB31891BE26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37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17" descr="LOGO CE_Vertical_EN_NEG_quadri_HR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8547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524000" y="1868137"/>
            <a:ext cx="6047570" cy="238453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00" b="1" i="0" kern="1200" spc="-50" baseline="0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524000" y="4252668"/>
            <a:ext cx="6047570" cy="106511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 kern="1200" spc="-50" baseline="0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1833908" y="5604577"/>
            <a:ext cx="5737662" cy="33902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0" i="0" kern="1200" spc="-50" baseline="0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832414" y="5949734"/>
            <a:ext cx="5737662" cy="60346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0" i="1" kern="1200" spc="-50" baseline="0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0364" y="6163595"/>
            <a:ext cx="4176836" cy="72077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 b="1" i="0" baseline="0">
                <a:solidFill>
                  <a:srgbClr val="FFC00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3309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uroparl_logo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4813" y="6022975"/>
            <a:ext cx="71278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Andrea\Desktop\COST_Corporate_Logo\COST Logo\COST Logo - Header and strapline (normal version)\Blue\logo 2 blue 300dpi.jp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6363" y="6108700"/>
            <a:ext cx="11572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2738" y="6048375"/>
            <a:ext cx="271462" cy="407988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4808538" y="6008688"/>
            <a:ext cx="35179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i="1" dirty="0" smtClean="0">
                <a:solidFill>
                  <a:srgbClr val="3A3B3E"/>
                </a:solidFill>
                <a:cs typeface="Arial" charset="0"/>
              </a:rPr>
              <a:t>The European Landscape of Research Funding</a:t>
            </a:r>
            <a:br>
              <a:rPr lang="en-GB" sz="900" i="1" dirty="0" smtClean="0">
                <a:solidFill>
                  <a:srgbClr val="3A3B3E"/>
                </a:solidFill>
                <a:cs typeface="Arial" charset="0"/>
              </a:rPr>
            </a:br>
            <a:r>
              <a:rPr lang="en-GB" sz="900" i="1" dirty="0" smtClean="0">
                <a:solidFill>
                  <a:srgbClr val="3A3B3E"/>
                </a:solidFill>
                <a:cs typeface="Arial" charset="0"/>
              </a:rPr>
              <a:t>STOA-COST Workshop, European Parliament </a:t>
            </a:r>
            <a:br>
              <a:rPr lang="en-GB" sz="900" i="1" dirty="0" smtClean="0">
                <a:solidFill>
                  <a:srgbClr val="3A3B3E"/>
                </a:solidFill>
                <a:cs typeface="Arial" charset="0"/>
              </a:rPr>
            </a:br>
            <a:r>
              <a:rPr lang="en-GB" sz="900" i="1" dirty="0" smtClean="0">
                <a:solidFill>
                  <a:srgbClr val="3A3B3E"/>
                </a:solidFill>
                <a:cs typeface="Arial" charset="0"/>
              </a:rPr>
              <a:t>Brussels, 24 September 2013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806231"/>
            <a:ext cx="7063357" cy="67966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60073" y="1549749"/>
            <a:ext cx="7063357" cy="4139852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None/>
              <a:defRPr sz="3400">
                <a:solidFill>
                  <a:schemeClr val="accent2"/>
                </a:solidFill>
              </a:defRPr>
            </a:lvl1pPr>
            <a:lvl2pPr marL="742950" indent="-285750">
              <a:buClr>
                <a:schemeClr val="accent1"/>
              </a:buClr>
              <a:buFont typeface="Wingdings" charset="2"/>
              <a:buChar char="§"/>
              <a:defRPr sz="3400">
                <a:solidFill>
                  <a:schemeClr val="accent2"/>
                </a:solidFill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34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Wingdings" charset="2"/>
              <a:buChar char="§"/>
              <a:defRPr sz="3400">
                <a:solidFill>
                  <a:schemeClr val="accent2"/>
                </a:solidFill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34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172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39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ank_Blank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CH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70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ank_Blank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23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ts val="1330"/>
              </a:lnSpc>
            </a:pPr>
            <a:r>
              <a:rPr lang="fr-FR" b="1" dirty="0" smtClean="0">
                <a:solidFill>
                  <a:srgbClr val="680099"/>
                </a:solidFill>
              </a:rPr>
              <a:t>DGRI</a:t>
            </a:r>
          </a:p>
          <a:p>
            <a:pPr>
              <a:lnSpc>
                <a:spcPts val="1330"/>
              </a:lnSpc>
            </a:pPr>
            <a:r>
              <a:rPr lang="fr-FR" b="1" dirty="0" smtClean="0">
                <a:solidFill>
                  <a:srgbClr val="680099"/>
                </a:solidFill>
              </a:rPr>
              <a:t>Modernisation des infrastructures et services numériques de l’ESRI</a:t>
            </a:r>
            <a:endParaRPr lang="fr-FR" dirty="0" smtClean="0">
              <a:solidFill>
                <a:srgbClr val="1B8ED9"/>
              </a:solidFill>
            </a:endParaRPr>
          </a:p>
          <a:p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0099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0099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 smtClean="0"/>
              <a:t> 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995213" y="6356350"/>
            <a:ext cx="1100148" cy="365125"/>
          </a:xfrm>
        </p:spPr>
        <p:txBody>
          <a:bodyPr/>
          <a:lstStyle/>
          <a:p>
            <a:fld id="{5EBFF5DD-ECC6-604E-8430-34FEC3D75AB2}" type="datetime1">
              <a:rPr lang="fr-FR" smtClean="0"/>
              <a:t>25/10/2018</a:t>
            </a:fld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197502" y="6356350"/>
            <a:ext cx="403878" cy="365125"/>
          </a:xfrm>
        </p:spPr>
        <p:txBody>
          <a:bodyPr/>
          <a:lstStyle/>
          <a:p>
            <a:fld id="{1FC8907D-B208-DC44-82F5-2940ECA1C9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74471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17" descr="LOGO CE_Vertical_EN_NEG_quadri_HR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159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8366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516" y="169650"/>
            <a:ext cx="1871440" cy="497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7764" y="44624"/>
            <a:ext cx="6480720" cy="742703"/>
          </a:xfrm>
        </p:spPr>
        <p:txBody>
          <a:bodyPr wrap="square"/>
          <a:lstStyle>
            <a:lvl1pPr algn="r">
              <a:defRPr sz="2400" b="1" cap="none" spc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57924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sz="2000" b="0" i="0" cap="none" spc="0">
                <a:ln w="12700">
                  <a:noFill/>
                  <a:prstDash val="solid"/>
                </a:ln>
                <a:solidFill>
                  <a:srgbClr val="0F5494"/>
                </a:solidFill>
                <a:effectLst/>
              </a:defRPr>
            </a:lvl1pPr>
            <a:lvl2pPr>
              <a:buClr>
                <a:srgbClr val="0F5494"/>
              </a:buClr>
              <a:defRPr sz="1800" b="0" cap="none" spc="0">
                <a:ln w="12700">
                  <a:noFill/>
                  <a:prstDash val="solid"/>
                </a:ln>
                <a:solidFill>
                  <a:srgbClr val="C00000"/>
                </a:solidFill>
                <a:effectLst/>
              </a:defRPr>
            </a:lvl2pPr>
            <a:lvl3pPr marL="1200150" indent="-285750">
              <a:buFont typeface="Arial" pitchFamily="34" charset="0"/>
              <a:buChar char="•"/>
              <a:defRPr sz="1600" b="0" cap="none" spc="0">
                <a:ln w="12700">
                  <a:noFill/>
                  <a:prstDash val="solid"/>
                </a:ln>
                <a:solidFill>
                  <a:schemeClr val="accent1">
                    <a:lumMod val="10000"/>
                  </a:schemeClr>
                </a:solidFill>
                <a:effectLst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200" dirty="0">
              <a:solidFill>
                <a:srgbClr val="0F5494"/>
              </a:solidFill>
              <a:latin typeface="Verdana" pitchFamily="34" charset="0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smtClean="0">
                <a:solidFill>
                  <a:srgbClr val="0F5494"/>
                </a:solidFill>
                <a:latin typeface="Verdana" pitchFamily="34" charset="0"/>
              </a:rPr>
              <a:t>DRAFT</a:t>
            </a:r>
            <a:endParaRPr sz="1200" dirty="0">
              <a:solidFill>
                <a:srgbClr val="0F5494"/>
              </a:solidFill>
              <a:latin typeface="Verdana" pitchFamily="34" charset="0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  DRAFT </a:t>
            </a:r>
            <a:fld id="{8DD30192-6A73-4504-9042-00CA2091F3A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765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3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347430" y="6423342"/>
            <a:ext cx="252970" cy="2311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0926879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e du titre"/>
          <p:cNvSpPr txBox="1">
            <a:spLocks noGrp="1"/>
          </p:cNvSpPr>
          <p:nvPr>
            <p:ph type="title"/>
          </p:nvPr>
        </p:nvSpPr>
        <p:spPr>
          <a:xfrm>
            <a:off x="808773" y="69691"/>
            <a:ext cx="8004162" cy="828576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51" name="Espace réservé pour une image  2"/>
          <p:cNvSpPr>
            <a:spLocks noGrp="1"/>
          </p:cNvSpPr>
          <p:nvPr>
            <p:ph type="pic" sz="half" idx="13"/>
          </p:nvPr>
        </p:nvSpPr>
        <p:spPr>
          <a:xfrm>
            <a:off x="677332" y="1494530"/>
            <a:ext cx="6601357" cy="323304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677332" y="5367337"/>
            <a:ext cx="6601357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indent="914400">
              <a:spcBef>
                <a:spcPts val="300"/>
              </a:spcBef>
              <a:buFontTx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indent="1828800">
              <a:spcBef>
                <a:spcPts val="300"/>
              </a:spcBef>
              <a:buFontTx/>
              <a:defRPr sz="14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53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347430" y="6423342"/>
            <a:ext cx="252970" cy="2311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3905485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age de contenu avec text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70" name="Texte niveau 1…"/>
          <p:cNvSpPr txBox="1">
            <a:spLocks noGrp="1"/>
          </p:cNvSpPr>
          <p:nvPr>
            <p:ph type="body" idx="1"/>
          </p:nvPr>
        </p:nvSpPr>
        <p:spPr>
          <a:xfrm>
            <a:off x="805400" y="1476296"/>
            <a:ext cx="7881401" cy="4525963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71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347430" y="6423342"/>
            <a:ext cx="252970" cy="2311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0260591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e du titre"/>
          <p:cNvSpPr txBox="1">
            <a:spLocks noGrp="1"/>
          </p:cNvSpPr>
          <p:nvPr>
            <p:ph type="title"/>
          </p:nvPr>
        </p:nvSpPr>
        <p:spPr>
          <a:xfrm>
            <a:off x="799752" y="364672"/>
            <a:ext cx="7772401" cy="804625"/>
          </a:xfrm>
          <a:prstGeom prst="rect">
            <a:avLst/>
          </a:prstGeom>
        </p:spPr>
        <p:txBody>
          <a:bodyPr anchor="t"/>
          <a:lstStyle/>
          <a:p>
            <a:r>
              <a:t>Texte du titre</a:t>
            </a:r>
          </a:p>
        </p:txBody>
      </p:sp>
      <p:sp>
        <p:nvSpPr>
          <p:cNvPr id="79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347430" y="6423342"/>
            <a:ext cx="252970" cy="2311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  <p:sp>
        <p:nvSpPr>
          <p:cNvPr id="8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05400" y="1476296"/>
            <a:ext cx="7881401" cy="1469944"/>
          </a:xfrm>
          <a:prstGeom prst="rect">
            <a:avLst/>
          </a:prstGeom>
        </p:spPr>
        <p:txBody>
          <a:bodyPr/>
          <a:lstStyle>
            <a:lvl2pPr marL="268288" indent="-268288"/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</p:spTree>
    <p:extLst>
      <p:ext uri="{BB962C8B-B14F-4D97-AF65-F5344CB8AC3E}">
        <p14:creationId xmlns:p14="http://schemas.microsoft.com/office/powerpoint/2010/main" val="2422664597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88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347430" y="6423342"/>
            <a:ext cx="252970" cy="2311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3986422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e du titre"/>
          <p:cNvSpPr txBox="1">
            <a:spLocks noGrp="1"/>
          </p:cNvSpPr>
          <p:nvPr>
            <p:ph type="title"/>
          </p:nvPr>
        </p:nvSpPr>
        <p:spPr>
          <a:xfrm>
            <a:off x="808773" y="69691"/>
            <a:ext cx="8004162" cy="828576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96" name="Espace réservé pour une image  2"/>
          <p:cNvSpPr>
            <a:spLocks noGrp="1"/>
          </p:cNvSpPr>
          <p:nvPr>
            <p:ph type="pic" sz="half" idx="13"/>
          </p:nvPr>
        </p:nvSpPr>
        <p:spPr>
          <a:xfrm>
            <a:off x="677332" y="1494530"/>
            <a:ext cx="6601357" cy="323304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7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677332" y="5367337"/>
            <a:ext cx="6601357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indent="914400">
              <a:spcBef>
                <a:spcPts val="300"/>
              </a:spcBef>
              <a:buFontTx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indent="1828800">
              <a:spcBef>
                <a:spcPts val="300"/>
              </a:spcBef>
              <a:buFontTx/>
              <a:defRPr sz="14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98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347430" y="6423342"/>
            <a:ext cx="252970" cy="2311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967494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onnecteur droit 2"/>
          <p:cNvSpPr/>
          <p:nvPr/>
        </p:nvSpPr>
        <p:spPr>
          <a:xfrm>
            <a:off x="2555875" y="6308725"/>
            <a:ext cx="6048375" cy="0"/>
          </a:xfrm>
          <a:prstGeom prst="line">
            <a:avLst/>
          </a:prstGeom>
          <a:ln w="6350">
            <a:solidFill>
              <a:srgbClr val="7F7F7F"/>
            </a:solidFill>
          </a:ln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sym typeface="Calibri"/>
            </a:endParaRPr>
          </a:p>
        </p:txBody>
      </p:sp>
      <p:sp>
        <p:nvSpPr>
          <p:cNvPr id="116" name="Texte du titre"/>
          <p:cNvSpPr txBox="1">
            <a:spLocks noGrp="1"/>
          </p:cNvSpPr>
          <p:nvPr>
            <p:ph type="title"/>
          </p:nvPr>
        </p:nvSpPr>
        <p:spPr>
          <a:xfrm>
            <a:off x="1331640" y="2060848"/>
            <a:ext cx="5761038" cy="504057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17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92327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e du titre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ctr" defTabSz="914400">
              <a:defRPr sz="4400" cap="none">
                <a:solidFill>
                  <a:srgbClr val="000000"/>
                </a:solid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134" name="Texte niveau 1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defTabSz="914400">
              <a:spcBef>
                <a:spcPts val="700"/>
              </a:spcBef>
              <a:buChar char="•"/>
              <a:defRPr sz="3200">
                <a:solidFill>
                  <a:srgbClr val="000000"/>
                </a:solidFill>
              </a:defRPr>
            </a:lvl1pPr>
            <a:lvl2pPr marL="783771" indent="-326571" defTabSz="914400">
              <a:spcBef>
                <a:spcPts val="700"/>
              </a:spcBef>
              <a:buChar char="–"/>
              <a:defRPr sz="3200">
                <a:solidFill>
                  <a:srgbClr val="000000"/>
                </a:solidFill>
              </a:defRPr>
            </a:lvl2pPr>
            <a:lvl3pPr marL="1219200" indent="-304800" defTabSz="914400">
              <a:spcBef>
                <a:spcPts val="700"/>
              </a:spcBef>
              <a:buSzPct val="100000"/>
              <a:buChar char="•"/>
              <a:defRPr sz="3200">
                <a:solidFill>
                  <a:srgbClr val="000000"/>
                </a:solidFill>
              </a:defRPr>
            </a:lvl3pPr>
            <a:lvl4pPr marL="1737360" indent="-365760" defTabSz="914400">
              <a:spcBef>
                <a:spcPts val="700"/>
              </a:spcBef>
              <a:defRPr sz="3200">
                <a:solidFill>
                  <a:srgbClr val="000000"/>
                </a:solidFill>
              </a:defRPr>
            </a:lvl4pPr>
            <a:lvl5pPr marL="2194560" indent="-365760" defTabSz="914400">
              <a:spcBef>
                <a:spcPts val="700"/>
              </a:spcBef>
              <a:buSzPct val="100000"/>
              <a:buChar char="»"/>
              <a:defRPr sz="3200">
                <a:solidFill>
                  <a:srgbClr val="000000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13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215729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de contenu avec text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0099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0099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 smtClean="0"/>
              <a:t> 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B4BD3-2E49-EC47-9F1A-078FA64F264D}" type="datetime1">
              <a:rPr lang="fr-FR" smtClean="0"/>
              <a:t>25/10/2018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ts val="1330"/>
              </a:lnSpc>
            </a:pPr>
            <a:r>
              <a:rPr lang="fr-FR" b="1" dirty="0" smtClean="0">
                <a:solidFill>
                  <a:srgbClr val="680099"/>
                </a:solidFill>
              </a:rPr>
              <a:t>DGRI</a:t>
            </a:r>
          </a:p>
          <a:p>
            <a:pPr>
              <a:lnSpc>
                <a:spcPts val="1330"/>
              </a:lnSpc>
            </a:pPr>
            <a:r>
              <a:rPr lang="fr-FR" b="1" dirty="0" smtClean="0">
                <a:solidFill>
                  <a:srgbClr val="680099"/>
                </a:solidFill>
              </a:rPr>
              <a:t>Modernisation des infrastructures et services numériques de l’ESRI</a:t>
            </a:r>
            <a:endParaRPr lang="fr-FR" dirty="0" smtClean="0">
              <a:solidFill>
                <a:srgbClr val="1B8ED9"/>
              </a:solidFill>
            </a:endParaRPr>
          </a:p>
          <a:p>
            <a:endParaRPr lang="fr-FR" dirty="0" smtClean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57580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e du titre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defTabSz="914400">
              <a:defRPr sz="4000" b="1">
                <a:solidFill>
                  <a:srgbClr val="000000"/>
                </a:solid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143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 defTabSz="914400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defTabSz="914400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indent="914400" defTabSz="914400">
              <a:buFontTx/>
              <a:defRPr>
                <a:solidFill>
                  <a:srgbClr val="888888"/>
                </a:solidFill>
              </a:defRPr>
            </a:lvl3pPr>
            <a:lvl4pPr marL="0" indent="1371600" defTabSz="914400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indent="1828800" defTabSz="914400">
              <a:buFontTx/>
              <a:defRPr>
                <a:solidFill>
                  <a:srgbClr val="888888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14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6721959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e du titre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ctr" defTabSz="914400">
              <a:defRPr sz="4400" cap="none">
                <a:solidFill>
                  <a:srgbClr val="000000"/>
                </a:solid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152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 defTabSz="914400">
              <a:spcBef>
                <a:spcPts val="600"/>
              </a:spcBef>
              <a:buChar char="•"/>
              <a:defRPr sz="2800">
                <a:solidFill>
                  <a:srgbClr val="000000"/>
                </a:solidFill>
              </a:defRPr>
            </a:lvl1pPr>
            <a:lvl2pPr marL="790575" indent="-333375" defTabSz="914400">
              <a:spcBef>
                <a:spcPts val="600"/>
              </a:spcBef>
              <a:buChar char="–"/>
              <a:defRPr sz="2800">
                <a:solidFill>
                  <a:srgbClr val="000000"/>
                </a:solidFill>
              </a:defRPr>
            </a:lvl2pPr>
            <a:lvl3pPr marL="1234439" indent="-320039" defTabSz="914400">
              <a:spcBef>
                <a:spcPts val="600"/>
              </a:spcBef>
              <a:buSzPct val="100000"/>
              <a:buChar char="•"/>
              <a:defRPr sz="2800">
                <a:solidFill>
                  <a:srgbClr val="000000"/>
                </a:solidFill>
              </a:defRPr>
            </a:lvl3pPr>
            <a:lvl4pPr marL="1727200" indent="-355600" defTabSz="914400">
              <a:spcBef>
                <a:spcPts val="600"/>
              </a:spcBef>
              <a:defRPr sz="2800">
                <a:solidFill>
                  <a:srgbClr val="000000"/>
                </a:solidFill>
              </a:defRPr>
            </a:lvl4pPr>
            <a:lvl5pPr marL="2184400" indent="-355600" defTabSz="914400">
              <a:spcBef>
                <a:spcPts val="600"/>
              </a:spcBef>
              <a:buSzPct val="100000"/>
              <a:buChar char="»"/>
              <a:defRPr sz="2800">
                <a:solidFill>
                  <a:srgbClr val="000000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153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0541396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e du titre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ctr" defTabSz="914400">
              <a:defRPr sz="4400" cap="none">
                <a:solidFill>
                  <a:srgbClr val="000000"/>
                </a:solid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161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500"/>
              </a:spcBef>
              <a:buSzTx/>
              <a:buFontTx/>
              <a:buNone/>
              <a:defRPr sz="2400" b="1">
                <a:solidFill>
                  <a:srgbClr val="000000"/>
                </a:solidFill>
              </a:defRPr>
            </a:lvl1pPr>
            <a:lvl2pPr marL="0" indent="457200" defTabSz="914400">
              <a:spcBef>
                <a:spcPts val="500"/>
              </a:spcBef>
              <a:buSzTx/>
              <a:buFontTx/>
              <a:buNone/>
              <a:defRPr sz="2400" b="1">
                <a:solidFill>
                  <a:srgbClr val="000000"/>
                </a:solidFill>
              </a:defRPr>
            </a:lvl2pPr>
            <a:lvl3pPr indent="914400" defTabSz="914400">
              <a:spcBef>
                <a:spcPts val="500"/>
              </a:spcBef>
              <a:buFontTx/>
              <a:defRPr sz="2400" b="1">
                <a:solidFill>
                  <a:srgbClr val="000000"/>
                </a:solidFill>
              </a:defRPr>
            </a:lvl3pPr>
            <a:lvl4pPr marL="0" indent="1371600" defTabSz="914400">
              <a:spcBef>
                <a:spcPts val="500"/>
              </a:spcBef>
              <a:buSzTx/>
              <a:buFontTx/>
              <a:buNone/>
              <a:defRPr sz="2400" b="1">
                <a:solidFill>
                  <a:srgbClr val="000000"/>
                </a:solidFill>
              </a:defRPr>
            </a:lvl4pPr>
            <a:lvl5pPr indent="1828800" defTabSz="914400">
              <a:spcBef>
                <a:spcPts val="500"/>
              </a:spcBef>
              <a:buFontTx/>
              <a:defRPr sz="2400" b="1">
                <a:solidFill>
                  <a:srgbClr val="000000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162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 defTabSz="914400">
              <a:spcBef>
                <a:spcPts val="500"/>
              </a:spcBef>
              <a:buSzTx/>
              <a:buFontTx/>
              <a:buNone/>
              <a:defRPr sz="2400" b="1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63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2854632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e du titre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ctr" defTabSz="914400">
              <a:defRPr sz="4400" cap="none">
                <a:solidFill>
                  <a:srgbClr val="000000"/>
                </a:solid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171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8014467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e du titre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defTabSz="914400">
              <a:defRPr sz="2000" b="1" cap="none">
                <a:solidFill>
                  <a:srgbClr val="000000"/>
                </a:solid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186" name="Texte niveau 1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 marL="342900" indent="-342900" defTabSz="914400">
              <a:spcBef>
                <a:spcPts val="700"/>
              </a:spcBef>
              <a:buChar char="•"/>
              <a:defRPr sz="3200">
                <a:solidFill>
                  <a:srgbClr val="000000"/>
                </a:solidFill>
              </a:defRPr>
            </a:lvl1pPr>
            <a:lvl2pPr marL="783771" indent="-326571" defTabSz="914400">
              <a:spcBef>
                <a:spcPts val="700"/>
              </a:spcBef>
              <a:buChar char="–"/>
              <a:defRPr sz="3200">
                <a:solidFill>
                  <a:srgbClr val="000000"/>
                </a:solidFill>
              </a:defRPr>
            </a:lvl2pPr>
            <a:lvl3pPr marL="1219200" indent="-304800" defTabSz="914400">
              <a:spcBef>
                <a:spcPts val="700"/>
              </a:spcBef>
              <a:buSzPct val="100000"/>
              <a:buChar char="•"/>
              <a:defRPr sz="3200">
                <a:solidFill>
                  <a:srgbClr val="000000"/>
                </a:solidFill>
              </a:defRPr>
            </a:lvl3pPr>
            <a:lvl4pPr marL="1737360" indent="-365760" defTabSz="914400">
              <a:spcBef>
                <a:spcPts val="700"/>
              </a:spcBef>
              <a:defRPr sz="3200">
                <a:solidFill>
                  <a:srgbClr val="000000"/>
                </a:solidFill>
              </a:defRPr>
            </a:lvl4pPr>
            <a:lvl5pPr marL="2194560" indent="-365760" defTabSz="914400">
              <a:spcBef>
                <a:spcPts val="700"/>
              </a:spcBef>
              <a:buSzPct val="100000"/>
              <a:buChar char="»"/>
              <a:defRPr sz="3200">
                <a:solidFill>
                  <a:srgbClr val="000000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187" name="Espace réservé du texte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 defTabSz="914400">
              <a:spcBef>
                <a:spcPts val="300"/>
              </a:spcBef>
              <a:buSzTx/>
              <a:buFontTx/>
              <a:buNone/>
              <a:defRPr sz="14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88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3621583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e du titre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defTabSz="914400">
              <a:defRPr sz="2000" b="1" cap="none">
                <a:solidFill>
                  <a:srgbClr val="000000"/>
                </a:solid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196" name="Espace réservé pour une image 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97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300"/>
              </a:spcBef>
              <a:buSzTx/>
              <a:buFontTx/>
              <a:buNone/>
              <a:defRPr sz="1400">
                <a:solidFill>
                  <a:srgbClr val="000000"/>
                </a:solidFill>
              </a:defRPr>
            </a:lvl1pPr>
            <a:lvl2pPr marL="0" indent="457200" defTabSz="914400">
              <a:spcBef>
                <a:spcPts val="300"/>
              </a:spcBef>
              <a:buSzTx/>
              <a:buFontTx/>
              <a:buNone/>
              <a:defRPr sz="1400">
                <a:solidFill>
                  <a:srgbClr val="000000"/>
                </a:solidFill>
              </a:defRPr>
            </a:lvl2pPr>
            <a:lvl3pPr indent="914400" defTabSz="914400">
              <a:spcBef>
                <a:spcPts val="300"/>
              </a:spcBef>
              <a:buFontTx/>
              <a:defRPr sz="1400">
                <a:solidFill>
                  <a:srgbClr val="000000"/>
                </a:solidFill>
              </a:defRPr>
            </a:lvl3pPr>
            <a:lvl4pPr marL="0" indent="1371600" defTabSz="914400">
              <a:spcBef>
                <a:spcPts val="300"/>
              </a:spcBef>
              <a:buSzTx/>
              <a:buFontTx/>
              <a:buNone/>
              <a:defRPr sz="1400">
                <a:solidFill>
                  <a:srgbClr val="000000"/>
                </a:solidFill>
              </a:defRPr>
            </a:lvl4pPr>
            <a:lvl5pPr indent="1828800" defTabSz="914400">
              <a:spcBef>
                <a:spcPts val="300"/>
              </a:spcBef>
              <a:buFontTx/>
              <a:defRPr sz="1400">
                <a:solidFill>
                  <a:srgbClr val="000000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198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0694198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e du titre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ctr" defTabSz="914400">
              <a:defRPr sz="4400" cap="none">
                <a:solidFill>
                  <a:srgbClr val="000000"/>
                </a:solid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206" name="Texte niveau 1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defTabSz="914400">
              <a:spcBef>
                <a:spcPts val="700"/>
              </a:spcBef>
              <a:buChar char="•"/>
              <a:defRPr sz="3200">
                <a:solidFill>
                  <a:srgbClr val="000000"/>
                </a:solidFill>
              </a:defRPr>
            </a:lvl1pPr>
            <a:lvl2pPr marL="783771" indent="-326571" defTabSz="914400">
              <a:spcBef>
                <a:spcPts val="700"/>
              </a:spcBef>
              <a:buChar char="–"/>
              <a:defRPr sz="3200">
                <a:solidFill>
                  <a:srgbClr val="000000"/>
                </a:solidFill>
              </a:defRPr>
            </a:lvl2pPr>
            <a:lvl3pPr marL="1219200" indent="-304800" defTabSz="914400">
              <a:spcBef>
                <a:spcPts val="700"/>
              </a:spcBef>
              <a:buSzPct val="100000"/>
              <a:buChar char="•"/>
              <a:defRPr sz="3200">
                <a:solidFill>
                  <a:srgbClr val="000000"/>
                </a:solidFill>
              </a:defRPr>
            </a:lvl3pPr>
            <a:lvl4pPr marL="1737360" indent="-365760" defTabSz="914400">
              <a:spcBef>
                <a:spcPts val="700"/>
              </a:spcBef>
              <a:defRPr sz="3200">
                <a:solidFill>
                  <a:srgbClr val="000000"/>
                </a:solidFill>
              </a:defRPr>
            </a:lvl4pPr>
            <a:lvl5pPr marL="2194560" indent="-365760" defTabSz="914400">
              <a:spcBef>
                <a:spcPts val="700"/>
              </a:spcBef>
              <a:buSzPct val="100000"/>
              <a:buChar char="»"/>
              <a:defRPr sz="3200">
                <a:solidFill>
                  <a:srgbClr val="000000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207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5621070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exte du titre"/>
          <p:cNvSpPr txBox="1"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>
            <a:lvl1pPr algn="ctr" defTabSz="914400">
              <a:defRPr sz="4400" cap="none">
                <a:solidFill>
                  <a:srgbClr val="000000"/>
                </a:solid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215" name="Texte niveau 1…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>
            <a:lvl1pPr marL="342900" indent="-342900" defTabSz="914400">
              <a:spcBef>
                <a:spcPts val="700"/>
              </a:spcBef>
              <a:buChar char="•"/>
              <a:defRPr sz="3200">
                <a:solidFill>
                  <a:srgbClr val="000000"/>
                </a:solidFill>
              </a:defRPr>
            </a:lvl1pPr>
            <a:lvl2pPr marL="783771" indent="-326571" defTabSz="914400">
              <a:spcBef>
                <a:spcPts val="700"/>
              </a:spcBef>
              <a:buChar char="–"/>
              <a:defRPr sz="3200">
                <a:solidFill>
                  <a:srgbClr val="000000"/>
                </a:solidFill>
              </a:defRPr>
            </a:lvl2pPr>
            <a:lvl3pPr marL="1219200" indent="-304800" defTabSz="914400">
              <a:spcBef>
                <a:spcPts val="700"/>
              </a:spcBef>
              <a:buSzPct val="100000"/>
              <a:buChar char="•"/>
              <a:defRPr sz="3200">
                <a:solidFill>
                  <a:srgbClr val="000000"/>
                </a:solidFill>
              </a:defRPr>
            </a:lvl3pPr>
            <a:lvl4pPr marL="1737360" indent="-365760" defTabSz="914400">
              <a:spcBef>
                <a:spcPts val="700"/>
              </a:spcBef>
              <a:defRPr sz="3200">
                <a:solidFill>
                  <a:srgbClr val="000000"/>
                </a:solidFill>
              </a:defRPr>
            </a:lvl4pPr>
            <a:lvl5pPr marL="2194560" indent="-365760" defTabSz="914400">
              <a:spcBef>
                <a:spcPts val="700"/>
              </a:spcBef>
              <a:buSzPct val="100000"/>
              <a:buChar char="»"/>
              <a:defRPr sz="3200">
                <a:solidFill>
                  <a:srgbClr val="000000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21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4075563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Connecteur droit 9"/>
          <p:cNvSpPr/>
          <p:nvPr/>
        </p:nvSpPr>
        <p:spPr>
          <a:xfrm>
            <a:off x="698884" y="3893511"/>
            <a:ext cx="6290735" cy="1"/>
          </a:xfrm>
          <a:prstGeom prst="line">
            <a:avLst/>
          </a:prstGeom>
          <a:ln w="57150" cap="rnd">
            <a:solidFill>
              <a:srgbClr val="680099"/>
            </a:solidFill>
          </a:ln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sym typeface="Calibri"/>
            </a:endParaRPr>
          </a:p>
        </p:txBody>
      </p:sp>
      <p:sp>
        <p:nvSpPr>
          <p:cNvPr id="249" name="Connecteur droit 10"/>
          <p:cNvSpPr/>
          <p:nvPr/>
        </p:nvSpPr>
        <p:spPr>
          <a:xfrm flipV="1">
            <a:off x="6995213" y="2866174"/>
            <a:ext cx="1519768" cy="1024466"/>
          </a:xfrm>
          <a:prstGeom prst="line">
            <a:avLst/>
          </a:prstGeom>
          <a:ln w="57150" cap="rnd">
            <a:solidFill>
              <a:srgbClr val="680099"/>
            </a:solidFill>
          </a:ln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sym typeface="Calibri"/>
            </a:endParaRPr>
          </a:p>
        </p:txBody>
      </p:sp>
      <p:sp>
        <p:nvSpPr>
          <p:cNvPr id="250" name="Connecteur droit 11"/>
          <p:cNvSpPr/>
          <p:nvPr/>
        </p:nvSpPr>
        <p:spPr>
          <a:xfrm flipH="1" flipV="1">
            <a:off x="699179" y="-1"/>
            <a:ext cx="2" cy="3885050"/>
          </a:xfrm>
          <a:prstGeom prst="line">
            <a:avLst/>
          </a:prstGeom>
          <a:ln w="57150" cap="rnd">
            <a:solidFill>
              <a:srgbClr val="680099"/>
            </a:solidFill>
          </a:ln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sym typeface="Calibri"/>
            </a:endParaRPr>
          </a:p>
        </p:txBody>
      </p:sp>
      <p:pic>
        <p:nvPicPr>
          <p:cNvPr id="251" name="Image 13" descr="Image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1605" y="6188693"/>
            <a:ext cx="1779510" cy="433869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Texte du titre"/>
          <p:cNvSpPr txBox="1">
            <a:spLocks noGrp="1"/>
          </p:cNvSpPr>
          <p:nvPr>
            <p:ph type="title"/>
          </p:nvPr>
        </p:nvSpPr>
        <p:spPr>
          <a:xfrm>
            <a:off x="894888" y="123283"/>
            <a:ext cx="7772401" cy="1470026"/>
          </a:xfrm>
          <a:prstGeom prst="rect">
            <a:avLst/>
          </a:prstGeom>
        </p:spPr>
        <p:txBody>
          <a:bodyPr/>
          <a:lstStyle>
            <a:lvl1pPr>
              <a:defRPr sz="4400" cap="none">
                <a:solidFill>
                  <a:srgbClr val="680099"/>
                </a:solid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253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94887" y="1623595"/>
            <a:ext cx="7791912" cy="147243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700"/>
              </a:spcBef>
              <a:buSzTx/>
              <a:buFontTx/>
              <a:buNone/>
              <a:defRPr sz="3200">
                <a:solidFill>
                  <a:srgbClr val="262626"/>
                </a:solidFill>
              </a:defRPr>
            </a:lvl1pPr>
            <a:lvl2pPr marL="0" indent="457200">
              <a:spcBef>
                <a:spcPts val="700"/>
              </a:spcBef>
              <a:buSzTx/>
              <a:buFontTx/>
              <a:buNone/>
              <a:defRPr sz="3200">
                <a:solidFill>
                  <a:srgbClr val="262626"/>
                </a:solidFill>
              </a:defRPr>
            </a:lvl2pPr>
            <a:lvl3pPr indent="914400">
              <a:spcBef>
                <a:spcPts val="700"/>
              </a:spcBef>
              <a:buFontTx/>
              <a:defRPr sz="3200">
                <a:solidFill>
                  <a:srgbClr val="262626"/>
                </a:solidFill>
              </a:defRPr>
            </a:lvl3pPr>
            <a:lvl4pPr marL="0" indent="1371600">
              <a:spcBef>
                <a:spcPts val="700"/>
              </a:spcBef>
              <a:buSzTx/>
              <a:buFontTx/>
              <a:buNone/>
              <a:defRPr sz="3200">
                <a:solidFill>
                  <a:srgbClr val="262626"/>
                </a:solidFill>
              </a:defRPr>
            </a:lvl4pPr>
            <a:lvl5pPr indent="1828800">
              <a:spcBef>
                <a:spcPts val="700"/>
              </a:spcBef>
              <a:buFontTx/>
              <a:defRPr sz="3200">
                <a:solidFill>
                  <a:srgbClr val="262626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25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62626"/>
                </a:solidFill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  <p:sp>
        <p:nvSpPr>
          <p:cNvPr id="255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895350" y="4107391"/>
            <a:ext cx="7791450" cy="1579564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500">
                <a:solidFill>
                  <a:srgbClr val="000000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205699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263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26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6337365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9753" y="364673"/>
            <a:ext cx="7772400" cy="804624"/>
          </a:xfrm>
        </p:spPr>
        <p:txBody>
          <a:bodyPr anchor="t">
            <a:normAutofit/>
          </a:bodyPr>
          <a:lstStyle>
            <a:lvl1pPr algn="l">
              <a:defRPr sz="3000" b="0" cap="all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F49D-1120-E845-AFFF-B94735BC1831}" type="datetime1">
              <a:rPr lang="fr-FR" smtClean="0"/>
              <a:t>25/10/2018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ts val="1330"/>
              </a:lnSpc>
            </a:pPr>
            <a:r>
              <a:rPr lang="fr-FR" b="1" dirty="0" smtClean="0">
                <a:solidFill>
                  <a:srgbClr val="680099"/>
                </a:solidFill>
              </a:rPr>
              <a:t>DGRI</a:t>
            </a:r>
          </a:p>
          <a:p>
            <a:pPr>
              <a:lnSpc>
                <a:spcPts val="1330"/>
              </a:lnSpc>
            </a:pPr>
            <a:r>
              <a:rPr lang="fr-FR" b="1" dirty="0" smtClean="0">
                <a:solidFill>
                  <a:srgbClr val="680099"/>
                </a:solidFill>
              </a:rPr>
              <a:t>Modernisation des infrastructures et services numériques de l’ESRI</a:t>
            </a:r>
            <a:endParaRPr lang="fr-FR" dirty="0" smtClean="0">
              <a:solidFill>
                <a:srgbClr val="1B8ED9"/>
              </a:solidFill>
            </a:endParaRP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05400" y="1476296"/>
            <a:ext cx="7881400" cy="146994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/>
            </a:lvl1pPr>
            <a:lvl2pPr marL="268288" marR="0" indent="-26828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0099"/>
              </a:buClr>
              <a:buSzTx/>
              <a:buFont typeface="Arial Italic"/>
              <a:buChar char="■"/>
              <a:tabLst/>
              <a:defRPr sz="2000"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86A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1"/>
            <a:r>
              <a:rPr lang="fr-FR" dirty="0" smtClean="0"/>
              <a:t>Deuxième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227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exte du titre"/>
          <p:cNvSpPr txBox="1">
            <a:spLocks noGrp="1"/>
          </p:cNvSpPr>
          <p:nvPr>
            <p:ph type="title"/>
          </p:nvPr>
        </p:nvSpPr>
        <p:spPr>
          <a:xfrm>
            <a:off x="799752" y="364672"/>
            <a:ext cx="7772401" cy="804625"/>
          </a:xfrm>
          <a:prstGeom prst="rect">
            <a:avLst/>
          </a:prstGeom>
        </p:spPr>
        <p:txBody>
          <a:bodyPr anchor="t"/>
          <a:lstStyle/>
          <a:p>
            <a:r>
              <a:t>Texte du titre</a:t>
            </a:r>
          </a:p>
        </p:txBody>
      </p:sp>
      <p:sp>
        <p:nvSpPr>
          <p:cNvPr id="281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347430" y="6423342"/>
            <a:ext cx="252970" cy="2311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  <p:sp>
        <p:nvSpPr>
          <p:cNvPr id="28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05400" y="1476296"/>
            <a:ext cx="7881401" cy="1469944"/>
          </a:xfrm>
          <a:prstGeom prst="rect">
            <a:avLst/>
          </a:prstGeom>
        </p:spPr>
        <p:txBody>
          <a:bodyPr/>
          <a:lstStyle>
            <a:lvl2pPr marL="268288" indent="-268288"/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</p:spTree>
    <p:extLst>
      <p:ext uri="{BB962C8B-B14F-4D97-AF65-F5344CB8AC3E}">
        <p14:creationId xmlns:p14="http://schemas.microsoft.com/office/powerpoint/2010/main" val="3775407992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290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347430" y="6423342"/>
            <a:ext cx="252970" cy="2311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6575500"/>
      </p:ext>
    </p:extLst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Texte du titre"/>
          <p:cNvSpPr txBox="1">
            <a:spLocks noGrp="1"/>
          </p:cNvSpPr>
          <p:nvPr>
            <p:ph type="title"/>
          </p:nvPr>
        </p:nvSpPr>
        <p:spPr>
          <a:xfrm>
            <a:off x="808773" y="69691"/>
            <a:ext cx="8004162" cy="828576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298" name="Espace réservé pour une image  2"/>
          <p:cNvSpPr>
            <a:spLocks noGrp="1"/>
          </p:cNvSpPr>
          <p:nvPr>
            <p:ph type="pic" sz="half" idx="13"/>
          </p:nvPr>
        </p:nvSpPr>
        <p:spPr>
          <a:xfrm>
            <a:off x="677332" y="1494530"/>
            <a:ext cx="6601357" cy="323304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99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677332" y="5367337"/>
            <a:ext cx="6601357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indent="914400">
              <a:spcBef>
                <a:spcPts val="300"/>
              </a:spcBef>
              <a:buFontTx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indent="1828800">
              <a:spcBef>
                <a:spcPts val="300"/>
              </a:spcBef>
              <a:buFontTx/>
              <a:defRPr sz="14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300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347430" y="6423342"/>
            <a:ext cx="252970" cy="2311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6523186"/>
      </p:ext>
    </p:extLst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exte du titre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>
              <a:defRPr sz="4400" cap="none">
                <a:solidFill>
                  <a:srgbClr val="000000"/>
                </a:solid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308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 defTabSz="914400">
              <a:spcBef>
                <a:spcPts val="700"/>
              </a:spcBef>
              <a:buSzTx/>
              <a:buFontTx/>
              <a:buNone/>
              <a:defRPr sz="3200">
                <a:solidFill>
                  <a:srgbClr val="888888"/>
                </a:solidFill>
              </a:defRPr>
            </a:lvl1pPr>
            <a:lvl2pPr marL="0" indent="457200" algn="ctr" defTabSz="914400">
              <a:spcBef>
                <a:spcPts val="700"/>
              </a:spcBef>
              <a:buSzTx/>
              <a:buFontTx/>
              <a:buNone/>
              <a:defRPr sz="3200">
                <a:solidFill>
                  <a:srgbClr val="888888"/>
                </a:solidFill>
              </a:defRPr>
            </a:lvl2pPr>
            <a:lvl3pPr indent="914400" algn="ctr" defTabSz="914400">
              <a:spcBef>
                <a:spcPts val="700"/>
              </a:spcBef>
              <a:buFontTx/>
              <a:defRPr sz="3200">
                <a:solidFill>
                  <a:srgbClr val="888888"/>
                </a:solidFill>
              </a:defRPr>
            </a:lvl3pPr>
            <a:lvl4pPr marL="0" indent="1371600" algn="ctr" defTabSz="914400">
              <a:spcBef>
                <a:spcPts val="700"/>
              </a:spcBef>
              <a:buSzTx/>
              <a:buFontTx/>
              <a:buNone/>
              <a:defRPr sz="3200">
                <a:solidFill>
                  <a:srgbClr val="888888"/>
                </a:solidFill>
              </a:defRPr>
            </a:lvl4pPr>
            <a:lvl5pPr indent="1828800" algn="ctr" defTabSz="914400">
              <a:spcBef>
                <a:spcPts val="700"/>
              </a:spcBef>
              <a:buFontTx/>
              <a:defRPr sz="3200">
                <a:solidFill>
                  <a:srgbClr val="888888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309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3317110"/>
      </p:ext>
    </p:extLst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Texte du titre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defTabSz="914400">
              <a:defRPr sz="4000" b="1">
                <a:solidFill>
                  <a:srgbClr val="000000"/>
                </a:solid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326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 defTabSz="914400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defTabSz="914400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indent="914400" defTabSz="914400">
              <a:buFontTx/>
              <a:defRPr>
                <a:solidFill>
                  <a:srgbClr val="888888"/>
                </a:solidFill>
              </a:defRPr>
            </a:lvl3pPr>
            <a:lvl4pPr marL="0" indent="1371600" defTabSz="914400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indent="1828800" defTabSz="914400">
              <a:buFontTx/>
              <a:defRPr>
                <a:solidFill>
                  <a:srgbClr val="888888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327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2893057"/>
      </p:ext>
    </p:extLst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Texte du titre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ctr" defTabSz="914400">
              <a:defRPr sz="4400" cap="none">
                <a:solidFill>
                  <a:srgbClr val="000000"/>
                </a:solid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335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 defTabSz="914400">
              <a:spcBef>
                <a:spcPts val="600"/>
              </a:spcBef>
              <a:buChar char="•"/>
              <a:defRPr sz="2800">
                <a:solidFill>
                  <a:srgbClr val="000000"/>
                </a:solidFill>
              </a:defRPr>
            </a:lvl1pPr>
            <a:lvl2pPr marL="790575" indent="-333375" defTabSz="914400">
              <a:spcBef>
                <a:spcPts val="600"/>
              </a:spcBef>
              <a:buChar char="–"/>
              <a:defRPr sz="2800">
                <a:solidFill>
                  <a:srgbClr val="000000"/>
                </a:solidFill>
              </a:defRPr>
            </a:lvl2pPr>
            <a:lvl3pPr marL="1234439" indent="-320039" defTabSz="914400">
              <a:spcBef>
                <a:spcPts val="600"/>
              </a:spcBef>
              <a:buSzPct val="100000"/>
              <a:buChar char="•"/>
              <a:defRPr sz="2800">
                <a:solidFill>
                  <a:srgbClr val="000000"/>
                </a:solidFill>
              </a:defRPr>
            </a:lvl3pPr>
            <a:lvl4pPr marL="1727200" indent="-355600" defTabSz="914400">
              <a:spcBef>
                <a:spcPts val="600"/>
              </a:spcBef>
              <a:defRPr sz="2800">
                <a:solidFill>
                  <a:srgbClr val="000000"/>
                </a:solidFill>
              </a:defRPr>
            </a:lvl4pPr>
            <a:lvl5pPr marL="2184400" indent="-355600" defTabSz="914400">
              <a:spcBef>
                <a:spcPts val="600"/>
              </a:spcBef>
              <a:buSzPct val="100000"/>
              <a:buChar char="»"/>
              <a:defRPr sz="2800">
                <a:solidFill>
                  <a:srgbClr val="000000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33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8238617"/>
      </p:ext>
    </p:extLst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Texte du titre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ctr" defTabSz="914400">
              <a:defRPr sz="4400" cap="none">
                <a:solidFill>
                  <a:srgbClr val="000000"/>
                </a:solid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344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500"/>
              </a:spcBef>
              <a:buSzTx/>
              <a:buFontTx/>
              <a:buNone/>
              <a:defRPr sz="2400" b="1">
                <a:solidFill>
                  <a:srgbClr val="000000"/>
                </a:solidFill>
              </a:defRPr>
            </a:lvl1pPr>
            <a:lvl2pPr marL="0" indent="457200" defTabSz="914400">
              <a:spcBef>
                <a:spcPts val="500"/>
              </a:spcBef>
              <a:buSzTx/>
              <a:buFontTx/>
              <a:buNone/>
              <a:defRPr sz="2400" b="1">
                <a:solidFill>
                  <a:srgbClr val="000000"/>
                </a:solidFill>
              </a:defRPr>
            </a:lvl2pPr>
            <a:lvl3pPr indent="914400" defTabSz="914400">
              <a:spcBef>
                <a:spcPts val="500"/>
              </a:spcBef>
              <a:buFontTx/>
              <a:defRPr sz="2400" b="1">
                <a:solidFill>
                  <a:srgbClr val="000000"/>
                </a:solidFill>
              </a:defRPr>
            </a:lvl3pPr>
            <a:lvl4pPr marL="0" indent="1371600" defTabSz="914400">
              <a:spcBef>
                <a:spcPts val="500"/>
              </a:spcBef>
              <a:buSzTx/>
              <a:buFontTx/>
              <a:buNone/>
              <a:defRPr sz="2400" b="1">
                <a:solidFill>
                  <a:srgbClr val="000000"/>
                </a:solidFill>
              </a:defRPr>
            </a:lvl4pPr>
            <a:lvl5pPr indent="1828800" defTabSz="914400">
              <a:spcBef>
                <a:spcPts val="500"/>
              </a:spcBef>
              <a:buFontTx/>
              <a:defRPr sz="2400" b="1">
                <a:solidFill>
                  <a:srgbClr val="000000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34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 defTabSz="914400">
              <a:spcBef>
                <a:spcPts val="500"/>
              </a:spcBef>
              <a:buSzTx/>
              <a:buFontTx/>
              <a:buNone/>
              <a:defRPr sz="2400" b="1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4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5008701"/>
      </p:ext>
    </p:extLst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Texte du titre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ctr" defTabSz="914400">
              <a:defRPr sz="4400" cap="none">
                <a:solidFill>
                  <a:srgbClr val="000000"/>
                </a:solid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35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2439707"/>
      </p:ext>
    </p:extLst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5928198"/>
      </p:ext>
    </p:extLst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Texte du titre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defTabSz="914400">
              <a:defRPr sz="2000" b="1" cap="none">
                <a:solidFill>
                  <a:srgbClr val="000000"/>
                </a:solid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369" name="Texte niveau 1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 marL="342900" indent="-342900" defTabSz="914400">
              <a:spcBef>
                <a:spcPts val="700"/>
              </a:spcBef>
              <a:buChar char="•"/>
              <a:defRPr sz="3200">
                <a:solidFill>
                  <a:srgbClr val="000000"/>
                </a:solidFill>
              </a:defRPr>
            </a:lvl1pPr>
            <a:lvl2pPr marL="783771" indent="-326571" defTabSz="914400">
              <a:spcBef>
                <a:spcPts val="700"/>
              </a:spcBef>
              <a:buChar char="–"/>
              <a:defRPr sz="3200">
                <a:solidFill>
                  <a:srgbClr val="000000"/>
                </a:solidFill>
              </a:defRPr>
            </a:lvl2pPr>
            <a:lvl3pPr marL="1219200" indent="-304800" defTabSz="914400">
              <a:spcBef>
                <a:spcPts val="700"/>
              </a:spcBef>
              <a:buSzPct val="100000"/>
              <a:buChar char="•"/>
              <a:defRPr sz="3200">
                <a:solidFill>
                  <a:srgbClr val="000000"/>
                </a:solidFill>
              </a:defRPr>
            </a:lvl3pPr>
            <a:lvl4pPr marL="1737360" indent="-365760" defTabSz="914400">
              <a:spcBef>
                <a:spcPts val="700"/>
              </a:spcBef>
              <a:defRPr sz="3200">
                <a:solidFill>
                  <a:srgbClr val="000000"/>
                </a:solidFill>
              </a:defRPr>
            </a:lvl4pPr>
            <a:lvl5pPr marL="2194560" indent="-365760" defTabSz="914400">
              <a:spcBef>
                <a:spcPts val="700"/>
              </a:spcBef>
              <a:buSzPct val="100000"/>
              <a:buChar char="»"/>
              <a:defRPr sz="3200">
                <a:solidFill>
                  <a:srgbClr val="000000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370" name="Espace réservé du texte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 defTabSz="914400">
              <a:spcBef>
                <a:spcPts val="300"/>
              </a:spcBef>
              <a:buSzTx/>
              <a:buFontTx/>
              <a:buNone/>
              <a:defRPr sz="14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71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652404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A2C30-2C93-B946-8D9E-6F7A30099D67}" type="datetime1">
              <a:rPr lang="fr-FR" smtClean="0"/>
              <a:pPr/>
              <a:t>25/10/2018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ts val="1330"/>
              </a:lnSpc>
            </a:pPr>
            <a:r>
              <a:rPr lang="fr-FR" b="1" dirty="0" smtClean="0">
                <a:solidFill>
                  <a:srgbClr val="680099"/>
                </a:solidFill>
              </a:rPr>
              <a:t>DGRI</a:t>
            </a:r>
          </a:p>
          <a:p>
            <a:pPr>
              <a:lnSpc>
                <a:spcPts val="1330"/>
              </a:lnSpc>
            </a:pPr>
            <a:r>
              <a:rPr lang="fr-FR" b="1" dirty="0" smtClean="0">
                <a:solidFill>
                  <a:srgbClr val="680099"/>
                </a:solidFill>
              </a:rPr>
              <a:t>Modernisation des infrastructures et services numériques de l’ESRI</a:t>
            </a:r>
            <a:endParaRPr lang="fr-FR" dirty="0" smtClean="0">
              <a:solidFill>
                <a:srgbClr val="1B8ED9"/>
              </a:solidFill>
            </a:endParaRPr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075494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Texte du titre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defTabSz="914400">
              <a:defRPr sz="2000" b="1" cap="none">
                <a:solidFill>
                  <a:srgbClr val="000000"/>
                </a:solid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379" name="Espace réservé pour une image 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8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300"/>
              </a:spcBef>
              <a:buSzTx/>
              <a:buFontTx/>
              <a:buNone/>
              <a:defRPr sz="1400">
                <a:solidFill>
                  <a:srgbClr val="000000"/>
                </a:solidFill>
              </a:defRPr>
            </a:lvl1pPr>
            <a:lvl2pPr marL="0" indent="457200" defTabSz="914400">
              <a:spcBef>
                <a:spcPts val="300"/>
              </a:spcBef>
              <a:buSzTx/>
              <a:buFontTx/>
              <a:buNone/>
              <a:defRPr sz="1400">
                <a:solidFill>
                  <a:srgbClr val="000000"/>
                </a:solidFill>
              </a:defRPr>
            </a:lvl2pPr>
            <a:lvl3pPr indent="914400" defTabSz="914400">
              <a:spcBef>
                <a:spcPts val="300"/>
              </a:spcBef>
              <a:buFontTx/>
              <a:defRPr sz="1400">
                <a:solidFill>
                  <a:srgbClr val="000000"/>
                </a:solidFill>
              </a:defRPr>
            </a:lvl3pPr>
            <a:lvl4pPr marL="0" indent="1371600" defTabSz="914400">
              <a:spcBef>
                <a:spcPts val="300"/>
              </a:spcBef>
              <a:buSzTx/>
              <a:buFontTx/>
              <a:buNone/>
              <a:defRPr sz="1400">
                <a:solidFill>
                  <a:srgbClr val="000000"/>
                </a:solidFill>
              </a:defRPr>
            </a:lvl4pPr>
            <a:lvl5pPr indent="1828800" defTabSz="914400">
              <a:spcBef>
                <a:spcPts val="300"/>
              </a:spcBef>
              <a:buFontTx/>
              <a:defRPr sz="1400">
                <a:solidFill>
                  <a:srgbClr val="000000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381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3529314"/>
      </p:ext>
    </p:extLst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Texte du titre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ctr" defTabSz="914400">
              <a:defRPr sz="4400" cap="none">
                <a:solidFill>
                  <a:srgbClr val="000000"/>
                </a:solid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389" name="Texte niveau 1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defTabSz="914400">
              <a:spcBef>
                <a:spcPts val="700"/>
              </a:spcBef>
              <a:buChar char="•"/>
              <a:defRPr sz="3200">
                <a:solidFill>
                  <a:srgbClr val="000000"/>
                </a:solidFill>
              </a:defRPr>
            </a:lvl1pPr>
            <a:lvl2pPr marL="783771" indent="-326571" defTabSz="914400">
              <a:spcBef>
                <a:spcPts val="700"/>
              </a:spcBef>
              <a:buChar char="–"/>
              <a:defRPr sz="3200">
                <a:solidFill>
                  <a:srgbClr val="000000"/>
                </a:solidFill>
              </a:defRPr>
            </a:lvl2pPr>
            <a:lvl3pPr marL="1219200" indent="-304800" defTabSz="914400">
              <a:spcBef>
                <a:spcPts val="700"/>
              </a:spcBef>
              <a:buSzPct val="100000"/>
              <a:buChar char="•"/>
              <a:defRPr sz="3200">
                <a:solidFill>
                  <a:srgbClr val="000000"/>
                </a:solidFill>
              </a:defRPr>
            </a:lvl3pPr>
            <a:lvl4pPr marL="1737360" indent="-365760" defTabSz="914400">
              <a:spcBef>
                <a:spcPts val="700"/>
              </a:spcBef>
              <a:defRPr sz="3200">
                <a:solidFill>
                  <a:srgbClr val="000000"/>
                </a:solidFill>
              </a:defRPr>
            </a:lvl4pPr>
            <a:lvl5pPr marL="2194560" indent="-365760" defTabSz="914400">
              <a:spcBef>
                <a:spcPts val="700"/>
              </a:spcBef>
              <a:buSzPct val="100000"/>
              <a:buChar char="»"/>
              <a:defRPr sz="3200">
                <a:solidFill>
                  <a:srgbClr val="000000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390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7583954"/>
      </p:ext>
    </p:extLst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Texte du titre"/>
          <p:cNvSpPr txBox="1"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>
            <a:lvl1pPr algn="ctr" defTabSz="914400">
              <a:defRPr sz="4400" cap="none">
                <a:solidFill>
                  <a:srgbClr val="000000"/>
                </a:solid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398" name="Texte niveau 1…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>
            <a:lvl1pPr marL="342900" indent="-342900" defTabSz="914400">
              <a:spcBef>
                <a:spcPts val="700"/>
              </a:spcBef>
              <a:buChar char="•"/>
              <a:defRPr sz="3200">
                <a:solidFill>
                  <a:srgbClr val="000000"/>
                </a:solidFill>
              </a:defRPr>
            </a:lvl1pPr>
            <a:lvl2pPr marL="783771" indent="-326571" defTabSz="914400">
              <a:spcBef>
                <a:spcPts val="700"/>
              </a:spcBef>
              <a:buChar char="–"/>
              <a:defRPr sz="3200">
                <a:solidFill>
                  <a:srgbClr val="000000"/>
                </a:solidFill>
              </a:defRPr>
            </a:lvl2pPr>
            <a:lvl3pPr marL="1219200" indent="-304800" defTabSz="914400">
              <a:spcBef>
                <a:spcPts val="700"/>
              </a:spcBef>
              <a:buSzPct val="100000"/>
              <a:buChar char="•"/>
              <a:defRPr sz="3200">
                <a:solidFill>
                  <a:srgbClr val="000000"/>
                </a:solidFill>
              </a:defRPr>
            </a:lvl3pPr>
            <a:lvl4pPr marL="1737360" indent="-365760" defTabSz="914400">
              <a:spcBef>
                <a:spcPts val="700"/>
              </a:spcBef>
              <a:defRPr sz="3200">
                <a:solidFill>
                  <a:srgbClr val="000000"/>
                </a:solidFill>
              </a:defRPr>
            </a:lvl4pPr>
            <a:lvl5pPr marL="2194560" indent="-365760" defTabSz="914400">
              <a:spcBef>
                <a:spcPts val="700"/>
              </a:spcBef>
              <a:buSzPct val="100000"/>
              <a:buChar char="»"/>
              <a:defRPr sz="3200">
                <a:solidFill>
                  <a:srgbClr val="000000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399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3282032"/>
      </p:ext>
    </p:extLst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265EF3-76B1-CB4C-99EA-E64CE0ED2EF8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0DDF6-8826-F446-8C25-4C50190BB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3167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9753" y="364673"/>
            <a:ext cx="7772400" cy="804624"/>
          </a:xfrm>
        </p:spPr>
        <p:txBody>
          <a:bodyPr anchor="t">
            <a:normAutofit/>
          </a:bodyPr>
          <a:lstStyle>
            <a:lvl1pPr algn="l">
              <a:defRPr sz="3000" b="0" cap="all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995212" y="6356350"/>
            <a:ext cx="1134707" cy="365125"/>
          </a:xfrm>
          <a:prstGeom prst="rect">
            <a:avLst/>
          </a:prstGeom>
        </p:spPr>
        <p:txBody>
          <a:bodyPr/>
          <a:lstStyle/>
          <a:p>
            <a:fld id="{9607F49D-1120-E845-AFFF-B94735BC1831}" type="datetime1">
              <a:rPr lang="fr-FR" smtClean="0"/>
              <a:t>25/10/2018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468967" y="6146185"/>
            <a:ext cx="5178217" cy="676894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1320"/>
              </a:lnSpc>
            </a:pPr>
            <a:endParaRPr lang="fr-FR" dirty="0" smtClean="0">
              <a:solidFill>
                <a:srgbClr val="1B8ED9"/>
              </a:solidFill>
            </a:endParaRPr>
          </a:p>
          <a:p>
            <a:pPr>
              <a:lnSpc>
                <a:spcPts val="1330"/>
              </a:lnSpc>
            </a:pPr>
            <a:r>
              <a:rPr lang="fr-FR" b="1" dirty="0" smtClean="0">
                <a:solidFill>
                  <a:srgbClr val="680099"/>
                </a:solidFill>
              </a:rPr>
              <a:t>DGRI</a:t>
            </a:r>
          </a:p>
          <a:p>
            <a:pPr>
              <a:lnSpc>
                <a:spcPts val="1330"/>
              </a:lnSpc>
            </a:pPr>
            <a:r>
              <a:rPr lang="fr-FR" b="1" dirty="0" smtClean="0">
                <a:solidFill>
                  <a:srgbClr val="680099"/>
                </a:solidFill>
              </a:rPr>
              <a:t>Modernisation des infrastructures et services numériques de l’ESRI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05400" y="1476296"/>
            <a:ext cx="7881400" cy="146994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/>
            </a:lvl1pPr>
            <a:lvl2pPr marL="268288" marR="0" indent="-26828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0099"/>
              </a:buClr>
              <a:buSzTx/>
              <a:buFont typeface="Arial Italic"/>
              <a:buChar char="■"/>
              <a:tabLst/>
              <a:defRPr sz="2000"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86A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1"/>
            <a:r>
              <a:rPr lang="fr-FR" dirty="0" smtClean="0"/>
              <a:t>Deuxième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3755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468967" y="6146185"/>
            <a:ext cx="5178217" cy="676894"/>
          </a:xfrm>
          <a:prstGeom prst="rect">
            <a:avLst/>
          </a:prstGeom>
        </p:spPr>
        <p:txBody>
          <a:bodyPr/>
          <a:lstStyle/>
          <a:p>
            <a:endParaRPr lang="fr-FR" dirty="0">
              <a:solidFill>
                <a:srgbClr val="1B8ED9"/>
              </a:solidFill>
            </a:endParaRPr>
          </a:p>
          <a:p>
            <a:pPr>
              <a:lnSpc>
                <a:spcPts val="1330"/>
              </a:lnSpc>
            </a:pPr>
            <a:r>
              <a:rPr lang="fr-FR" b="1" dirty="0">
                <a:solidFill>
                  <a:srgbClr val="680099"/>
                </a:solidFill>
              </a:rPr>
              <a:t>DGRI</a:t>
            </a:r>
          </a:p>
          <a:p>
            <a:pPr>
              <a:lnSpc>
                <a:spcPts val="1330"/>
              </a:lnSpc>
            </a:pPr>
            <a:r>
              <a:rPr lang="fr-FR" b="1" dirty="0">
                <a:solidFill>
                  <a:srgbClr val="680099"/>
                </a:solidFill>
              </a:rPr>
              <a:t>Modernisation des infrastructures et services numériques de l’ESRI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0099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0099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995213" y="6356350"/>
            <a:ext cx="1100148" cy="365125"/>
          </a:xfrm>
          <a:prstGeom prst="rect">
            <a:avLst/>
          </a:prstGeom>
        </p:spPr>
        <p:txBody>
          <a:bodyPr/>
          <a:lstStyle/>
          <a:p>
            <a:fld id="{5EBFF5DD-ECC6-604E-8430-34FEC3D75AB2}" type="datetime1">
              <a:rPr lang="fr-FR" smtClean="0"/>
              <a:t>25/10/2018</a:t>
            </a:fld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197502" y="6356350"/>
            <a:ext cx="403878" cy="365125"/>
          </a:xfrm>
        </p:spPr>
        <p:txBody>
          <a:bodyPr/>
          <a:lstStyle/>
          <a:p>
            <a:fld id="{1FC8907D-B208-DC44-82F5-2940ECA1C9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703746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5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835696" y="2348880"/>
            <a:ext cx="5486400" cy="36107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3568" y="1772816"/>
            <a:ext cx="5486400" cy="3600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7956550" y="6408738"/>
            <a:ext cx="6477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>
              <a:solidFill>
                <a:srgbClr val="0062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58087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5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835696" y="2348880"/>
            <a:ext cx="5486400" cy="36107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3568" y="1772816"/>
            <a:ext cx="5486400" cy="3600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7956550" y="6408738"/>
            <a:ext cx="6477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1"/>
          </p:nvPr>
        </p:nvSpPr>
        <p:spPr>
          <a:xfrm>
            <a:off x="6999184" y="6356350"/>
            <a:ext cx="1087538" cy="365125"/>
          </a:xfrm>
          <a:prstGeom prst="rect">
            <a:avLst/>
          </a:prstGeom>
        </p:spPr>
        <p:txBody>
          <a:bodyPr/>
          <a:lstStyle/>
          <a:p>
            <a:fld id="{009A2C30-2C93-B946-8D9E-6F7A30099D67}" type="datetime1">
              <a:rPr lang="fr-FR" smtClean="0"/>
              <a:pPr/>
              <a:t>25/10/2018</a:t>
            </a:fld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785421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6999184" y="6356350"/>
            <a:ext cx="1087538" cy="365125"/>
          </a:xfrm>
          <a:prstGeom prst="rect">
            <a:avLst/>
          </a:prstGeom>
        </p:spPr>
        <p:txBody>
          <a:bodyPr/>
          <a:lstStyle/>
          <a:p>
            <a:fld id="{A674A266-9B92-4070-A625-A33966D5470C}" type="datetimeFigureOut">
              <a:rPr lang="fr-FR" smtClean="0"/>
              <a:pPr/>
              <a:t>25/10/2018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468967" y="6146185"/>
            <a:ext cx="5178217" cy="676894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9717A-9417-42B7-BE9D-6791AD3F638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734208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9A6B8AF-1C20-4864-B49D-DCA79BA3CE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7992" y="1434497"/>
            <a:ext cx="6234549" cy="592163"/>
          </a:xfrm>
          <a:prstGeom prst="rect">
            <a:avLst/>
          </a:prstGeom>
        </p:spPr>
        <p:txBody>
          <a:bodyPr anchor="b"/>
          <a:lstStyle>
            <a:lvl1pPr algn="l">
              <a:defRPr sz="2800" cap="all" baseline="0">
                <a:solidFill>
                  <a:srgbClr val="034EA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BF6AA8C8-84A7-49F2-85B5-4DBA084DD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EDDF3D18-3E24-45CB-B800-586FD4F53DA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="" xmlns:a16="http://schemas.microsoft.com/office/drawing/2014/main" id="{39429FE2-992D-4324-9480-44C84FE6E4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4981" y="2284797"/>
            <a:ext cx="6128019" cy="152400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rgbClr val="4C4C4C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050">
                <a:solidFill>
                  <a:srgbClr val="4C4C4C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050">
                <a:solidFill>
                  <a:srgbClr val="4C4C4C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050">
                <a:solidFill>
                  <a:srgbClr val="4C4C4C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050">
                <a:solidFill>
                  <a:srgbClr val="4C4C4C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Espace réservé du texte 10">
            <a:extLst>
              <a:ext uri="{FF2B5EF4-FFF2-40B4-BE49-F238E27FC236}">
                <a16:creationId xmlns="" xmlns:a16="http://schemas.microsoft.com/office/drawing/2014/main" id="{5697DCCB-A276-4E17-9AF1-BD4776EE1F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4981" y="4864793"/>
            <a:ext cx="6128019" cy="126206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rgbClr val="4C4C4C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050">
                <a:solidFill>
                  <a:srgbClr val="4C4C4C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050">
                <a:solidFill>
                  <a:srgbClr val="4C4C4C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050">
                <a:solidFill>
                  <a:srgbClr val="4C4C4C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050">
                <a:solidFill>
                  <a:srgbClr val="4C4C4C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F5B16B8D-931A-4B35-AB99-6F9B6196F56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4394" y="4154489"/>
            <a:ext cx="6128147" cy="547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cap="all" baseline="0">
                <a:solidFill>
                  <a:srgbClr val="034EA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255745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2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10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theme" Target="../theme/theme8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image" Target="../media/image3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slideLayout" Target="../slideLayouts/slideLayout79.xml"/><Relationship Id="rId26" Type="http://schemas.openxmlformats.org/officeDocument/2006/relationships/slideLayout" Target="../slideLayouts/slideLayout87.xml"/><Relationship Id="rId39" Type="http://schemas.openxmlformats.org/officeDocument/2006/relationships/theme" Target="../theme/theme9.xml"/><Relationship Id="rId3" Type="http://schemas.openxmlformats.org/officeDocument/2006/relationships/slideLayout" Target="../slideLayouts/slideLayout64.xml"/><Relationship Id="rId21" Type="http://schemas.openxmlformats.org/officeDocument/2006/relationships/slideLayout" Target="../slideLayouts/slideLayout82.xml"/><Relationship Id="rId34" Type="http://schemas.openxmlformats.org/officeDocument/2006/relationships/slideLayout" Target="../slideLayouts/slideLayout95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5" Type="http://schemas.openxmlformats.org/officeDocument/2006/relationships/slideLayout" Target="../slideLayouts/slideLayout86.xml"/><Relationship Id="rId33" Type="http://schemas.openxmlformats.org/officeDocument/2006/relationships/slideLayout" Target="../slideLayouts/slideLayout94.xml"/><Relationship Id="rId38" Type="http://schemas.openxmlformats.org/officeDocument/2006/relationships/slideLayout" Target="../slideLayouts/slideLayout99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20" Type="http://schemas.openxmlformats.org/officeDocument/2006/relationships/slideLayout" Target="../slideLayouts/slideLayout81.xml"/><Relationship Id="rId29" Type="http://schemas.openxmlformats.org/officeDocument/2006/relationships/slideLayout" Target="../slideLayouts/slideLayout90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24" Type="http://schemas.openxmlformats.org/officeDocument/2006/relationships/slideLayout" Target="../slideLayouts/slideLayout85.xml"/><Relationship Id="rId32" Type="http://schemas.openxmlformats.org/officeDocument/2006/relationships/slideLayout" Target="../slideLayouts/slideLayout93.xml"/><Relationship Id="rId37" Type="http://schemas.openxmlformats.org/officeDocument/2006/relationships/slideLayout" Target="../slideLayouts/slideLayout98.xml"/><Relationship Id="rId40" Type="http://schemas.openxmlformats.org/officeDocument/2006/relationships/image" Target="../media/image1.jpg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23" Type="http://schemas.openxmlformats.org/officeDocument/2006/relationships/slideLayout" Target="../slideLayouts/slideLayout84.xml"/><Relationship Id="rId28" Type="http://schemas.openxmlformats.org/officeDocument/2006/relationships/slideLayout" Target="../slideLayouts/slideLayout89.xml"/><Relationship Id="rId36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71.xml"/><Relationship Id="rId19" Type="http://schemas.openxmlformats.org/officeDocument/2006/relationships/slideLayout" Target="../slideLayouts/slideLayout80.xml"/><Relationship Id="rId31" Type="http://schemas.openxmlformats.org/officeDocument/2006/relationships/slideLayout" Target="../slideLayouts/slideLayout92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Relationship Id="rId22" Type="http://schemas.openxmlformats.org/officeDocument/2006/relationships/slideLayout" Target="../slideLayouts/slideLayout83.xml"/><Relationship Id="rId27" Type="http://schemas.openxmlformats.org/officeDocument/2006/relationships/slideLayout" Target="../slideLayouts/slideLayout88.xml"/><Relationship Id="rId30" Type="http://schemas.openxmlformats.org/officeDocument/2006/relationships/slideLayout" Target="../slideLayouts/slideLayout91.xml"/><Relationship Id="rId35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05400" y="147130"/>
            <a:ext cx="7881400" cy="952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05400" y="1476022"/>
            <a:ext cx="7881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 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999184" y="6356350"/>
            <a:ext cx="1087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404040"/>
                </a:solidFill>
              </a:defRPr>
            </a:lvl1pPr>
          </a:lstStyle>
          <a:p>
            <a:fld id="{009A2C30-2C93-B946-8D9E-6F7A30099D67}" type="datetime1">
              <a:rPr lang="fr-FR" smtClean="0"/>
              <a:pPr/>
              <a:t>25/10/2018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468967" y="6146185"/>
            <a:ext cx="5178217" cy="6768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 smtClean="0">
              <a:solidFill>
                <a:srgbClr val="1B8ED9"/>
              </a:solidFill>
            </a:endParaRPr>
          </a:p>
          <a:p>
            <a:pPr>
              <a:lnSpc>
                <a:spcPts val="1330"/>
              </a:lnSpc>
            </a:pPr>
            <a:r>
              <a:rPr lang="fr-FR" b="1" dirty="0" smtClean="0">
                <a:solidFill>
                  <a:srgbClr val="680099"/>
                </a:solidFill>
              </a:rPr>
              <a:t>DGRI</a:t>
            </a:r>
          </a:p>
          <a:p>
            <a:pPr>
              <a:lnSpc>
                <a:spcPts val="1330"/>
              </a:lnSpc>
            </a:pPr>
            <a:r>
              <a:rPr lang="fr-FR" b="1" dirty="0" smtClean="0">
                <a:solidFill>
                  <a:srgbClr val="680099"/>
                </a:solidFill>
              </a:rPr>
              <a:t>Modernisation des infrastructures et services numériques de l’ESRI</a:t>
            </a:r>
            <a:endParaRPr lang="fr-FR" dirty="0" smtClean="0">
              <a:solidFill>
                <a:srgbClr val="1B8ED9"/>
              </a:solidFill>
            </a:endParaRP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49942" y="6356350"/>
            <a:ext cx="4504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404040"/>
                </a:solidFill>
              </a:defRPr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4" name="Connecteur droit 13"/>
          <p:cNvCxnSpPr/>
          <p:nvPr/>
        </p:nvCxnSpPr>
        <p:spPr>
          <a:xfrm>
            <a:off x="698885" y="1295400"/>
            <a:ext cx="7173849" cy="0"/>
          </a:xfrm>
          <a:prstGeom prst="line">
            <a:avLst/>
          </a:prstGeom>
          <a:ln w="57150" cap="rnd" cmpd="sng">
            <a:solidFill>
              <a:srgbClr val="68009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7872734" y="872640"/>
            <a:ext cx="642246" cy="419889"/>
          </a:xfrm>
          <a:prstGeom prst="line">
            <a:avLst/>
          </a:prstGeom>
          <a:ln w="57150" cap="rnd" cmpd="sng">
            <a:solidFill>
              <a:srgbClr val="68009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H="1" flipV="1">
            <a:off x="699180" y="0"/>
            <a:ext cx="1" cy="1286937"/>
          </a:xfrm>
          <a:prstGeom prst="line">
            <a:avLst/>
          </a:prstGeom>
          <a:ln w="57150" cap="rnd" cmpd="sng">
            <a:solidFill>
              <a:srgbClr val="68009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2017_MEN_SUP_horiz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5" y="6188693"/>
            <a:ext cx="1779510" cy="43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75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5" r:id="rId2"/>
    <p:sldLayoutId id="2147483666" r:id="rId3"/>
    <p:sldLayoutId id="2147483674" r:id="rId4"/>
    <p:sldLayoutId id="2147483672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3000" kern="1200" cap="all">
          <a:solidFill>
            <a:schemeClr val="tx2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457200" rtl="0" eaLnBrk="1" latinLnBrk="0" hangingPunct="1">
        <a:spcBef>
          <a:spcPct val="20000"/>
        </a:spcBef>
        <a:buSzPct val="100000"/>
        <a:buFont typeface="Arial"/>
        <a:buChar char="■"/>
        <a:defRPr sz="2000" kern="1200">
          <a:solidFill>
            <a:srgbClr val="680099"/>
          </a:solidFill>
          <a:latin typeface="+mn-lt"/>
          <a:ea typeface="+mn-ea"/>
          <a:cs typeface="+mn-cs"/>
        </a:defRPr>
      </a:lvl1pPr>
      <a:lvl2pPr marL="627063" indent="-169863" algn="l" defTabSz="457200" rtl="0" eaLnBrk="1" latinLnBrk="0" hangingPunct="1">
        <a:spcBef>
          <a:spcPct val="20000"/>
        </a:spcBef>
        <a:buClr>
          <a:srgbClr val="680099"/>
        </a:buClr>
        <a:buFont typeface="Arial Italic"/>
        <a:buChar char="■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27063" indent="0" algn="l" defTabSz="457200" rtl="0" eaLnBrk="1" latinLnBrk="0" hangingPunct="1">
        <a:spcBef>
          <a:spcPct val="20000"/>
        </a:spcBef>
        <a:buFont typeface="Arial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627063" indent="177800" algn="l" defTabSz="457200" rtl="0" eaLnBrk="1" latinLnBrk="0" hangingPunct="1">
        <a:spcBef>
          <a:spcPct val="20000"/>
        </a:spcBef>
        <a:buClr>
          <a:srgbClr val="680099"/>
        </a:buClr>
        <a:buFont typeface="Arial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806450" indent="0" algn="l" defTabSz="457200" rtl="0" eaLnBrk="1" latinLnBrk="0" hangingPunct="1">
        <a:spcBef>
          <a:spcPct val="20000"/>
        </a:spcBef>
        <a:buFont typeface="Arial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05400" y="147130"/>
            <a:ext cx="7881400" cy="952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05400" y="1476022"/>
            <a:ext cx="7881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 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999184" y="6356350"/>
            <a:ext cx="1087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404040"/>
                </a:solidFill>
              </a:defRPr>
            </a:lvl1pPr>
          </a:lstStyle>
          <a:p>
            <a:fld id="{009A2C30-2C93-B946-8D9E-6F7A30099D67}" type="datetime1">
              <a:rPr lang="fr-FR" smtClean="0"/>
              <a:pPr/>
              <a:t>25/10/2018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468967" y="6146185"/>
            <a:ext cx="5178217" cy="6768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 smtClean="0">
              <a:solidFill>
                <a:srgbClr val="1B8ED9"/>
              </a:solidFill>
            </a:endParaRPr>
          </a:p>
          <a:p>
            <a:pPr>
              <a:lnSpc>
                <a:spcPts val="1330"/>
              </a:lnSpc>
            </a:pPr>
            <a:r>
              <a:rPr lang="fr-FR" b="1" dirty="0" smtClean="0">
                <a:solidFill>
                  <a:srgbClr val="680099"/>
                </a:solidFill>
              </a:rPr>
              <a:t>DGRI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49942" y="6356350"/>
            <a:ext cx="4504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404040"/>
                </a:solidFill>
              </a:defRPr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4" name="Connecteur droit 13"/>
          <p:cNvCxnSpPr/>
          <p:nvPr/>
        </p:nvCxnSpPr>
        <p:spPr>
          <a:xfrm>
            <a:off x="698885" y="1295400"/>
            <a:ext cx="7173849" cy="0"/>
          </a:xfrm>
          <a:prstGeom prst="line">
            <a:avLst/>
          </a:prstGeom>
          <a:ln w="57150" cap="rnd" cmpd="sng">
            <a:solidFill>
              <a:srgbClr val="68009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7872734" y="872640"/>
            <a:ext cx="642246" cy="419889"/>
          </a:xfrm>
          <a:prstGeom prst="line">
            <a:avLst/>
          </a:prstGeom>
          <a:ln w="57150" cap="rnd" cmpd="sng">
            <a:solidFill>
              <a:srgbClr val="68009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H="1" flipV="1">
            <a:off x="699180" y="0"/>
            <a:ext cx="1" cy="1286937"/>
          </a:xfrm>
          <a:prstGeom prst="line">
            <a:avLst/>
          </a:prstGeom>
          <a:ln w="57150" cap="rnd" cmpd="sng">
            <a:solidFill>
              <a:srgbClr val="68009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2017_MEN_SUP_horiz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5" y="6188693"/>
            <a:ext cx="1779510" cy="43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556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3000" kern="1200" cap="all">
          <a:solidFill>
            <a:schemeClr val="tx2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457200" rtl="0" eaLnBrk="1" latinLnBrk="0" hangingPunct="1">
        <a:spcBef>
          <a:spcPct val="20000"/>
        </a:spcBef>
        <a:buSzPct val="100000"/>
        <a:buFont typeface="Arial"/>
        <a:buChar char="■"/>
        <a:defRPr sz="2000" kern="1200">
          <a:solidFill>
            <a:srgbClr val="680099"/>
          </a:solidFill>
          <a:latin typeface="+mn-lt"/>
          <a:ea typeface="+mn-ea"/>
          <a:cs typeface="+mn-cs"/>
        </a:defRPr>
      </a:lvl1pPr>
      <a:lvl2pPr marL="627063" indent="-169863" algn="l" defTabSz="457200" rtl="0" eaLnBrk="1" latinLnBrk="0" hangingPunct="1">
        <a:spcBef>
          <a:spcPct val="20000"/>
        </a:spcBef>
        <a:buClr>
          <a:srgbClr val="680099"/>
        </a:buClr>
        <a:buFont typeface="Arial Italic"/>
        <a:buChar char="■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27063" indent="0" algn="l" defTabSz="457200" rtl="0" eaLnBrk="1" latinLnBrk="0" hangingPunct="1">
        <a:spcBef>
          <a:spcPct val="20000"/>
        </a:spcBef>
        <a:buFont typeface="Arial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627063" indent="177800" algn="l" defTabSz="457200" rtl="0" eaLnBrk="1" latinLnBrk="0" hangingPunct="1">
        <a:spcBef>
          <a:spcPct val="20000"/>
        </a:spcBef>
        <a:buClr>
          <a:srgbClr val="680099"/>
        </a:buClr>
        <a:buFont typeface="Arial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806450" indent="0" algn="l" defTabSz="457200" rtl="0" eaLnBrk="1" latinLnBrk="0" hangingPunct="1">
        <a:spcBef>
          <a:spcPct val="20000"/>
        </a:spcBef>
        <a:buFont typeface="Arial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05400" y="147130"/>
            <a:ext cx="7881400" cy="952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05400" y="1476022"/>
            <a:ext cx="7881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 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999184" y="6356350"/>
            <a:ext cx="1087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404040"/>
                </a:solidFill>
              </a:defRPr>
            </a:lvl1pPr>
          </a:lstStyle>
          <a:p>
            <a:fld id="{009A2C30-2C93-B946-8D9E-6F7A30099D67}" type="datetime1">
              <a:rPr lang="fr-FR" smtClean="0"/>
              <a:pPr/>
              <a:t>25/10/2018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468967" y="6146185"/>
            <a:ext cx="5178217" cy="6768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ts val="1330"/>
              </a:lnSpc>
            </a:pPr>
            <a:r>
              <a:rPr lang="fr-FR" b="1" dirty="0" smtClean="0">
                <a:solidFill>
                  <a:srgbClr val="680099"/>
                </a:solidFill>
              </a:rPr>
              <a:t>DGRI</a:t>
            </a:r>
          </a:p>
          <a:p>
            <a:pPr>
              <a:lnSpc>
                <a:spcPts val="1330"/>
              </a:lnSpc>
            </a:pPr>
            <a:r>
              <a:rPr lang="fr-FR" b="1" dirty="0" smtClean="0">
                <a:solidFill>
                  <a:srgbClr val="680099"/>
                </a:solidFill>
              </a:rPr>
              <a:t>Modernisation des infrastructures et services numériques de l’ESRI</a:t>
            </a:r>
            <a:endParaRPr lang="fr-FR" dirty="0" smtClean="0">
              <a:solidFill>
                <a:srgbClr val="1B8ED9"/>
              </a:solidFill>
            </a:endParaRP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49942" y="6356350"/>
            <a:ext cx="4504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404040"/>
                </a:solidFill>
              </a:defRPr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4" name="Connecteur droit 13"/>
          <p:cNvCxnSpPr/>
          <p:nvPr/>
        </p:nvCxnSpPr>
        <p:spPr>
          <a:xfrm>
            <a:off x="698885" y="1295400"/>
            <a:ext cx="7173849" cy="0"/>
          </a:xfrm>
          <a:prstGeom prst="line">
            <a:avLst/>
          </a:prstGeom>
          <a:ln w="57150" cap="rnd" cmpd="sng">
            <a:solidFill>
              <a:srgbClr val="68009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7872734" y="872640"/>
            <a:ext cx="642246" cy="419889"/>
          </a:xfrm>
          <a:prstGeom prst="line">
            <a:avLst/>
          </a:prstGeom>
          <a:ln w="57150" cap="rnd" cmpd="sng">
            <a:solidFill>
              <a:srgbClr val="68009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H="1" flipV="1">
            <a:off x="699180" y="0"/>
            <a:ext cx="1" cy="1286937"/>
          </a:xfrm>
          <a:prstGeom prst="line">
            <a:avLst/>
          </a:prstGeom>
          <a:ln w="57150" cap="rnd" cmpd="sng">
            <a:solidFill>
              <a:srgbClr val="68009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2017_MEN_SUP_horiz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5" y="6188693"/>
            <a:ext cx="1779510" cy="43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046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3000" kern="1200" cap="all">
          <a:solidFill>
            <a:schemeClr val="tx2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457200" rtl="0" eaLnBrk="1" latinLnBrk="0" hangingPunct="1">
        <a:spcBef>
          <a:spcPct val="20000"/>
        </a:spcBef>
        <a:buSzPct val="100000"/>
        <a:buFont typeface="Arial"/>
        <a:buChar char="■"/>
        <a:defRPr sz="2000" kern="1200">
          <a:solidFill>
            <a:srgbClr val="680099"/>
          </a:solidFill>
          <a:latin typeface="+mn-lt"/>
          <a:ea typeface="+mn-ea"/>
          <a:cs typeface="+mn-cs"/>
        </a:defRPr>
      </a:lvl1pPr>
      <a:lvl2pPr marL="627063" indent="-169863" algn="l" defTabSz="457200" rtl="0" eaLnBrk="1" latinLnBrk="0" hangingPunct="1">
        <a:spcBef>
          <a:spcPct val="20000"/>
        </a:spcBef>
        <a:buClr>
          <a:srgbClr val="680099"/>
        </a:buClr>
        <a:buFont typeface="Arial Italic"/>
        <a:buChar char="■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27063" indent="0" algn="l" defTabSz="457200" rtl="0" eaLnBrk="1" latinLnBrk="0" hangingPunct="1">
        <a:spcBef>
          <a:spcPct val="20000"/>
        </a:spcBef>
        <a:buFont typeface="Arial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627063" indent="177800" algn="l" defTabSz="457200" rtl="0" eaLnBrk="1" latinLnBrk="0" hangingPunct="1">
        <a:spcBef>
          <a:spcPct val="20000"/>
        </a:spcBef>
        <a:buClr>
          <a:srgbClr val="680099"/>
        </a:buClr>
        <a:buFont typeface="Arial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806450" indent="0" algn="l" defTabSz="457200" rtl="0" eaLnBrk="1" latinLnBrk="0" hangingPunct="1">
        <a:spcBef>
          <a:spcPct val="20000"/>
        </a:spcBef>
        <a:buFont typeface="Arial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03E4F-7791-41FE-B69B-37374E39030A}" type="datetimeFigureOut">
              <a:rPr lang="fr-FR" smtClean="0"/>
              <a:t>25/10/2018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41D25-463F-4C10-AAE0-38BB47AB5C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0238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97486" y="1690154"/>
            <a:ext cx="8046514" cy="15336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</a:t>
            </a:r>
            <a:br>
              <a:rPr lang="fr-FR" dirty="0" smtClean="0"/>
            </a:br>
            <a:r>
              <a:rPr lang="fr-FR" dirty="0" smtClean="0"/>
              <a:t>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97486" y="3464803"/>
            <a:ext cx="7589313" cy="1249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995212" y="6356350"/>
            <a:ext cx="11347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404040"/>
                </a:solidFill>
              </a:defRPr>
            </a:lvl1pPr>
          </a:lstStyle>
          <a:p>
            <a:fld id="{4C098446-3314-F64E-A24D-604395D5308F}" type="datetime1">
              <a:rPr lang="fr-FR" smtClean="0"/>
              <a:pPr/>
              <a:t>25/10/2018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97502" y="6356350"/>
            <a:ext cx="4038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404040"/>
                </a:solidFill>
              </a:defRPr>
            </a:lvl1pPr>
          </a:lstStyle>
          <a:p>
            <a:fld id="{1FC8907D-B208-DC44-82F5-2940ECA1C9FA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698885" y="5516417"/>
            <a:ext cx="6290733" cy="0"/>
          </a:xfrm>
          <a:prstGeom prst="line">
            <a:avLst/>
          </a:prstGeom>
          <a:ln w="57150" cap="rnd" cmpd="sng">
            <a:solidFill>
              <a:srgbClr val="68009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V="1">
            <a:off x="6995213" y="4489080"/>
            <a:ext cx="1519767" cy="1024465"/>
          </a:xfrm>
          <a:prstGeom prst="line">
            <a:avLst/>
          </a:prstGeom>
          <a:ln w="57150" cap="rnd" cmpd="sng">
            <a:solidFill>
              <a:srgbClr val="68009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H="1" flipV="1">
            <a:off x="698885" y="0"/>
            <a:ext cx="295" cy="5507953"/>
          </a:xfrm>
          <a:prstGeom prst="line">
            <a:avLst/>
          </a:prstGeom>
          <a:ln w="57150" cap="rnd" cmpd="sng">
            <a:solidFill>
              <a:srgbClr val="68009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468967" y="6146185"/>
            <a:ext cx="5178217" cy="6768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 smtClean="0">
              <a:solidFill>
                <a:srgbClr val="1B8ED9"/>
              </a:solidFill>
            </a:endParaRPr>
          </a:p>
          <a:p>
            <a:pPr>
              <a:lnSpc>
                <a:spcPts val="1330"/>
              </a:lnSpc>
            </a:pPr>
            <a:r>
              <a:rPr lang="fr-FR" b="1" dirty="0" smtClean="0">
                <a:solidFill>
                  <a:srgbClr val="680099"/>
                </a:solidFill>
              </a:rPr>
              <a:t>DGRI</a:t>
            </a:r>
          </a:p>
          <a:p>
            <a:pPr>
              <a:lnSpc>
                <a:spcPts val="1330"/>
              </a:lnSpc>
            </a:pPr>
            <a:r>
              <a:rPr lang="fr-FR" b="1" dirty="0" smtClean="0">
                <a:solidFill>
                  <a:srgbClr val="680099"/>
                </a:solidFill>
              </a:rPr>
              <a:t>Modernisation des infrastructures et services numériques de l’ESRI</a:t>
            </a: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fr-FR" dirty="0"/>
          </a:p>
        </p:txBody>
      </p:sp>
      <p:pic>
        <p:nvPicPr>
          <p:cNvPr id="13" name="Image 12" descr="2017_MEN_SUP_horiz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5" y="6188693"/>
            <a:ext cx="1779510" cy="43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64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3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55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68009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905103" y="274638"/>
            <a:ext cx="778169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05102" y="1844041"/>
            <a:ext cx="7781697" cy="1494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0"/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995213" y="6356350"/>
            <a:ext cx="11779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A2B6B-A055-F241-9590-C04F011D4AA8}" type="datetime1">
              <a:rPr lang="fr-FR" smtClean="0"/>
              <a:t>25/10/2018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49851" y="6356350"/>
            <a:ext cx="3515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7B3CB-E3BA-F74C-AB76-86EFC5843CD6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/>
        </p:nvCxnSpPr>
        <p:spPr>
          <a:xfrm>
            <a:off x="698885" y="3893512"/>
            <a:ext cx="6290733" cy="0"/>
          </a:xfrm>
          <a:prstGeom prst="line">
            <a:avLst/>
          </a:prstGeom>
          <a:ln w="57150" cap="rnd" cmpd="sng">
            <a:solidFill>
              <a:srgbClr val="68009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V="1">
            <a:off x="6995213" y="2866175"/>
            <a:ext cx="1519767" cy="1024465"/>
          </a:xfrm>
          <a:prstGeom prst="line">
            <a:avLst/>
          </a:prstGeom>
          <a:ln w="57150" cap="rnd" cmpd="sng">
            <a:solidFill>
              <a:srgbClr val="68009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 flipV="1">
            <a:off x="699180" y="0"/>
            <a:ext cx="1" cy="3885049"/>
          </a:xfrm>
          <a:prstGeom prst="line">
            <a:avLst/>
          </a:prstGeom>
          <a:ln w="57150" cap="rnd" cmpd="sng">
            <a:solidFill>
              <a:srgbClr val="68009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468967" y="6146185"/>
            <a:ext cx="5178217" cy="6768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 smtClean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b="1" dirty="0" smtClean="0">
                <a:solidFill>
                  <a:srgbClr val="680099"/>
                </a:solidFill>
              </a:rPr>
              <a:t>DGRI</a:t>
            </a:r>
            <a:r>
              <a:rPr lang="fr-FR" dirty="0" smtClean="0">
                <a:solidFill>
                  <a:srgbClr val="6686A2"/>
                </a:solidFill>
              </a:rPr>
              <a:t/>
            </a:r>
            <a:br>
              <a:rPr lang="fr-FR" dirty="0" smtClean="0">
                <a:solidFill>
                  <a:srgbClr val="6686A2"/>
                </a:solidFill>
              </a:rPr>
            </a:br>
            <a:r>
              <a:rPr lang="fr-FR" b="1" dirty="0" smtClean="0">
                <a:solidFill>
                  <a:srgbClr val="680099"/>
                </a:solidFill>
              </a:rPr>
              <a:t>Modernisation des infrastructures et services numériques de l’ESRI</a:t>
            </a:r>
            <a:endParaRPr lang="fr-FR" dirty="0"/>
          </a:p>
        </p:txBody>
      </p:sp>
      <p:pic>
        <p:nvPicPr>
          <p:cNvPr id="14" name="Image 13" descr="2017_MEN_SUP_horiz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5" y="6188693"/>
            <a:ext cx="1779510" cy="43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41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680099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05400" y="147130"/>
            <a:ext cx="7881400" cy="952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05400" y="1476022"/>
            <a:ext cx="7881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 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999184" y="6356350"/>
            <a:ext cx="1087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404040"/>
                </a:solidFill>
              </a:defRPr>
            </a:lvl1pPr>
          </a:lstStyle>
          <a:p>
            <a:fld id="{009A2C30-2C93-B946-8D9E-6F7A30099D67}" type="datetime1">
              <a:rPr lang="fr-FR" smtClean="0"/>
              <a:pPr/>
              <a:t>25/10/2018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468967" y="6146185"/>
            <a:ext cx="5178217" cy="6768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 smtClean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b="1" dirty="0" smtClean="0">
                <a:solidFill>
                  <a:srgbClr val="680099"/>
                </a:solidFill>
              </a:rPr>
              <a:t>DGRI</a:t>
            </a:r>
            <a:r>
              <a:rPr lang="fr-FR" dirty="0" smtClean="0">
                <a:solidFill>
                  <a:srgbClr val="6686A2"/>
                </a:solidFill>
              </a:rPr>
              <a:t/>
            </a:r>
            <a:br>
              <a:rPr lang="fr-FR" dirty="0" smtClean="0">
                <a:solidFill>
                  <a:srgbClr val="6686A2"/>
                </a:solidFill>
              </a:rPr>
            </a:br>
            <a:r>
              <a:rPr lang="fr-F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Journée IR </a:t>
            </a:r>
            <a:r>
              <a:rPr lang="fr-FR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Mesocentres</a:t>
            </a:r>
            <a:r>
              <a:rPr lang="fr-F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</a:p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49942" y="6356350"/>
            <a:ext cx="4504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404040"/>
                </a:solidFill>
              </a:defRPr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4" name="Connecteur droit 13"/>
          <p:cNvCxnSpPr/>
          <p:nvPr/>
        </p:nvCxnSpPr>
        <p:spPr>
          <a:xfrm>
            <a:off x="698885" y="1295400"/>
            <a:ext cx="7173849" cy="0"/>
          </a:xfrm>
          <a:prstGeom prst="line">
            <a:avLst/>
          </a:prstGeom>
          <a:ln w="57150" cap="rnd" cmpd="sng">
            <a:solidFill>
              <a:srgbClr val="68009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7872734" y="872640"/>
            <a:ext cx="642246" cy="419889"/>
          </a:xfrm>
          <a:prstGeom prst="line">
            <a:avLst/>
          </a:prstGeom>
          <a:ln w="57150" cap="rnd" cmpd="sng">
            <a:solidFill>
              <a:srgbClr val="68009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H="1" flipV="1">
            <a:off x="699180" y="0"/>
            <a:ext cx="1" cy="1286937"/>
          </a:xfrm>
          <a:prstGeom prst="line">
            <a:avLst/>
          </a:prstGeom>
          <a:ln w="57150" cap="rnd" cmpd="sng">
            <a:solidFill>
              <a:srgbClr val="68009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2017_MEN_SUP_horiz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5" y="6188693"/>
            <a:ext cx="1779510" cy="43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6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3000" kern="1200" cap="all">
          <a:solidFill>
            <a:schemeClr val="tx2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457200" rtl="0" eaLnBrk="1" latinLnBrk="0" hangingPunct="1">
        <a:spcBef>
          <a:spcPct val="20000"/>
        </a:spcBef>
        <a:buSzPct val="100000"/>
        <a:buFont typeface="Arial"/>
        <a:buChar char="■"/>
        <a:defRPr sz="2000" kern="1200">
          <a:solidFill>
            <a:srgbClr val="680099"/>
          </a:solidFill>
          <a:latin typeface="+mn-lt"/>
          <a:ea typeface="+mn-ea"/>
          <a:cs typeface="+mn-cs"/>
        </a:defRPr>
      </a:lvl1pPr>
      <a:lvl2pPr marL="627063" indent="-169863" algn="l" defTabSz="457200" rtl="0" eaLnBrk="1" latinLnBrk="0" hangingPunct="1">
        <a:spcBef>
          <a:spcPct val="20000"/>
        </a:spcBef>
        <a:buClr>
          <a:srgbClr val="680099"/>
        </a:buClr>
        <a:buFont typeface="Arial Italic"/>
        <a:buChar char="■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27063" indent="0" algn="l" defTabSz="457200" rtl="0" eaLnBrk="1" latinLnBrk="0" hangingPunct="1">
        <a:spcBef>
          <a:spcPct val="20000"/>
        </a:spcBef>
        <a:buFont typeface="Arial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627063" indent="177800" algn="l" defTabSz="457200" rtl="0" eaLnBrk="1" latinLnBrk="0" hangingPunct="1">
        <a:spcBef>
          <a:spcPct val="20000"/>
        </a:spcBef>
        <a:buClr>
          <a:srgbClr val="680099"/>
        </a:buClr>
        <a:buFont typeface="Arial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806450" indent="0" algn="l" defTabSz="457200" rtl="0" eaLnBrk="1" latinLnBrk="0" hangingPunct="1">
        <a:spcBef>
          <a:spcPct val="20000"/>
        </a:spcBef>
        <a:buFont typeface="Arial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8771B-3FE7-415A-AD3A-399BA4546713}" type="datetimeFigureOut">
              <a:rPr lang="fr-FR" smtClean="0"/>
              <a:t>25/10/2018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5F226-673C-4A3C-9C53-BA1A8D6592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4173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Second level</a:t>
            </a:r>
            <a:endParaRPr lang="en-GB" smtClean="0"/>
          </a:p>
          <a:p>
            <a:pPr lvl="1"/>
            <a:r>
              <a:rPr lang="en-GB" smtClean="0"/>
              <a:t>Third level</a:t>
            </a:r>
          </a:p>
          <a:p>
            <a:pPr lvl="2"/>
            <a:r>
              <a:rPr lang="en-GB" smtClean="0"/>
              <a:t>- Fourth level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03638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9" name="Picture 17" descr="LOGO CE_Vertical_EN_NEG_quadri_HR"/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8" y="116632"/>
            <a:ext cx="1043608" cy="729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E726565-2BBC-4C86-B48A-01ECF381A033}" type="slidenum">
              <a:rPr lang="en-GB">
                <a:solidFill>
                  <a:srgbClr val="000000">
                    <a:tint val="75000"/>
                  </a:srgbClr>
                </a:solidFill>
                <a:latin typeface="Verdana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GB">
              <a:solidFill>
                <a:srgbClr val="000000">
                  <a:tint val="75000"/>
                </a:srgbClr>
              </a:solidFill>
              <a:latin typeface="Verdana" pitchFamily="34" charset="0"/>
            </a:endParaRPr>
          </a:p>
        </p:txBody>
      </p:sp>
      <p:pic>
        <p:nvPicPr>
          <p:cNvPr id="1031" name="Picture 6" descr="h2020 visual"/>
          <p:cNvPicPr>
            <a:picLocks noChangeAspect="1" noChangeArrowheads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260648"/>
            <a:ext cx="661235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3841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  <p:sldLayoutId id="2147483755" r:id="rId18"/>
    <p:sldLayoutId id="2147483756" r:id="rId19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Calibri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Calibri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Calibri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Calibri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2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2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2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necteur droit 13"/>
          <p:cNvSpPr/>
          <p:nvPr/>
        </p:nvSpPr>
        <p:spPr>
          <a:xfrm>
            <a:off x="698885" y="1295400"/>
            <a:ext cx="7173849" cy="0"/>
          </a:xfrm>
          <a:prstGeom prst="line">
            <a:avLst/>
          </a:prstGeom>
          <a:ln w="57150" cap="rnd">
            <a:solidFill>
              <a:srgbClr val="680099"/>
            </a:solidFill>
          </a:ln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sym typeface="Calibri"/>
            </a:endParaRPr>
          </a:p>
        </p:txBody>
      </p:sp>
      <p:sp>
        <p:nvSpPr>
          <p:cNvPr id="3" name="Connecteur droit 14"/>
          <p:cNvSpPr/>
          <p:nvPr/>
        </p:nvSpPr>
        <p:spPr>
          <a:xfrm flipV="1">
            <a:off x="7872734" y="872639"/>
            <a:ext cx="642247" cy="419890"/>
          </a:xfrm>
          <a:prstGeom prst="line">
            <a:avLst/>
          </a:prstGeom>
          <a:ln w="57150" cap="rnd">
            <a:solidFill>
              <a:srgbClr val="680099"/>
            </a:solidFill>
          </a:ln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sym typeface="Calibri"/>
            </a:endParaRPr>
          </a:p>
        </p:txBody>
      </p:sp>
      <p:sp>
        <p:nvSpPr>
          <p:cNvPr id="4" name="Connecteur droit 15"/>
          <p:cNvSpPr/>
          <p:nvPr/>
        </p:nvSpPr>
        <p:spPr>
          <a:xfrm flipH="1" flipV="1">
            <a:off x="699179" y="0"/>
            <a:ext cx="3" cy="1286938"/>
          </a:xfrm>
          <a:prstGeom prst="line">
            <a:avLst/>
          </a:prstGeom>
          <a:ln w="57150" cap="rnd">
            <a:solidFill>
              <a:srgbClr val="680099"/>
            </a:solidFill>
          </a:ln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sym typeface="Calibri"/>
            </a:endParaRPr>
          </a:p>
        </p:txBody>
      </p:sp>
      <p:pic>
        <p:nvPicPr>
          <p:cNvPr id="5" name="Image 6" descr="Image 6"/>
          <p:cNvPicPr>
            <a:picLocks noChangeAspect="1"/>
          </p:cNvPicPr>
          <p:nvPr/>
        </p:nvPicPr>
        <p:blipFill>
          <a:blip r:embed="rId40">
            <a:extLst/>
          </a:blip>
          <a:stretch>
            <a:fillRect/>
          </a:stretch>
        </p:blipFill>
        <p:spPr>
          <a:xfrm>
            <a:off x="681605" y="6188693"/>
            <a:ext cx="1779510" cy="43386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e du titre"/>
          <p:cNvSpPr txBox="1">
            <a:spLocks noGrp="1"/>
          </p:cNvSpPr>
          <p:nvPr>
            <p:ph type="title"/>
          </p:nvPr>
        </p:nvSpPr>
        <p:spPr>
          <a:xfrm>
            <a:off x="805400" y="147129"/>
            <a:ext cx="7881401" cy="9524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7" name="Texte niveau 1…"/>
          <p:cNvSpPr txBox="1">
            <a:spLocks noGrp="1"/>
          </p:cNvSpPr>
          <p:nvPr>
            <p:ph type="body" idx="1"/>
          </p:nvPr>
        </p:nvSpPr>
        <p:spPr>
          <a:xfrm>
            <a:off x="804862" y="1471082"/>
            <a:ext cx="7881938" cy="4598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8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348411" y="6423342"/>
            <a:ext cx="252969" cy="231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 b="1">
                <a:solidFill>
                  <a:srgbClr val="404040"/>
                </a:solidFill>
              </a:defRPr>
            </a:lvl1pPr>
          </a:lstStyle>
          <a:p>
            <a:pPr hangingPunct="0"/>
            <a:fld id="{86CB4B4D-7CA3-9044-876B-883B54F8677D}" type="slidenum">
              <a:rPr kern="0">
                <a:latin typeface="Calibri"/>
                <a:sym typeface="Calibri"/>
              </a:rPr>
              <a:pPr hangingPunct="0"/>
              <a:t>‹N°›</a:t>
            </a:fld>
            <a:endParaRPr kern="0"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2804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8" r:id="rId3"/>
    <p:sldLayoutId id="2147483769" r:id="rId4"/>
    <p:sldLayoutId id="2147483770" r:id="rId5"/>
    <p:sldLayoutId id="2147483771" r:id="rId6"/>
    <p:sldLayoutId id="2147483773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1" r:id="rId13"/>
    <p:sldLayoutId id="2147483782" r:id="rId14"/>
    <p:sldLayoutId id="2147483783" r:id="rId15"/>
    <p:sldLayoutId id="2147483784" r:id="rId16"/>
    <p:sldLayoutId id="2147483787" r:id="rId17"/>
    <p:sldLayoutId id="2147483788" r:id="rId18"/>
    <p:sldLayoutId id="2147483790" r:id="rId19"/>
    <p:sldLayoutId id="2147483791" r:id="rId20"/>
    <p:sldLayoutId id="2147483792" r:id="rId21"/>
    <p:sldLayoutId id="2147483793" r:id="rId22"/>
    <p:sldLayoutId id="2147483795" r:id="rId23"/>
    <p:sldLayoutId id="2147483796" r:id="rId24"/>
    <p:sldLayoutId id="2147483797" r:id="rId25"/>
    <p:sldLayoutId id="2147483798" r:id="rId26"/>
    <p:sldLayoutId id="2147483799" r:id="rId27"/>
    <p:sldLayoutId id="2147483800" r:id="rId28"/>
    <p:sldLayoutId id="2147483801" r:id="rId29"/>
    <p:sldLayoutId id="2147483802" r:id="rId30"/>
    <p:sldLayoutId id="2147483803" r:id="rId31"/>
    <p:sldLayoutId id="2147483804" r:id="rId32"/>
    <p:sldLayoutId id="2147483812" r:id="rId33"/>
    <p:sldLayoutId id="2147483817" r:id="rId34"/>
    <p:sldLayoutId id="2147483818" r:id="rId35"/>
    <p:sldLayoutId id="2147483819" r:id="rId36"/>
    <p:sldLayoutId id="2147483822" r:id="rId37"/>
    <p:sldLayoutId id="2147483824" r:id="rId38"/>
  </p:sldLayoutIdLst>
  <p:transition spd="med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all" spc="0" baseline="0">
          <a:ln>
            <a:noFill/>
          </a:ln>
          <a:solidFill>
            <a:srgbClr val="558ED5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all" spc="0" baseline="0">
          <a:ln>
            <a:noFill/>
          </a:ln>
          <a:solidFill>
            <a:srgbClr val="558ED5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all" spc="0" baseline="0">
          <a:ln>
            <a:noFill/>
          </a:ln>
          <a:solidFill>
            <a:srgbClr val="558ED5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all" spc="0" baseline="0">
          <a:ln>
            <a:noFill/>
          </a:ln>
          <a:solidFill>
            <a:srgbClr val="558ED5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all" spc="0" baseline="0">
          <a:ln>
            <a:noFill/>
          </a:ln>
          <a:solidFill>
            <a:srgbClr val="558ED5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all" spc="0" baseline="0">
          <a:ln>
            <a:noFill/>
          </a:ln>
          <a:solidFill>
            <a:srgbClr val="558ED5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all" spc="0" baseline="0">
          <a:ln>
            <a:noFill/>
          </a:ln>
          <a:solidFill>
            <a:srgbClr val="558ED5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all" spc="0" baseline="0">
          <a:ln>
            <a:noFill/>
          </a:ln>
          <a:solidFill>
            <a:srgbClr val="558ED5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all" spc="0" baseline="0">
          <a:ln>
            <a:noFill/>
          </a:ln>
          <a:solidFill>
            <a:srgbClr val="558ED5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177800" marR="0" indent="-1778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■"/>
        <a:tabLst/>
        <a:defRPr sz="2000" b="0" i="0" u="none" strike="noStrike" cap="none" spc="0" baseline="0">
          <a:ln>
            <a:noFill/>
          </a:ln>
          <a:solidFill>
            <a:srgbClr val="680099"/>
          </a:solidFill>
          <a:uFillTx/>
          <a:latin typeface="+mj-lt"/>
          <a:ea typeface="+mj-ea"/>
          <a:cs typeface="+mj-cs"/>
          <a:sym typeface="Calibri"/>
        </a:defRPr>
      </a:lvl1pPr>
      <a:lvl2pPr marL="683683" marR="0" indent="-226483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■"/>
        <a:tabLst/>
        <a:defRPr sz="2000" b="0" i="0" u="none" strike="noStrike" cap="none" spc="0" baseline="0">
          <a:ln>
            <a:noFill/>
          </a:ln>
          <a:solidFill>
            <a:srgbClr val="680099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627062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 typeface="Arial"/>
        <a:buNone/>
        <a:tabLst/>
        <a:defRPr sz="2000" b="0" i="0" u="none" strike="noStrike" cap="none" spc="0" baseline="0">
          <a:ln>
            <a:noFill/>
          </a:ln>
          <a:solidFill>
            <a:srgbClr val="680099"/>
          </a:solidFill>
          <a:uFillTx/>
          <a:latin typeface="+mj-lt"/>
          <a:ea typeface="+mj-ea"/>
          <a:cs typeface="+mj-cs"/>
          <a:sym typeface="Calibri"/>
        </a:defRPr>
      </a:lvl3pPr>
      <a:lvl4pPr marL="950335" marR="0" indent="-323272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–"/>
        <a:tabLst/>
        <a:defRPr sz="2000" b="0" i="0" u="none" strike="noStrike" cap="none" spc="0" baseline="0">
          <a:ln>
            <a:noFill/>
          </a:ln>
          <a:solidFill>
            <a:srgbClr val="680099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80645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 typeface="Arial"/>
        <a:buNone/>
        <a:tabLst/>
        <a:defRPr sz="2000" b="0" i="0" u="none" strike="noStrike" cap="none" spc="0" baseline="0">
          <a:ln>
            <a:noFill/>
          </a:ln>
          <a:solidFill>
            <a:srgbClr val="680099"/>
          </a:solidFill>
          <a:uFillTx/>
          <a:latin typeface="+mj-lt"/>
          <a:ea typeface="+mj-ea"/>
          <a:cs typeface="+mj-cs"/>
          <a:sym typeface="Calibri"/>
        </a:defRPr>
      </a:lvl5pPr>
      <a:lvl6pPr marL="25146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680099"/>
          </a:solidFill>
          <a:uFillTx/>
          <a:latin typeface="+mj-lt"/>
          <a:ea typeface="+mj-ea"/>
          <a:cs typeface="+mj-cs"/>
          <a:sym typeface="Calibri"/>
        </a:defRPr>
      </a:lvl6pPr>
      <a:lvl7pPr marL="29718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680099"/>
          </a:solidFill>
          <a:uFillTx/>
          <a:latin typeface="+mj-lt"/>
          <a:ea typeface="+mj-ea"/>
          <a:cs typeface="+mj-cs"/>
          <a:sym typeface="Calibri"/>
        </a:defRPr>
      </a:lvl7pPr>
      <a:lvl8pPr marL="34290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680099"/>
          </a:solidFill>
          <a:uFillTx/>
          <a:latin typeface="+mj-lt"/>
          <a:ea typeface="+mj-ea"/>
          <a:cs typeface="+mj-cs"/>
          <a:sym typeface="Calibri"/>
        </a:defRPr>
      </a:lvl8pPr>
      <a:lvl9pPr marL="38862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680099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8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file:///D:\infranum%2012%2004%202018\GENCI%20copil%20Infranul%20Avril%202018VF%20(2).pptx" TargetMode="External"/><Relationship Id="rId1" Type="http://schemas.openxmlformats.org/officeDocument/2006/relationships/slideLayout" Target="../slideLayouts/slideLayout9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8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13.png"/><Relationship Id="rId5" Type="http://schemas.openxmlformats.org/officeDocument/2006/relationships/image" Target="../media/image30.jp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99292" y="1183420"/>
            <a:ext cx="6885264" cy="1761981"/>
          </a:xfrm>
        </p:spPr>
        <p:txBody>
          <a:bodyPr>
            <a:normAutofit/>
          </a:bodyPr>
          <a:lstStyle/>
          <a:p>
            <a:pPr algn="ctr"/>
            <a:r>
              <a:rPr lang="fr-FR" altLang="fr-F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Modernisation des infrastructures et services numériques de l’ESRI</a:t>
            </a:r>
            <a:r>
              <a:rPr lang="fr-FR" alt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/>
            </a:r>
            <a:br>
              <a:rPr lang="fr-FR" alt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</a:br>
            <a:endParaRPr lang="fr-FR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83492" y="2565545"/>
            <a:ext cx="7596190" cy="1752600"/>
          </a:xfrm>
        </p:spPr>
        <p:txBody>
          <a:bodyPr>
            <a:normAutofit fontScale="70000" lnSpcReduction="20000"/>
          </a:bodyPr>
          <a:lstStyle/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r>
              <a:rPr lang="fr-FR" dirty="0" smtClean="0"/>
              <a:t>INFRANUM  JCAD’2018</a:t>
            </a:r>
          </a:p>
          <a:p>
            <a:pPr algn="ctr"/>
            <a:endParaRPr lang="fr-FR" dirty="0" smtClean="0"/>
          </a:p>
          <a:p>
            <a:pPr algn="ctr"/>
            <a:r>
              <a:rPr lang="fr-FR" dirty="0" smtClean="0"/>
              <a:t>M-C Plançon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995212" y="6356350"/>
            <a:ext cx="1342060" cy="365125"/>
          </a:xfrm>
        </p:spPr>
        <p:txBody>
          <a:bodyPr/>
          <a:lstStyle/>
          <a:p>
            <a:fld id="{5EBFF5DD-ECC6-604E-8430-34FEC3D75AB2}" type="datetime1">
              <a:rPr lang="fr-FR" smtClean="0"/>
              <a:t>25/10/2018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223422" y="6356350"/>
            <a:ext cx="403878" cy="365125"/>
          </a:xfrm>
        </p:spPr>
        <p:txBody>
          <a:bodyPr/>
          <a:lstStyle/>
          <a:p>
            <a:fld id="{1FC8907D-B208-DC44-82F5-2940ECA1C9FA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352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ZoneTexte 132"/>
          <p:cNvSpPr txBox="1"/>
          <p:nvPr/>
        </p:nvSpPr>
        <p:spPr>
          <a:xfrm>
            <a:off x="843379" y="221942"/>
            <a:ext cx="8209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cap="all" dirty="0">
                <a:solidFill>
                  <a:srgbClr val="1F497D">
                    <a:lumMod val="60000"/>
                    <a:lumOff val="40000"/>
                  </a:srgbClr>
                </a:solidFill>
              </a:rPr>
              <a:t>FEUILLE DE ROUTE INFRANUM POUR LABELLISATION </a:t>
            </a:r>
            <a:r>
              <a:rPr lang="fr-FR" sz="2400" cap="all" dirty="0" err="1">
                <a:solidFill>
                  <a:srgbClr val="1F497D">
                    <a:lumMod val="60000"/>
                    <a:lumOff val="40000"/>
                  </a:srgbClr>
                </a:solidFill>
              </a:rPr>
              <a:t>Datacenters</a:t>
            </a:r>
            <a:r>
              <a:rPr lang="fr-FR" sz="2400" cap="all" dirty="0">
                <a:solidFill>
                  <a:srgbClr val="1F497D">
                    <a:lumMod val="60000"/>
                    <a:lumOff val="40000"/>
                  </a:srgbClr>
                </a:solidFill>
              </a:rPr>
              <a:t> régionaux</a:t>
            </a:r>
            <a:endParaRPr lang="fr-FR" sz="2400" dirty="0">
              <a:solidFill>
                <a:prstClr val="black"/>
              </a:solidFill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445290" y="4321633"/>
            <a:ext cx="8284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fr-FR" b="1" dirty="0">
                <a:solidFill>
                  <a:srgbClr val="00B0F0"/>
                </a:solidFill>
              </a:rPr>
              <a:t>La démarche permet d’identifier en 3 vagues  les propositions  de mutualisation régionales    et d’accompagner les projets pour labelliser un  </a:t>
            </a:r>
            <a:r>
              <a:rPr lang="fr-FR" b="1" dirty="0" err="1">
                <a:solidFill>
                  <a:srgbClr val="00B0F0"/>
                </a:solidFill>
              </a:rPr>
              <a:t>datacenter</a:t>
            </a:r>
            <a:r>
              <a:rPr lang="fr-FR" b="1" dirty="0">
                <a:solidFill>
                  <a:srgbClr val="00B0F0"/>
                </a:solidFill>
              </a:rPr>
              <a:t> par grande région dans une approche itérative</a:t>
            </a:r>
          </a:p>
          <a:p>
            <a:pPr marL="285750" indent="-285750">
              <a:buFont typeface="Courier New" charset="0"/>
              <a:buChar char="o"/>
            </a:pPr>
            <a:endParaRPr lang="fr-FR" b="1" dirty="0">
              <a:solidFill>
                <a:srgbClr val="00B0F0"/>
              </a:solidFill>
            </a:endParaRP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477622298"/>
              </p:ext>
            </p:extLst>
          </p:nvPr>
        </p:nvGraphicFramePr>
        <p:xfrm>
          <a:off x="2115522" y="1366578"/>
          <a:ext cx="4420067" cy="2310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6" name="Diagramme 125"/>
          <p:cNvGraphicFramePr/>
          <p:nvPr>
            <p:extLst>
              <p:ext uri="{D42A27DB-BD31-4B8C-83A1-F6EECF244321}">
                <p14:modId xmlns:p14="http://schemas.microsoft.com/office/powerpoint/2010/main" val="4263424357"/>
              </p:ext>
            </p:extLst>
          </p:nvPr>
        </p:nvGraphicFramePr>
        <p:xfrm>
          <a:off x="2118267" y="3746916"/>
          <a:ext cx="4417322" cy="574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78778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"/>
          <p:cNvGrpSpPr/>
          <p:nvPr/>
        </p:nvGrpSpPr>
        <p:grpSpPr>
          <a:xfrm>
            <a:off x="1128782" y="1826955"/>
            <a:ext cx="5225731" cy="4854909"/>
            <a:chOff x="2252010" y="1298610"/>
            <a:chExt cx="5225731" cy="4854909"/>
          </a:xfrm>
        </p:grpSpPr>
        <p:sp>
          <p:nvSpPr>
            <p:cNvPr id="5" name="Freeform 121"/>
            <p:cNvSpPr>
              <a:spLocks/>
            </p:cNvSpPr>
            <p:nvPr/>
          </p:nvSpPr>
          <p:spPr bwMode="auto">
            <a:xfrm>
              <a:off x="4649262" y="1731167"/>
              <a:ext cx="821196" cy="1019508"/>
            </a:xfrm>
            <a:custGeom>
              <a:avLst/>
              <a:gdLst>
                <a:gd name="T0" fmla="*/ 3065 w 3084"/>
                <a:gd name="T1" fmla="*/ 1928 h 3831"/>
                <a:gd name="T2" fmla="*/ 3063 w 3084"/>
                <a:gd name="T3" fmla="*/ 1934 h 3831"/>
                <a:gd name="T4" fmla="*/ 3062 w 3084"/>
                <a:gd name="T5" fmla="*/ 1944 h 3831"/>
                <a:gd name="T6" fmla="*/ 3062 w 3084"/>
                <a:gd name="T7" fmla="*/ 1951 h 3831"/>
                <a:gd name="T8" fmla="*/ 3062 w 3084"/>
                <a:gd name="T9" fmla="*/ 1959 h 3831"/>
                <a:gd name="T10" fmla="*/ 3063 w 3084"/>
                <a:gd name="T11" fmla="*/ 1967 h 3831"/>
                <a:gd name="T12" fmla="*/ 3065 w 3084"/>
                <a:gd name="T13" fmla="*/ 1974 h 3831"/>
                <a:gd name="T14" fmla="*/ 3067 w 3084"/>
                <a:gd name="T15" fmla="*/ 1980 h 3831"/>
                <a:gd name="T16" fmla="*/ 3071 w 3084"/>
                <a:gd name="T17" fmla="*/ 1985 h 3831"/>
                <a:gd name="T18" fmla="*/ 3074 w 3084"/>
                <a:gd name="T19" fmla="*/ 1991 h 3831"/>
                <a:gd name="T20" fmla="*/ 3078 w 3084"/>
                <a:gd name="T21" fmla="*/ 1997 h 3831"/>
                <a:gd name="T22" fmla="*/ 3080 w 3084"/>
                <a:gd name="T23" fmla="*/ 2004 h 3831"/>
                <a:gd name="T24" fmla="*/ 3081 w 3084"/>
                <a:gd name="T25" fmla="*/ 2012 h 3831"/>
                <a:gd name="T26" fmla="*/ 3081 w 3084"/>
                <a:gd name="T27" fmla="*/ 2024 h 3831"/>
                <a:gd name="T28" fmla="*/ 3080 w 3084"/>
                <a:gd name="T29" fmla="*/ 2036 h 3831"/>
                <a:gd name="T30" fmla="*/ 3078 w 3084"/>
                <a:gd name="T31" fmla="*/ 2049 h 3831"/>
                <a:gd name="T32" fmla="*/ 3075 w 3084"/>
                <a:gd name="T33" fmla="*/ 2060 h 3831"/>
                <a:gd name="T34" fmla="*/ 3071 w 3084"/>
                <a:gd name="T35" fmla="*/ 2082 h 3831"/>
                <a:gd name="T36" fmla="*/ 3065 w 3084"/>
                <a:gd name="T37" fmla="*/ 2103 h 3831"/>
                <a:gd name="T38" fmla="*/ 3058 w 3084"/>
                <a:gd name="T39" fmla="*/ 2124 h 3831"/>
                <a:gd name="T40" fmla="*/ 3054 w 3084"/>
                <a:gd name="T41" fmla="*/ 2145 h 3831"/>
                <a:gd name="T42" fmla="*/ 3052 w 3084"/>
                <a:gd name="T43" fmla="*/ 2157 h 3831"/>
                <a:gd name="T44" fmla="*/ 3050 w 3084"/>
                <a:gd name="T45" fmla="*/ 2169 h 3831"/>
                <a:gd name="T46" fmla="*/ 3049 w 3084"/>
                <a:gd name="T47" fmla="*/ 2181 h 3831"/>
                <a:gd name="T48" fmla="*/ 3049 w 3084"/>
                <a:gd name="T49" fmla="*/ 2194 h 3831"/>
                <a:gd name="T50" fmla="*/ 3049 w 3084"/>
                <a:gd name="T51" fmla="*/ 2201 h 3831"/>
                <a:gd name="T52" fmla="*/ 3050 w 3084"/>
                <a:gd name="T53" fmla="*/ 2208 h 3831"/>
                <a:gd name="T54" fmla="*/ 3052 w 3084"/>
                <a:gd name="T55" fmla="*/ 2213 h 3831"/>
                <a:gd name="T56" fmla="*/ 3054 w 3084"/>
                <a:gd name="T57" fmla="*/ 2218 h 3831"/>
                <a:gd name="T58" fmla="*/ 3059 w 3084"/>
                <a:gd name="T59" fmla="*/ 2228 h 3831"/>
                <a:gd name="T60" fmla="*/ 3066 w 3084"/>
                <a:gd name="T61" fmla="*/ 2238 h 3831"/>
                <a:gd name="T62" fmla="*/ 3073 w 3084"/>
                <a:gd name="T63" fmla="*/ 2247 h 3831"/>
                <a:gd name="T64" fmla="*/ 3079 w 3084"/>
                <a:gd name="T65" fmla="*/ 2257 h 3831"/>
                <a:gd name="T66" fmla="*/ 3081 w 3084"/>
                <a:gd name="T67" fmla="*/ 2263 h 3831"/>
                <a:gd name="T68" fmla="*/ 3082 w 3084"/>
                <a:gd name="T69" fmla="*/ 2269 h 3831"/>
                <a:gd name="T70" fmla="*/ 3083 w 3084"/>
                <a:gd name="T71" fmla="*/ 2274 h 3831"/>
                <a:gd name="T72" fmla="*/ 3084 w 3084"/>
                <a:gd name="T73" fmla="*/ 2281 h 3831"/>
                <a:gd name="T74" fmla="*/ 3083 w 3084"/>
                <a:gd name="T75" fmla="*/ 2286 h 3831"/>
                <a:gd name="T76" fmla="*/ 3083 w 3084"/>
                <a:gd name="T77" fmla="*/ 2289 h 3831"/>
                <a:gd name="T78" fmla="*/ 3081 w 3084"/>
                <a:gd name="T79" fmla="*/ 2292 h 3831"/>
                <a:gd name="T80" fmla="*/ 3080 w 3084"/>
                <a:gd name="T81" fmla="*/ 2296 h 3831"/>
                <a:gd name="T82" fmla="*/ 3074 w 3084"/>
                <a:gd name="T83" fmla="*/ 2300 h 3831"/>
                <a:gd name="T84" fmla="*/ 3067 w 3084"/>
                <a:gd name="T85" fmla="*/ 2305 h 3831"/>
                <a:gd name="T86" fmla="*/ 3052 w 3084"/>
                <a:gd name="T87" fmla="*/ 2312 h 3831"/>
                <a:gd name="T88" fmla="*/ 3036 w 3084"/>
                <a:gd name="T89" fmla="*/ 2320 h 3831"/>
                <a:gd name="T90" fmla="*/ 3023 w 3084"/>
                <a:gd name="T91" fmla="*/ 2328 h 3831"/>
                <a:gd name="T92" fmla="*/ 3010 w 3084"/>
                <a:gd name="T93" fmla="*/ 2337 h 3831"/>
                <a:gd name="T94" fmla="*/ 2998 w 3084"/>
                <a:gd name="T95" fmla="*/ 2345 h 3831"/>
                <a:gd name="T96" fmla="*/ 2988 w 3084"/>
                <a:gd name="T97" fmla="*/ 2354 h 3831"/>
                <a:gd name="T98" fmla="*/ 2984 w 3084"/>
                <a:gd name="T99" fmla="*/ 2359 h 3831"/>
                <a:gd name="T100" fmla="*/ 2979 w 3084"/>
                <a:gd name="T101" fmla="*/ 2364 h 3831"/>
                <a:gd name="T102" fmla="*/ 2976 w 3084"/>
                <a:gd name="T103" fmla="*/ 2370 h 3831"/>
                <a:gd name="T104" fmla="*/ 2972 w 3084"/>
                <a:gd name="T105" fmla="*/ 2375 h 3831"/>
                <a:gd name="T106" fmla="*/ 2969 w 3084"/>
                <a:gd name="T107" fmla="*/ 2382 h 3831"/>
                <a:gd name="T108" fmla="*/ 2968 w 3084"/>
                <a:gd name="T109" fmla="*/ 2389 h 3831"/>
                <a:gd name="T110" fmla="*/ 2965 w 3084"/>
                <a:gd name="T111" fmla="*/ 2396 h 3831"/>
                <a:gd name="T112" fmla="*/ 2965 w 3084"/>
                <a:gd name="T113" fmla="*/ 2403 h 3831"/>
                <a:gd name="T114" fmla="*/ 2964 w 3084"/>
                <a:gd name="T115" fmla="*/ 2413 h 3831"/>
                <a:gd name="T116" fmla="*/ 2963 w 3084"/>
                <a:gd name="T117" fmla="*/ 2422 h 3831"/>
                <a:gd name="T118" fmla="*/ 2962 w 3084"/>
                <a:gd name="T119" fmla="*/ 2431 h 3831"/>
                <a:gd name="T120" fmla="*/ 2959 w 3084"/>
                <a:gd name="T121" fmla="*/ 2439 h 3831"/>
                <a:gd name="T122" fmla="*/ 2955 w 3084"/>
                <a:gd name="T123" fmla="*/ 2445 h 3831"/>
                <a:gd name="T124" fmla="*/ 2951 w 3084"/>
                <a:gd name="T125" fmla="*/ 2452 h 3831"/>
                <a:gd name="T126" fmla="*/ 2944 w 3084"/>
                <a:gd name="T127" fmla="*/ 2457 h 3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  <a:cxn ang="0">
                  <a:pos x="T126" y="T127"/>
                </a:cxn>
              </a:cxnLst>
              <a:rect l="0" t="0" r="r" b="b"/>
              <a:pathLst>
                <a:path w="3084" h="3831">
                  <a:moveTo>
                    <a:pt x="3065" y="1928"/>
                  </a:moveTo>
                  <a:lnTo>
                    <a:pt x="3063" y="1934"/>
                  </a:lnTo>
                  <a:lnTo>
                    <a:pt x="3062" y="1944"/>
                  </a:lnTo>
                  <a:lnTo>
                    <a:pt x="3062" y="1951"/>
                  </a:lnTo>
                  <a:lnTo>
                    <a:pt x="3062" y="1959"/>
                  </a:lnTo>
                  <a:lnTo>
                    <a:pt x="3063" y="1967"/>
                  </a:lnTo>
                  <a:lnTo>
                    <a:pt x="3065" y="1974"/>
                  </a:lnTo>
                  <a:lnTo>
                    <a:pt x="3067" y="1980"/>
                  </a:lnTo>
                  <a:lnTo>
                    <a:pt x="3071" y="1985"/>
                  </a:lnTo>
                  <a:lnTo>
                    <a:pt x="3074" y="1991"/>
                  </a:lnTo>
                  <a:lnTo>
                    <a:pt x="3078" y="1997"/>
                  </a:lnTo>
                  <a:lnTo>
                    <a:pt x="3080" y="2004"/>
                  </a:lnTo>
                  <a:lnTo>
                    <a:pt x="3081" y="2012"/>
                  </a:lnTo>
                  <a:lnTo>
                    <a:pt x="3081" y="2024"/>
                  </a:lnTo>
                  <a:lnTo>
                    <a:pt x="3080" y="2036"/>
                  </a:lnTo>
                  <a:lnTo>
                    <a:pt x="3078" y="2049"/>
                  </a:lnTo>
                  <a:lnTo>
                    <a:pt x="3075" y="2060"/>
                  </a:lnTo>
                  <a:lnTo>
                    <a:pt x="3071" y="2082"/>
                  </a:lnTo>
                  <a:lnTo>
                    <a:pt x="3065" y="2103"/>
                  </a:lnTo>
                  <a:lnTo>
                    <a:pt x="3058" y="2124"/>
                  </a:lnTo>
                  <a:lnTo>
                    <a:pt x="3054" y="2145"/>
                  </a:lnTo>
                  <a:lnTo>
                    <a:pt x="3052" y="2157"/>
                  </a:lnTo>
                  <a:lnTo>
                    <a:pt x="3050" y="2169"/>
                  </a:lnTo>
                  <a:lnTo>
                    <a:pt x="3049" y="2181"/>
                  </a:lnTo>
                  <a:lnTo>
                    <a:pt x="3049" y="2194"/>
                  </a:lnTo>
                  <a:lnTo>
                    <a:pt x="3049" y="2201"/>
                  </a:lnTo>
                  <a:lnTo>
                    <a:pt x="3050" y="2208"/>
                  </a:lnTo>
                  <a:lnTo>
                    <a:pt x="3052" y="2213"/>
                  </a:lnTo>
                  <a:lnTo>
                    <a:pt x="3054" y="2218"/>
                  </a:lnTo>
                  <a:lnTo>
                    <a:pt x="3059" y="2228"/>
                  </a:lnTo>
                  <a:lnTo>
                    <a:pt x="3066" y="2238"/>
                  </a:lnTo>
                  <a:lnTo>
                    <a:pt x="3073" y="2247"/>
                  </a:lnTo>
                  <a:lnTo>
                    <a:pt x="3079" y="2257"/>
                  </a:lnTo>
                  <a:lnTo>
                    <a:pt x="3081" y="2263"/>
                  </a:lnTo>
                  <a:lnTo>
                    <a:pt x="3082" y="2269"/>
                  </a:lnTo>
                  <a:lnTo>
                    <a:pt x="3083" y="2274"/>
                  </a:lnTo>
                  <a:lnTo>
                    <a:pt x="3084" y="2281"/>
                  </a:lnTo>
                  <a:lnTo>
                    <a:pt x="3083" y="2286"/>
                  </a:lnTo>
                  <a:lnTo>
                    <a:pt x="3083" y="2289"/>
                  </a:lnTo>
                  <a:lnTo>
                    <a:pt x="3081" y="2292"/>
                  </a:lnTo>
                  <a:lnTo>
                    <a:pt x="3080" y="2296"/>
                  </a:lnTo>
                  <a:lnTo>
                    <a:pt x="3074" y="2300"/>
                  </a:lnTo>
                  <a:lnTo>
                    <a:pt x="3067" y="2305"/>
                  </a:lnTo>
                  <a:lnTo>
                    <a:pt x="3052" y="2312"/>
                  </a:lnTo>
                  <a:lnTo>
                    <a:pt x="3036" y="2320"/>
                  </a:lnTo>
                  <a:lnTo>
                    <a:pt x="3023" y="2328"/>
                  </a:lnTo>
                  <a:lnTo>
                    <a:pt x="3010" y="2337"/>
                  </a:lnTo>
                  <a:lnTo>
                    <a:pt x="2998" y="2345"/>
                  </a:lnTo>
                  <a:lnTo>
                    <a:pt x="2988" y="2354"/>
                  </a:lnTo>
                  <a:lnTo>
                    <a:pt x="2984" y="2359"/>
                  </a:lnTo>
                  <a:lnTo>
                    <a:pt x="2979" y="2364"/>
                  </a:lnTo>
                  <a:lnTo>
                    <a:pt x="2976" y="2370"/>
                  </a:lnTo>
                  <a:lnTo>
                    <a:pt x="2972" y="2375"/>
                  </a:lnTo>
                  <a:lnTo>
                    <a:pt x="2969" y="2382"/>
                  </a:lnTo>
                  <a:lnTo>
                    <a:pt x="2968" y="2389"/>
                  </a:lnTo>
                  <a:lnTo>
                    <a:pt x="2965" y="2396"/>
                  </a:lnTo>
                  <a:lnTo>
                    <a:pt x="2965" y="2403"/>
                  </a:lnTo>
                  <a:lnTo>
                    <a:pt x="2964" y="2413"/>
                  </a:lnTo>
                  <a:lnTo>
                    <a:pt x="2963" y="2422"/>
                  </a:lnTo>
                  <a:lnTo>
                    <a:pt x="2962" y="2431"/>
                  </a:lnTo>
                  <a:lnTo>
                    <a:pt x="2959" y="2439"/>
                  </a:lnTo>
                  <a:lnTo>
                    <a:pt x="2955" y="2445"/>
                  </a:lnTo>
                  <a:lnTo>
                    <a:pt x="2951" y="2452"/>
                  </a:lnTo>
                  <a:lnTo>
                    <a:pt x="2944" y="2457"/>
                  </a:lnTo>
                  <a:lnTo>
                    <a:pt x="2936" y="2461"/>
                  </a:lnTo>
                  <a:lnTo>
                    <a:pt x="2925" y="2465"/>
                  </a:lnTo>
                  <a:lnTo>
                    <a:pt x="2911" y="2466"/>
                  </a:lnTo>
                  <a:lnTo>
                    <a:pt x="2899" y="2468"/>
                  </a:lnTo>
                  <a:lnTo>
                    <a:pt x="2886" y="2469"/>
                  </a:lnTo>
                  <a:lnTo>
                    <a:pt x="2880" y="2470"/>
                  </a:lnTo>
                  <a:lnTo>
                    <a:pt x="2876" y="2471"/>
                  </a:lnTo>
                  <a:lnTo>
                    <a:pt x="2870" y="2474"/>
                  </a:lnTo>
                  <a:lnTo>
                    <a:pt x="2867" y="2476"/>
                  </a:lnTo>
                  <a:lnTo>
                    <a:pt x="2863" y="2479"/>
                  </a:lnTo>
                  <a:lnTo>
                    <a:pt x="2861" y="2483"/>
                  </a:lnTo>
                  <a:lnTo>
                    <a:pt x="2860" y="2487"/>
                  </a:lnTo>
                  <a:lnTo>
                    <a:pt x="2859" y="2493"/>
                  </a:lnTo>
                  <a:lnTo>
                    <a:pt x="2860" y="2501"/>
                  </a:lnTo>
                  <a:lnTo>
                    <a:pt x="2861" y="2508"/>
                  </a:lnTo>
                  <a:lnTo>
                    <a:pt x="2863" y="2513"/>
                  </a:lnTo>
                  <a:lnTo>
                    <a:pt x="2866" y="2519"/>
                  </a:lnTo>
                  <a:lnTo>
                    <a:pt x="2873" y="2530"/>
                  </a:lnTo>
                  <a:lnTo>
                    <a:pt x="2880" y="2539"/>
                  </a:lnTo>
                  <a:lnTo>
                    <a:pt x="2887" y="2550"/>
                  </a:lnTo>
                  <a:lnTo>
                    <a:pt x="2894" y="2561"/>
                  </a:lnTo>
                  <a:lnTo>
                    <a:pt x="2897" y="2567"/>
                  </a:lnTo>
                  <a:lnTo>
                    <a:pt x="2899" y="2572"/>
                  </a:lnTo>
                  <a:lnTo>
                    <a:pt x="2901" y="2579"/>
                  </a:lnTo>
                  <a:lnTo>
                    <a:pt x="2901" y="2587"/>
                  </a:lnTo>
                  <a:lnTo>
                    <a:pt x="2900" y="2594"/>
                  </a:lnTo>
                  <a:lnTo>
                    <a:pt x="2897" y="2599"/>
                  </a:lnTo>
                  <a:lnTo>
                    <a:pt x="2894" y="2605"/>
                  </a:lnTo>
                  <a:lnTo>
                    <a:pt x="2891" y="2612"/>
                  </a:lnTo>
                  <a:lnTo>
                    <a:pt x="2911" y="2650"/>
                  </a:lnTo>
                  <a:lnTo>
                    <a:pt x="2895" y="2665"/>
                  </a:lnTo>
                  <a:lnTo>
                    <a:pt x="2880" y="2679"/>
                  </a:lnTo>
                  <a:lnTo>
                    <a:pt x="2874" y="2687"/>
                  </a:lnTo>
                  <a:lnTo>
                    <a:pt x="2869" y="2695"/>
                  </a:lnTo>
                  <a:lnTo>
                    <a:pt x="2867" y="2704"/>
                  </a:lnTo>
                  <a:lnTo>
                    <a:pt x="2866" y="2714"/>
                  </a:lnTo>
                  <a:lnTo>
                    <a:pt x="2867" y="2725"/>
                  </a:lnTo>
                  <a:lnTo>
                    <a:pt x="2869" y="2735"/>
                  </a:lnTo>
                  <a:lnTo>
                    <a:pt x="2873" y="2744"/>
                  </a:lnTo>
                  <a:lnTo>
                    <a:pt x="2877" y="2754"/>
                  </a:lnTo>
                  <a:lnTo>
                    <a:pt x="2890" y="2771"/>
                  </a:lnTo>
                  <a:lnTo>
                    <a:pt x="2904" y="2789"/>
                  </a:lnTo>
                  <a:lnTo>
                    <a:pt x="2896" y="2792"/>
                  </a:lnTo>
                  <a:lnTo>
                    <a:pt x="2890" y="2795"/>
                  </a:lnTo>
                  <a:lnTo>
                    <a:pt x="2884" y="2800"/>
                  </a:lnTo>
                  <a:lnTo>
                    <a:pt x="2879" y="2805"/>
                  </a:lnTo>
                  <a:lnTo>
                    <a:pt x="2875" y="2811"/>
                  </a:lnTo>
                  <a:lnTo>
                    <a:pt x="2871" y="2817"/>
                  </a:lnTo>
                  <a:lnTo>
                    <a:pt x="2869" y="2825"/>
                  </a:lnTo>
                  <a:lnTo>
                    <a:pt x="2869" y="2833"/>
                  </a:lnTo>
                  <a:lnTo>
                    <a:pt x="2869" y="2857"/>
                  </a:lnTo>
                  <a:lnTo>
                    <a:pt x="2869" y="2877"/>
                  </a:lnTo>
                  <a:lnTo>
                    <a:pt x="2870" y="2887"/>
                  </a:lnTo>
                  <a:lnTo>
                    <a:pt x="2873" y="2899"/>
                  </a:lnTo>
                  <a:lnTo>
                    <a:pt x="2875" y="2909"/>
                  </a:lnTo>
                  <a:lnTo>
                    <a:pt x="2878" y="2921"/>
                  </a:lnTo>
                  <a:lnTo>
                    <a:pt x="2873" y="2925"/>
                  </a:lnTo>
                  <a:lnTo>
                    <a:pt x="2866" y="2927"/>
                  </a:lnTo>
                  <a:lnTo>
                    <a:pt x="2858" y="2927"/>
                  </a:lnTo>
                  <a:lnTo>
                    <a:pt x="2852" y="2926"/>
                  </a:lnTo>
                  <a:lnTo>
                    <a:pt x="2845" y="2925"/>
                  </a:lnTo>
                  <a:lnTo>
                    <a:pt x="2840" y="2922"/>
                  </a:lnTo>
                  <a:lnTo>
                    <a:pt x="2827" y="2918"/>
                  </a:lnTo>
                  <a:lnTo>
                    <a:pt x="2814" y="2914"/>
                  </a:lnTo>
                  <a:lnTo>
                    <a:pt x="2799" y="2912"/>
                  </a:lnTo>
                  <a:lnTo>
                    <a:pt x="2785" y="2910"/>
                  </a:lnTo>
                  <a:lnTo>
                    <a:pt x="2779" y="2908"/>
                  </a:lnTo>
                  <a:lnTo>
                    <a:pt x="2773" y="2905"/>
                  </a:lnTo>
                  <a:lnTo>
                    <a:pt x="2767" y="2901"/>
                  </a:lnTo>
                  <a:lnTo>
                    <a:pt x="2763" y="2895"/>
                  </a:lnTo>
                  <a:lnTo>
                    <a:pt x="2756" y="2883"/>
                  </a:lnTo>
                  <a:lnTo>
                    <a:pt x="2751" y="2870"/>
                  </a:lnTo>
                  <a:lnTo>
                    <a:pt x="2748" y="2865"/>
                  </a:lnTo>
                  <a:lnTo>
                    <a:pt x="2745" y="2860"/>
                  </a:lnTo>
                  <a:lnTo>
                    <a:pt x="2740" y="2858"/>
                  </a:lnTo>
                  <a:lnTo>
                    <a:pt x="2733" y="2857"/>
                  </a:lnTo>
                  <a:lnTo>
                    <a:pt x="2724" y="2858"/>
                  </a:lnTo>
                  <a:lnTo>
                    <a:pt x="2716" y="2859"/>
                  </a:lnTo>
                  <a:lnTo>
                    <a:pt x="2708" y="2862"/>
                  </a:lnTo>
                  <a:lnTo>
                    <a:pt x="2701" y="2868"/>
                  </a:lnTo>
                  <a:lnTo>
                    <a:pt x="2695" y="2874"/>
                  </a:lnTo>
                  <a:lnTo>
                    <a:pt x="2689" y="2879"/>
                  </a:lnTo>
                  <a:lnTo>
                    <a:pt x="2684" y="2887"/>
                  </a:lnTo>
                  <a:lnTo>
                    <a:pt x="2679" y="2895"/>
                  </a:lnTo>
                  <a:lnTo>
                    <a:pt x="2674" y="2906"/>
                  </a:lnTo>
                  <a:lnTo>
                    <a:pt x="2672" y="2918"/>
                  </a:lnTo>
                  <a:lnTo>
                    <a:pt x="2671" y="2930"/>
                  </a:lnTo>
                  <a:lnTo>
                    <a:pt x="2669" y="2943"/>
                  </a:lnTo>
                  <a:lnTo>
                    <a:pt x="2666" y="2953"/>
                  </a:lnTo>
                  <a:lnTo>
                    <a:pt x="2663" y="2961"/>
                  </a:lnTo>
                  <a:lnTo>
                    <a:pt x="2661" y="2964"/>
                  </a:lnTo>
                  <a:lnTo>
                    <a:pt x="2656" y="2967"/>
                  </a:lnTo>
                  <a:lnTo>
                    <a:pt x="2653" y="2969"/>
                  </a:lnTo>
                  <a:lnTo>
                    <a:pt x="2647" y="2969"/>
                  </a:lnTo>
                  <a:lnTo>
                    <a:pt x="2641" y="2969"/>
                  </a:lnTo>
                  <a:lnTo>
                    <a:pt x="2636" y="2969"/>
                  </a:lnTo>
                  <a:lnTo>
                    <a:pt x="2630" y="2968"/>
                  </a:lnTo>
                  <a:lnTo>
                    <a:pt x="2624" y="2965"/>
                  </a:lnTo>
                  <a:lnTo>
                    <a:pt x="2612" y="2962"/>
                  </a:lnTo>
                  <a:lnTo>
                    <a:pt x="2602" y="2957"/>
                  </a:lnTo>
                  <a:lnTo>
                    <a:pt x="2592" y="2954"/>
                  </a:lnTo>
                  <a:lnTo>
                    <a:pt x="2579" y="2953"/>
                  </a:lnTo>
                  <a:lnTo>
                    <a:pt x="2570" y="2954"/>
                  </a:lnTo>
                  <a:lnTo>
                    <a:pt x="2562" y="2956"/>
                  </a:lnTo>
                  <a:lnTo>
                    <a:pt x="2555" y="2960"/>
                  </a:lnTo>
                  <a:lnTo>
                    <a:pt x="2549" y="2963"/>
                  </a:lnTo>
                  <a:lnTo>
                    <a:pt x="2535" y="2974"/>
                  </a:lnTo>
                  <a:lnTo>
                    <a:pt x="2521" y="2985"/>
                  </a:lnTo>
                  <a:lnTo>
                    <a:pt x="2511" y="2986"/>
                  </a:lnTo>
                  <a:lnTo>
                    <a:pt x="2500" y="2988"/>
                  </a:lnTo>
                  <a:lnTo>
                    <a:pt x="2489" y="2990"/>
                  </a:lnTo>
                  <a:lnTo>
                    <a:pt x="2478" y="2995"/>
                  </a:lnTo>
                  <a:lnTo>
                    <a:pt x="2468" y="3001"/>
                  </a:lnTo>
                  <a:lnTo>
                    <a:pt x="2460" y="3007"/>
                  </a:lnTo>
                  <a:lnTo>
                    <a:pt x="2452" y="3015"/>
                  </a:lnTo>
                  <a:lnTo>
                    <a:pt x="2447" y="3024"/>
                  </a:lnTo>
                  <a:lnTo>
                    <a:pt x="2445" y="3062"/>
                  </a:lnTo>
                  <a:lnTo>
                    <a:pt x="2445" y="3096"/>
                  </a:lnTo>
                  <a:lnTo>
                    <a:pt x="2445" y="3130"/>
                  </a:lnTo>
                  <a:lnTo>
                    <a:pt x="2447" y="3168"/>
                  </a:lnTo>
                  <a:lnTo>
                    <a:pt x="2447" y="3172"/>
                  </a:lnTo>
                  <a:lnTo>
                    <a:pt x="2448" y="3175"/>
                  </a:lnTo>
                  <a:lnTo>
                    <a:pt x="2449" y="3177"/>
                  </a:lnTo>
                  <a:lnTo>
                    <a:pt x="2450" y="3179"/>
                  </a:lnTo>
                  <a:lnTo>
                    <a:pt x="2456" y="3183"/>
                  </a:lnTo>
                  <a:lnTo>
                    <a:pt x="2461" y="3185"/>
                  </a:lnTo>
                  <a:lnTo>
                    <a:pt x="2467" y="3187"/>
                  </a:lnTo>
                  <a:lnTo>
                    <a:pt x="2474" y="3191"/>
                  </a:lnTo>
                  <a:lnTo>
                    <a:pt x="2481" y="3193"/>
                  </a:lnTo>
                  <a:lnTo>
                    <a:pt x="2486" y="3198"/>
                  </a:lnTo>
                  <a:lnTo>
                    <a:pt x="2495" y="3207"/>
                  </a:lnTo>
                  <a:lnTo>
                    <a:pt x="2504" y="3217"/>
                  </a:lnTo>
                  <a:lnTo>
                    <a:pt x="2511" y="3226"/>
                  </a:lnTo>
                  <a:lnTo>
                    <a:pt x="2517" y="3236"/>
                  </a:lnTo>
                  <a:lnTo>
                    <a:pt x="2528" y="3258"/>
                  </a:lnTo>
                  <a:lnTo>
                    <a:pt x="2541" y="3280"/>
                  </a:lnTo>
                  <a:lnTo>
                    <a:pt x="2521" y="3286"/>
                  </a:lnTo>
                  <a:lnTo>
                    <a:pt x="2503" y="3293"/>
                  </a:lnTo>
                  <a:lnTo>
                    <a:pt x="2486" y="3300"/>
                  </a:lnTo>
                  <a:lnTo>
                    <a:pt x="2470" y="3305"/>
                  </a:lnTo>
                  <a:lnTo>
                    <a:pt x="2455" y="3311"/>
                  </a:lnTo>
                  <a:lnTo>
                    <a:pt x="2438" y="3315"/>
                  </a:lnTo>
                  <a:lnTo>
                    <a:pt x="2419" y="3319"/>
                  </a:lnTo>
                  <a:lnTo>
                    <a:pt x="2399" y="3320"/>
                  </a:lnTo>
                  <a:lnTo>
                    <a:pt x="2399" y="3348"/>
                  </a:lnTo>
                  <a:lnTo>
                    <a:pt x="2432" y="3399"/>
                  </a:lnTo>
                  <a:lnTo>
                    <a:pt x="2414" y="3415"/>
                  </a:lnTo>
                  <a:lnTo>
                    <a:pt x="2397" y="3428"/>
                  </a:lnTo>
                  <a:lnTo>
                    <a:pt x="2389" y="3434"/>
                  </a:lnTo>
                  <a:lnTo>
                    <a:pt x="2382" y="3441"/>
                  </a:lnTo>
                  <a:lnTo>
                    <a:pt x="2380" y="3446"/>
                  </a:lnTo>
                  <a:lnTo>
                    <a:pt x="2379" y="3450"/>
                  </a:lnTo>
                  <a:lnTo>
                    <a:pt x="2378" y="3455"/>
                  </a:lnTo>
                  <a:lnTo>
                    <a:pt x="2376" y="3460"/>
                  </a:lnTo>
                  <a:lnTo>
                    <a:pt x="2378" y="3465"/>
                  </a:lnTo>
                  <a:lnTo>
                    <a:pt x="2379" y="3468"/>
                  </a:lnTo>
                  <a:lnTo>
                    <a:pt x="2380" y="3472"/>
                  </a:lnTo>
                  <a:lnTo>
                    <a:pt x="2382" y="3475"/>
                  </a:lnTo>
                  <a:lnTo>
                    <a:pt x="2387" y="3480"/>
                  </a:lnTo>
                  <a:lnTo>
                    <a:pt x="2393" y="3483"/>
                  </a:lnTo>
                  <a:lnTo>
                    <a:pt x="2409" y="3489"/>
                  </a:lnTo>
                  <a:lnTo>
                    <a:pt x="2425" y="3493"/>
                  </a:lnTo>
                  <a:lnTo>
                    <a:pt x="2443" y="3499"/>
                  </a:lnTo>
                  <a:lnTo>
                    <a:pt x="2459" y="3506"/>
                  </a:lnTo>
                  <a:lnTo>
                    <a:pt x="2466" y="3510"/>
                  </a:lnTo>
                  <a:lnTo>
                    <a:pt x="2473" y="3516"/>
                  </a:lnTo>
                  <a:lnTo>
                    <a:pt x="2479" y="3522"/>
                  </a:lnTo>
                  <a:lnTo>
                    <a:pt x="2486" y="3528"/>
                  </a:lnTo>
                  <a:lnTo>
                    <a:pt x="2478" y="3536"/>
                  </a:lnTo>
                  <a:lnTo>
                    <a:pt x="2470" y="3543"/>
                  </a:lnTo>
                  <a:lnTo>
                    <a:pt x="2461" y="3549"/>
                  </a:lnTo>
                  <a:lnTo>
                    <a:pt x="2452" y="3553"/>
                  </a:lnTo>
                  <a:lnTo>
                    <a:pt x="2443" y="3558"/>
                  </a:lnTo>
                  <a:lnTo>
                    <a:pt x="2433" y="3562"/>
                  </a:lnTo>
                  <a:lnTo>
                    <a:pt x="2424" y="3569"/>
                  </a:lnTo>
                  <a:lnTo>
                    <a:pt x="2416" y="3577"/>
                  </a:lnTo>
                  <a:lnTo>
                    <a:pt x="2410" y="3583"/>
                  </a:lnTo>
                  <a:lnTo>
                    <a:pt x="2406" y="3588"/>
                  </a:lnTo>
                  <a:lnTo>
                    <a:pt x="2402" y="3595"/>
                  </a:lnTo>
                  <a:lnTo>
                    <a:pt x="2400" y="3602"/>
                  </a:lnTo>
                  <a:lnTo>
                    <a:pt x="2398" y="3616"/>
                  </a:lnTo>
                  <a:lnTo>
                    <a:pt x="2396" y="3630"/>
                  </a:lnTo>
                  <a:lnTo>
                    <a:pt x="2395" y="3644"/>
                  </a:lnTo>
                  <a:lnTo>
                    <a:pt x="2392" y="3659"/>
                  </a:lnTo>
                  <a:lnTo>
                    <a:pt x="2391" y="3665"/>
                  </a:lnTo>
                  <a:lnTo>
                    <a:pt x="2388" y="3672"/>
                  </a:lnTo>
                  <a:lnTo>
                    <a:pt x="2384" y="3679"/>
                  </a:lnTo>
                  <a:lnTo>
                    <a:pt x="2380" y="3686"/>
                  </a:lnTo>
                  <a:lnTo>
                    <a:pt x="2375" y="3690"/>
                  </a:lnTo>
                  <a:lnTo>
                    <a:pt x="2370" y="3693"/>
                  </a:lnTo>
                  <a:lnTo>
                    <a:pt x="2363" y="3694"/>
                  </a:lnTo>
                  <a:lnTo>
                    <a:pt x="2356" y="3694"/>
                  </a:lnTo>
                  <a:lnTo>
                    <a:pt x="2349" y="3694"/>
                  </a:lnTo>
                  <a:lnTo>
                    <a:pt x="2342" y="3695"/>
                  </a:lnTo>
                  <a:lnTo>
                    <a:pt x="2336" y="3696"/>
                  </a:lnTo>
                  <a:lnTo>
                    <a:pt x="2329" y="3698"/>
                  </a:lnTo>
                  <a:lnTo>
                    <a:pt x="2325" y="3701"/>
                  </a:lnTo>
                  <a:lnTo>
                    <a:pt x="2323" y="3704"/>
                  </a:lnTo>
                  <a:lnTo>
                    <a:pt x="2322" y="3707"/>
                  </a:lnTo>
                  <a:lnTo>
                    <a:pt x="2321" y="3711"/>
                  </a:lnTo>
                  <a:lnTo>
                    <a:pt x="2319" y="3718"/>
                  </a:lnTo>
                  <a:lnTo>
                    <a:pt x="2316" y="3724"/>
                  </a:lnTo>
                  <a:lnTo>
                    <a:pt x="2299" y="3752"/>
                  </a:lnTo>
                  <a:lnTo>
                    <a:pt x="2285" y="3775"/>
                  </a:lnTo>
                  <a:lnTo>
                    <a:pt x="2279" y="3788"/>
                  </a:lnTo>
                  <a:lnTo>
                    <a:pt x="2272" y="3800"/>
                  </a:lnTo>
                  <a:lnTo>
                    <a:pt x="2267" y="3815"/>
                  </a:lnTo>
                  <a:lnTo>
                    <a:pt x="2261" y="3831"/>
                  </a:lnTo>
                  <a:lnTo>
                    <a:pt x="2261" y="3831"/>
                  </a:lnTo>
                  <a:lnTo>
                    <a:pt x="2231" y="3814"/>
                  </a:lnTo>
                  <a:lnTo>
                    <a:pt x="2204" y="3798"/>
                  </a:lnTo>
                  <a:lnTo>
                    <a:pt x="2193" y="3789"/>
                  </a:lnTo>
                  <a:lnTo>
                    <a:pt x="2183" y="3778"/>
                  </a:lnTo>
                  <a:lnTo>
                    <a:pt x="2177" y="3772"/>
                  </a:lnTo>
                  <a:lnTo>
                    <a:pt x="2172" y="3765"/>
                  </a:lnTo>
                  <a:lnTo>
                    <a:pt x="2169" y="3758"/>
                  </a:lnTo>
                  <a:lnTo>
                    <a:pt x="2165" y="3750"/>
                  </a:lnTo>
                  <a:lnTo>
                    <a:pt x="2160" y="3736"/>
                  </a:lnTo>
                  <a:lnTo>
                    <a:pt x="2157" y="3722"/>
                  </a:lnTo>
                  <a:lnTo>
                    <a:pt x="2152" y="3710"/>
                  </a:lnTo>
                  <a:lnTo>
                    <a:pt x="2145" y="3696"/>
                  </a:lnTo>
                  <a:lnTo>
                    <a:pt x="2139" y="3704"/>
                  </a:lnTo>
                  <a:lnTo>
                    <a:pt x="2131" y="3711"/>
                  </a:lnTo>
                  <a:lnTo>
                    <a:pt x="2126" y="3714"/>
                  </a:lnTo>
                  <a:lnTo>
                    <a:pt x="2122" y="3716"/>
                  </a:lnTo>
                  <a:lnTo>
                    <a:pt x="2116" y="3718"/>
                  </a:lnTo>
                  <a:lnTo>
                    <a:pt x="2110" y="3718"/>
                  </a:lnTo>
                  <a:lnTo>
                    <a:pt x="2105" y="3718"/>
                  </a:lnTo>
                  <a:lnTo>
                    <a:pt x="2100" y="3715"/>
                  </a:lnTo>
                  <a:lnTo>
                    <a:pt x="2095" y="3713"/>
                  </a:lnTo>
                  <a:lnTo>
                    <a:pt x="2093" y="3709"/>
                  </a:lnTo>
                  <a:lnTo>
                    <a:pt x="2089" y="3699"/>
                  </a:lnTo>
                  <a:lnTo>
                    <a:pt x="2085" y="3688"/>
                  </a:lnTo>
                  <a:lnTo>
                    <a:pt x="2083" y="3676"/>
                  </a:lnTo>
                  <a:lnTo>
                    <a:pt x="2080" y="3663"/>
                  </a:lnTo>
                  <a:lnTo>
                    <a:pt x="2077" y="3658"/>
                  </a:lnTo>
                  <a:lnTo>
                    <a:pt x="2074" y="3653"/>
                  </a:lnTo>
                  <a:lnTo>
                    <a:pt x="2069" y="3648"/>
                  </a:lnTo>
                  <a:lnTo>
                    <a:pt x="2065" y="3644"/>
                  </a:lnTo>
                  <a:lnTo>
                    <a:pt x="2060" y="3648"/>
                  </a:lnTo>
                  <a:lnTo>
                    <a:pt x="2056" y="3652"/>
                  </a:lnTo>
                  <a:lnTo>
                    <a:pt x="2054" y="3654"/>
                  </a:lnTo>
                  <a:lnTo>
                    <a:pt x="2051" y="3655"/>
                  </a:lnTo>
                  <a:lnTo>
                    <a:pt x="2049" y="3656"/>
                  </a:lnTo>
                  <a:lnTo>
                    <a:pt x="2046" y="3656"/>
                  </a:lnTo>
                  <a:lnTo>
                    <a:pt x="2041" y="3656"/>
                  </a:lnTo>
                  <a:lnTo>
                    <a:pt x="2035" y="3655"/>
                  </a:lnTo>
                  <a:lnTo>
                    <a:pt x="2031" y="3654"/>
                  </a:lnTo>
                  <a:lnTo>
                    <a:pt x="2028" y="3652"/>
                  </a:lnTo>
                  <a:lnTo>
                    <a:pt x="2020" y="3646"/>
                  </a:lnTo>
                  <a:lnTo>
                    <a:pt x="2013" y="3639"/>
                  </a:lnTo>
                  <a:lnTo>
                    <a:pt x="2003" y="3621"/>
                  </a:lnTo>
                  <a:lnTo>
                    <a:pt x="1991" y="3602"/>
                  </a:lnTo>
                  <a:lnTo>
                    <a:pt x="1983" y="3590"/>
                  </a:lnTo>
                  <a:lnTo>
                    <a:pt x="1974" y="3579"/>
                  </a:lnTo>
                  <a:lnTo>
                    <a:pt x="1965" y="3569"/>
                  </a:lnTo>
                  <a:lnTo>
                    <a:pt x="1956" y="3560"/>
                  </a:lnTo>
                  <a:lnTo>
                    <a:pt x="1947" y="3551"/>
                  </a:lnTo>
                  <a:lnTo>
                    <a:pt x="1940" y="3541"/>
                  </a:lnTo>
                  <a:lnTo>
                    <a:pt x="1932" y="3530"/>
                  </a:lnTo>
                  <a:lnTo>
                    <a:pt x="1927" y="3516"/>
                  </a:lnTo>
                  <a:lnTo>
                    <a:pt x="1924" y="3508"/>
                  </a:lnTo>
                  <a:lnTo>
                    <a:pt x="1923" y="3500"/>
                  </a:lnTo>
                  <a:lnTo>
                    <a:pt x="1922" y="3492"/>
                  </a:lnTo>
                  <a:lnTo>
                    <a:pt x="1922" y="3484"/>
                  </a:lnTo>
                  <a:lnTo>
                    <a:pt x="1923" y="3470"/>
                  </a:lnTo>
                  <a:lnTo>
                    <a:pt x="1924" y="3455"/>
                  </a:lnTo>
                  <a:lnTo>
                    <a:pt x="1924" y="3441"/>
                  </a:lnTo>
                  <a:lnTo>
                    <a:pt x="1923" y="3428"/>
                  </a:lnTo>
                  <a:lnTo>
                    <a:pt x="1922" y="3420"/>
                  </a:lnTo>
                  <a:lnTo>
                    <a:pt x="1919" y="3413"/>
                  </a:lnTo>
                  <a:lnTo>
                    <a:pt x="1915" y="3406"/>
                  </a:lnTo>
                  <a:lnTo>
                    <a:pt x="1911" y="3399"/>
                  </a:lnTo>
                  <a:lnTo>
                    <a:pt x="1904" y="3391"/>
                  </a:lnTo>
                  <a:lnTo>
                    <a:pt x="1896" y="3385"/>
                  </a:lnTo>
                  <a:lnTo>
                    <a:pt x="1888" y="3379"/>
                  </a:lnTo>
                  <a:lnTo>
                    <a:pt x="1880" y="3375"/>
                  </a:lnTo>
                  <a:lnTo>
                    <a:pt x="1871" y="3372"/>
                  </a:lnTo>
                  <a:lnTo>
                    <a:pt x="1861" y="3370"/>
                  </a:lnTo>
                  <a:lnTo>
                    <a:pt x="1851" y="3368"/>
                  </a:lnTo>
                  <a:lnTo>
                    <a:pt x="1841" y="3368"/>
                  </a:lnTo>
                  <a:lnTo>
                    <a:pt x="1834" y="3369"/>
                  </a:lnTo>
                  <a:lnTo>
                    <a:pt x="1829" y="3371"/>
                  </a:lnTo>
                  <a:lnTo>
                    <a:pt x="1825" y="3374"/>
                  </a:lnTo>
                  <a:lnTo>
                    <a:pt x="1820" y="3378"/>
                  </a:lnTo>
                  <a:lnTo>
                    <a:pt x="1811" y="3387"/>
                  </a:lnTo>
                  <a:lnTo>
                    <a:pt x="1802" y="3394"/>
                  </a:lnTo>
                  <a:lnTo>
                    <a:pt x="1795" y="3396"/>
                  </a:lnTo>
                  <a:lnTo>
                    <a:pt x="1788" y="3396"/>
                  </a:lnTo>
                  <a:lnTo>
                    <a:pt x="1782" y="3395"/>
                  </a:lnTo>
                  <a:lnTo>
                    <a:pt x="1775" y="3394"/>
                  </a:lnTo>
                  <a:lnTo>
                    <a:pt x="1768" y="3392"/>
                  </a:lnTo>
                  <a:lnTo>
                    <a:pt x="1762" y="3392"/>
                  </a:lnTo>
                  <a:lnTo>
                    <a:pt x="1756" y="3394"/>
                  </a:lnTo>
                  <a:lnTo>
                    <a:pt x="1750" y="3397"/>
                  </a:lnTo>
                  <a:lnTo>
                    <a:pt x="1747" y="3400"/>
                  </a:lnTo>
                  <a:lnTo>
                    <a:pt x="1744" y="3406"/>
                  </a:lnTo>
                  <a:lnTo>
                    <a:pt x="1742" y="3411"/>
                  </a:lnTo>
                  <a:lnTo>
                    <a:pt x="1741" y="3416"/>
                  </a:lnTo>
                  <a:lnTo>
                    <a:pt x="1739" y="3421"/>
                  </a:lnTo>
                  <a:lnTo>
                    <a:pt x="1736" y="3425"/>
                  </a:lnTo>
                  <a:lnTo>
                    <a:pt x="1733" y="3428"/>
                  </a:lnTo>
                  <a:lnTo>
                    <a:pt x="1727" y="3429"/>
                  </a:lnTo>
                  <a:lnTo>
                    <a:pt x="1717" y="3428"/>
                  </a:lnTo>
                  <a:lnTo>
                    <a:pt x="1708" y="3425"/>
                  </a:lnTo>
                  <a:lnTo>
                    <a:pt x="1699" y="3422"/>
                  </a:lnTo>
                  <a:lnTo>
                    <a:pt x="1691" y="3417"/>
                  </a:lnTo>
                  <a:lnTo>
                    <a:pt x="1682" y="3413"/>
                  </a:lnTo>
                  <a:lnTo>
                    <a:pt x="1674" y="3409"/>
                  </a:lnTo>
                  <a:lnTo>
                    <a:pt x="1664" y="3407"/>
                  </a:lnTo>
                  <a:lnTo>
                    <a:pt x="1654" y="3406"/>
                  </a:lnTo>
                  <a:lnTo>
                    <a:pt x="1645" y="3407"/>
                  </a:lnTo>
                  <a:lnTo>
                    <a:pt x="1637" y="3411"/>
                  </a:lnTo>
                  <a:lnTo>
                    <a:pt x="1630" y="3414"/>
                  </a:lnTo>
                  <a:lnTo>
                    <a:pt x="1623" y="3420"/>
                  </a:lnTo>
                  <a:lnTo>
                    <a:pt x="1616" y="3424"/>
                  </a:lnTo>
                  <a:lnTo>
                    <a:pt x="1610" y="3428"/>
                  </a:lnTo>
                  <a:lnTo>
                    <a:pt x="1602" y="3431"/>
                  </a:lnTo>
                  <a:lnTo>
                    <a:pt x="1593" y="3432"/>
                  </a:lnTo>
                  <a:lnTo>
                    <a:pt x="1588" y="3432"/>
                  </a:lnTo>
                  <a:lnTo>
                    <a:pt x="1585" y="3431"/>
                  </a:lnTo>
                  <a:lnTo>
                    <a:pt x="1580" y="3429"/>
                  </a:lnTo>
                  <a:lnTo>
                    <a:pt x="1577" y="3426"/>
                  </a:lnTo>
                  <a:lnTo>
                    <a:pt x="1571" y="3421"/>
                  </a:lnTo>
                  <a:lnTo>
                    <a:pt x="1565" y="3414"/>
                  </a:lnTo>
                  <a:lnTo>
                    <a:pt x="1560" y="3408"/>
                  </a:lnTo>
                  <a:lnTo>
                    <a:pt x="1554" y="3403"/>
                  </a:lnTo>
                  <a:lnTo>
                    <a:pt x="1551" y="3400"/>
                  </a:lnTo>
                  <a:lnTo>
                    <a:pt x="1546" y="3398"/>
                  </a:lnTo>
                  <a:lnTo>
                    <a:pt x="1543" y="3397"/>
                  </a:lnTo>
                  <a:lnTo>
                    <a:pt x="1538" y="3397"/>
                  </a:lnTo>
                  <a:lnTo>
                    <a:pt x="1532" y="3397"/>
                  </a:lnTo>
                  <a:lnTo>
                    <a:pt x="1527" y="3399"/>
                  </a:lnTo>
                  <a:lnTo>
                    <a:pt x="1522" y="3402"/>
                  </a:lnTo>
                  <a:lnTo>
                    <a:pt x="1518" y="3405"/>
                  </a:lnTo>
                  <a:lnTo>
                    <a:pt x="1510" y="3413"/>
                  </a:lnTo>
                  <a:lnTo>
                    <a:pt x="1503" y="3422"/>
                  </a:lnTo>
                  <a:lnTo>
                    <a:pt x="1496" y="3432"/>
                  </a:lnTo>
                  <a:lnTo>
                    <a:pt x="1488" y="3440"/>
                  </a:lnTo>
                  <a:lnTo>
                    <a:pt x="1484" y="3443"/>
                  </a:lnTo>
                  <a:lnTo>
                    <a:pt x="1479" y="3446"/>
                  </a:lnTo>
                  <a:lnTo>
                    <a:pt x="1474" y="3448"/>
                  </a:lnTo>
                  <a:lnTo>
                    <a:pt x="1468" y="3448"/>
                  </a:lnTo>
                  <a:lnTo>
                    <a:pt x="1458" y="3447"/>
                  </a:lnTo>
                  <a:lnTo>
                    <a:pt x="1449" y="3446"/>
                  </a:lnTo>
                  <a:lnTo>
                    <a:pt x="1440" y="3442"/>
                  </a:lnTo>
                  <a:lnTo>
                    <a:pt x="1432" y="3438"/>
                  </a:lnTo>
                  <a:lnTo>
                    <a:pt x="1417" y="3428"/>
                  </a:lnTo>
                  <a:lnTo>
                    <a:pt x="1403" y="3416"/>
                  </a:lnTo>
                  <a:lnTo>
                    <a:pt x="1390" y="3404"/>
                  </a:lnTo>
                  <a:lnTo>
                    <a:pt x="1375" y="3394"/>
                  </a:lnTo>
                  <a:lnTo>
                    <a:pt x="1366" y="3390"/>
                  </a:lnTo>
                  <a:lnTo>
                    <a:pt x="1358" y="3387"/>
                  </a:lnTo>
                  <a:lnTo>
                    <a:pt x="1349" y="3385"/>
                  </a:lnTo>
                  <a:lnTo>
                    <a:pt x="1339" y="3383"/>
                  </a:lnTo>
                  <a:lnTo>
                    <a:pt x="1334" y="3385"/>
                  </a:lnTo>
                  <a:lnTo>
                    <a:pt x="1330" y="3386"/>
                  </a:lnTo>
                  <a:lnTo>
                    <a:pt x="1325" y="3387"/>
                  </a:lnTo>
                  <a:lnTo>
                    <a:pt x="1322" y="3389"/>
                  </a:lnTo>
                  <a:lnTo>
                    <a:pt x="1315" y="3395"/>
                  </a:lnTo>
                  <a:lnTo>
                    <a:pt x="1308" y="3402"/>
                  </a:lnTo>
                  <a:lnTo>
                    <a:pt x="1301" y="3408"/>
                  </a:lnTo>
                  <a:lnTo>
                    <a:pt x="1295" y="3414"/>
                  </a:lnTo>
                  <a:lnTo>
                    <a:pt x="1291" y="3416"/>
                  </a:lnTo>
                  <a:lnTo>
                    <a:pt x="1287" y="3417"/>
                  </a:lnTo>
                  <a:lnTo>
                    <a:pt x="1282" y="3419"/>
                  </a:lnTo>
                  <a:lnTo>
                    <a:pt x="1278" y="3420"/>
                  </a:lnTo>
                  <a:lnTo>
                    <a:pt x="1273" y="3419"/>
                  </a:lnTo>
                  <a:lnTo>
                    <a:pt x="1269" y="3417"/>
                  </a:lnTo>
                  <a:lnTo>
                    <a:pt x="1264" y="3416"/>
                  </a:lnTo>
                  <a:lnTo>
                    <a:pt x="1261" y="3413"/>
                  </a:lnTo>
                  <a:lnTo>
                    <a:pt x="1255" y="3407"/>
                  </a:lnTo>
                  <a:lnTo>
                    <a:pt x="1250" y="3398"/>
                  </a:lnTo>
                  <a:lnTo>
                    <a:pt x="1243" y="3379"/>
                  </a:lnTo>
                  <a:lnTo>
                    <a:pt x="1236" y="3358"/>
                  </a:lnTo>
                  <a:lnTo>
                    <a:pt x="1232" y="3369"/>
                  </a:lnTo>
                  <a:lnTo>
                    <a:pt x="1227" y="3380"/>
                  </a:lnTo>
                  <a:lnTo>
                    <a:pt x="1224" y="3383"/>
                  </a:lnTo>
                  <a:lnTo>
                    <a:pt x="1220" y="3387"/>
                  </a:lnTo>
                  <a:lnTo>
                    <a:pt x="1215" y="3389"/>
                  </a:lnTo>
                  <a:lnTo>
                    <a:pt x="1211" y="3390"/>
                  </a:lnTo>
                  <a:lnTo>
                    <a:pt x="1205" y="3390"/>
                  </a:lnTo>
                  <a:lnTo>
                    <a:pt x="1199" y="3388"/>
                  </a:lnTo>
                  <a:lnTo>
                    <a:pt x="1196" y="3387"/>
                  </a:lnTo>
                  <a:lnTo>
                    <a:pt x="1192" y="3383"/>
                  </a:lnTo>
                  <a:lnTo>
                    <a:pt x="1185" y="3377"/>
                  </a:lnTo>
                  <a:lnTo>
                    <a:pt x="1179" y="3369"/>
                  </a:lnTo>
                  <a:lnTo>
                    <a:pt x="1175" y="3360"/>
                  </a:lnTo>
                  <a:lnTo>
                    <a:pt x="1168" y="3351"/>
                  </a:lnTo>
                  <a:lnTo>
                    <a:pt x="1165" y="3346"/>
                  </a:lnTo>
                  <a:lnTo>
                    <a:pt x="1161" y="3343"/>
                  </a:lnTo>
                  <a:lnTo>
                    <a:pt x="1158" y="3338"/>
                  </a:lnTo>
                  <a:lnTo>
                    <a:pt x="1152" y="3336"/>
                  </a:lnTo>
                  <a:lnTo>
                    <a:pt x="1136" y="3327"/>
                  </a:lnTo>
                  <a:lnTo>
                    <a:pt x="1120" y="3321"/>
                  </a:lnTo>
                  <a:lnTo>
                    <a:pt x="1104" y="3317"/>
                  </a:lnTo>
                  <a:lnTo>
                    <a:pt x="1090" y="3313"/>
                  </a:lnTo>
                  <a:lnTo>
                    <a:pt x="1074" y="3309"/>
                  </a:lnTo>
                  <a:lnTo>
                    <a:pt x="1059" y="3304"/>
                  </a:lnTo>
                  <a:lnTo>
                    <a:pt x="1043" y="3297"/>
                  </a:lnTo>
                  <a:lnTo>
                    <a:pt x="1027" y="3287"/>
                  </a:lnTo>
                  <a:lnTo>
                    <a:pt x="1019" y="3281"/>
                  </a:lnTo>
                  <a:lnTo>
                    <a:pt x="1014" y="3274"/>
                  </a:lnTo>
                  <a:lnTo>
                    <a:pt x="1009" y="3266"/>
                  </a:lnTo>
                  <a:lnTo>
                    <a:pt x="1005" y="3258"/>
                  </a:lnTo>
                  <a:lnTo>
                    <a:pt x="1000" y="3251"/>
                  </a:lnTo>
                  <a:lnTo>
                    <a:pt x="994" y="3244"/>
                  </a:lnTo>
                  <a:lnTo>
                    <a:pt x="991" y="3242"/>
                  </a:lnTo>
                  <a:lnTo>
                    <a:pt x="988" y="3241"/>
                  </a:lnTo>
                  <a:lnTo>
                    <a:pt x="983" y="3240"/>
                  </a:lnTo>
                  <a:lnTo>
                    <a:pt x="979" y="3240"/>
                  </a:lnTo>
                  <a:lnTo>
                    <a:pt x="972" y="3240"/>
                  </a:lnTo>
                  <a:lnTo>
                    <a:pt x="966" y="3242"/>
                  </a:lnTo>
                  <a:lnTo>
                    <a:pt x="960" y="3245"/>
                  </a:lnTo>
                  <a:lnTo>
                    <a:pt x="956" y="3250"/>
                  </a:lnTo>
                  <a:lnTo>
                    <a:pt x="947" y="3260"/>
                  </a:lnTo>
                  <a:lnTo>
                    <a:pt x="940" y="3272"/>
                  </a:lnTo>
                  <a:lnTo>
                    <a:pt x="933" y="3285"/>
                  </a:lnTo>
                  <a:lnTo>
                    <a:pt x="925" y="3296"/>
                  </a:lnTo>
                  <a:lnTo>
                    <a:pt x="921" y="3301"/>
                  </a:lnTo>
                  <a:lnTo>
                    <a:pt x="915" y="3304"/>
                  </a:lnTo>
                  <a:lnTo>
                    <a:pt x="908" y="3306"/>
                  </a:lnTo>
                  <a:lnTo>
                    <a:pt x="902" y="3306"/>
                  </a:lnTo>
                  <a:lnTo>
                    <a:pt x="898" y="3306"/>
                  </a:lnTo>
                  <a:lnTo>
                    <a:pt x="895" y="3305"/>
                  </a:lnTo>
                  <a:lnTo>
                    <a:pt x="891" y="3304"/>
                  </a:lnTo>
                  <a:lnTo>
                    <a:pt x="888" y="3302"/>
                  </a:lnTo>
                  <a:lnTo>
                    <a:pt x="883" y="3297"/>
                  </a:lnTo>
                  <a:lnTo>
                    <a:pt x="879" y="3291"/>
                  </a:lnTo>
                  <a:lnTo>
                    <a:pt x="874" y="3285"/>
                  </a:lnTo>
                  <a:lnTo>
                    <a:pt x="870" y="3279"/>
                  </a:lnTo>
                  <a:lnTo>
                    <a:pt x="864" y="3275"/>
                  </a:lnTo>
                  <a:lnTo>
                    <a:pt x="856" y="3271"/>
                  </a:lnTo>
                  <a:lnTo>
                    <a:pt x="827" y="3263"/>
                  </a:lnTo>
                  <a:lnTo>
                    <a:pt x="800" y="3257"/>
                  </a:lnTo>
                  <a:lnTo>
                    <a:pt x="774" y="3247"/>
                  </a:lnTo>
                  <a:lnTo>
                    <a:pt x="744" y="3236"/>
                  </a:lnTo>
                  <a:lnTo>
                    <a:pt x="737" y="3232"/>
                  </a:lnTo>
                  <a:lnTo>
                    <a:pt x="732" y="3227"/>
                  </a:lnTo>
                  <a:lnTo>
                    <a:pt x="726" y="3221"/>
                  </a:lnTo>
                  <a:lnTo>
                    <a:pt x="721" y="3217"/>
                  </a:lnTo>
                  <a:lnTo>
                    <a:pt x="716" y="3211"/>
                  </a:lnTo>
                  <a:lnTo>
                    <a:pt x="710" y="3208"/>
                  </a:lnTo>
                  <a:lnTo>
                    <a:pt x="703" y="3204"/>
                  </a:lnTo>
                  <a:lnTo>
                    <a:pt x="697" y="3203"/>
                  </a:lnTo>
                  <a:lnTo>
                    <a:pt x="686" y="3204"/>
                  </a:lnTo>
                  <a:lnTo>
                    <a:pt x="678" y="3208"/>
                  </a:lnTo>
                  <a:lnTo>
                    <a:pt x="670" y="3212"/>
                  </a:lnTo>
                  <a:lnTo>
                    <a:pt x="664" y="3218"/>
                  </a:lnTo>
                  <a:lnTo>
                    <a:pt x="650" y="3230"/>
                  </a:lnTo>
                  <a:lnTo>
                    <a:pt x="635" y="3242"/>
                  </a:lnTo>
                  <a:lnTo>
                    <a:pt x="629" y="3245"/>
                  </a:lnTo>
                  <a:lnTo>
                    <a:pt x="623" y="3247"/>
                  </a:lnTo>
                  <a:lnTo>
                    <a:pt x="616" y="3249"/>
                  </a:lnTo>
                  <a:lnTo>
                    <a:pt x="610" y="3249"/>
                  </a:lnTo>
                  <a:lnTo>
                    <a:pt x="597" y="3250"/>
                  </a:lnTo>
                  <a:lnTo>
                    <a:pt x="583" y="3252"/>
                  </a:lnTo>
                  <a:lnTo>
                    <a:pt x="576" y="3254"/>
                  </a:lnTo>
                  <a:lnTo>
                    <a:pt x="570" y="3259"/>
                  </a:lnTo>
                  <a:lnTo>
                    <a:pt x="564" y="3263"/>
                  </a:lnTo>
                  <a:lnTo>
                    <a:pt x="558" y="3269"/>
                  </a:lnTo>
                  <a:lnTo>
                    <a:pt x="553" y="3274"/>
                  </a:lnTo>
                  <a:lnTo>
                    <a:pt x="547" y="3277"/>
                  </a:lnTo>
                  <a:lnTo>
                    <a:pt x="540" y="3280"/>
                  </a:lnTo>
                  <a:lnTo>
                    <a:pt x="532" y="3280"/>
                  </a:lnTo>
                  <a:lnTo>
                    <a:pt x="528" y="3280"/>
                  </a:lnTo>
                  <a:lnTo>
                    <a:pt x="524" y="3279"/>
                  </a:lnTo>
                  <a:lnTo>
                    <a:pt x="521" y="3278"/>
                  </a:lnTo>
                  <a:lnTo>
                    <a:pt x="519" y="3276"/>
                  </a:lnTo>
                  <a:lnTo>
                    <a:pt x="513" y="3271"/>
                  </a:lnTo>
                  <a:lnTo>
                    <a:pt x="508" y="3264"/>
                  </a:lnTo>
                  <a:lnTo>
                    <a:pt x="503" y="3259"/>
                  </a:lnTo>
                  <a:lnTo>
                    <a:pt x="498" y="3254"/>
                  </a:lnTo>
                  <a:lnTo>
                    <a:pt x="495" y="3252"/>
                  </a:lnTo>
                  <a:lnTo>
                    <a:pt x="491" y="3250"/>
                  </a:lnTo>
                  <a:lnTo>
                    <a:pt x="488" y="3249"/>
                  </a:lnTo>
                  <a:lnTo>
                    <a:pt x="484" y="3249"/>
                  </a:lnTo>
                  <a:lnTo>
                    <a:pt x="478" y="3250"/>
                  </a:lnTo>
                  <a:lnTo>
                    <a:pt x="472" y="3251"/>
                  </a:lnTo>
                  <a:lnTo>
                    <a:pt x="468" y="3253"/>
                  </a:lnTo>
                  <a:lnTo>
                    <a:pt x="463" y="3255"/>
                  </a:lnTo>
                  <a:lnTo>
                    <a:pt x="459" y="3258"/>
                  </a:lnTo>
                  <a:lnTo>
                    <a:pt x="453" y="3260"/>
                  </a:lnTo>
                  <a:lnTo>
                    <a:pt x="448" y="3261"/>
                  </a:lnTo>
                  <a:lnTo>
                    <a:pt x="442" y="3261"/>
                  </a:lnTo>
                  <a:lnTo>
                    <a:pt x="428" y="3260"/>
                  </a:lnTo>
                  <a:lnTo>
                    <a:pt x="416" y="3258"/>
                  </a:lnTo>
                  <a:lnTo>
                    <a:pt x="403" y="3253"/>
                  </a:lnTo>
                  <a:lnTo>
                    <a:pt x="392" y="3249"/>
                  </a:lnTo>
                  <a:lnTo>
                    <a:pt x="382" y="3244"/>
                  </a:lnTo>
                  <a:lnTo>
                    <a:pt x="369" y="3240"/>
                  </a:lnTo>
                  <a:lnTo>
                    <a:pt x="357" y="3237"/>
                  </a:lnTo>
                  <a:lnTo>
                    <a:pt x="342" y="3236"/>
                  </a:lnTo>
                  <a:lnTo>
                    <a:pt x="340" y="3217"/>
                  </a:lnTo>
                  <a:lnTo>
                    <a:pt x="345" y="3191"/>
                  </a:lnTo>
                  <a:lnTo>
                    <a:pt x="345" y="3163"/>
                  </a:lnTo>
                  <a:lnTo>
                    <a:pt x="336" y="3161"/>
                  </a:lnTo>
                  <a:lnTo>
                    <a:pt x="327" y="3159"/>
                  </a:lnTo>
                  <a:lnTo>
                    <a:pt x="319" y="3157"/>
                  </a:lnTo>
                  <a:lnTo>
                    <a:pt x="310" y="3152"/>
                  </a:lnTo>
                  <a:lnTo>
                    <a:pt x="310" y="3152"/>
                  </a:lnTo>
                  <a:lnTo>
                    <a:pt x="308" y="3135"/>
                  </a:lnTo>
                  <a:lnTo>
                    <a:pt x="306" y="3121"/>
                  </a:lnTo>
                  <a:lnTo>
                    <a:pt x="303" y="3106"/>
                  </a:lnTo>
                  <a:lnTo>
                    <a:pt x="303" y="3088"/>
                  </a:lnTo>
                  <a:lnTo>
                    <a:pt x="323" y="3088"/>
                  </a:lnTo>
                  <a:lnTo>
                    <a:pt x="343" y="3098"/>
                  </a:lnTo>
                  <a:lnTo>
                    <a:pt x="360" y="3107"/>
                  </a:lnTo>
                  <a:lnTo>
                    <a:pt x="369" y="3112"/>
                  </a:lnTo>
                  <a:lnTo>
                    <a:pt x="378" y="3115"/>
                  </a:lnTo>
                  <a:lnTo>
                    <a:pt x="388" y="3118"/>
                  </a:lnTo>
                  <a:lnTo>
                    <a:pt x="401" y="3121"/>
                  </a:lnTo>
                  <a:lnTo>
                    <a:pt x="401" y="3048"/>
                  </a:lnTo>
                  <a:lnTo>
                    <a:pt x="400" y="3033"/>
                  </a:lnTo>
                  <a:lnTo>
                    <a:pt x="396" y="3020"/>
                  </a:lnTo>
                  <a:lnTo>
                    <a:pt x="393" y="3007"/>
                  </a:lnTo>
                  <a:lnTo>
                    <a:pt x="387" y="2995"/>
                  </a:lnTo>
                  <a:lnTo>
                    <a:pt x="380" y="2984"/>
                  </a:lnTo>
                  <a:lnTo>
                    <a:pt x="374" y="2972"/>
                  </a:lnTo>
                  <a:lnTo>
                    <a:pt x="367" y="2962"/>
                  </a:lnTo>
                  <a:lnTo>
                    <a:pt x="359" y="2951"/>
                  </a:lnTo>
                  <a:lnTo>
                    <a:pt x="351" y="2940"/>
                  </a:lnTo>
                  <a:lnTo>
                    <a:pt x="343" y="2929"/>
                  </a:lnTo>
                  <a:lnTo>
                    <a:pt x="336" y="2919"/>
                  </a:lnTo>
                  <a:lnTo>
                    <a:pt x="330" y="2908"/>
                  </a:lnTo>
                  <a:lnTo>
                    <a:pt x="325" y="2895"/>
                  </a:lnTo>
                  <a:lnTo>
                    <a:pt x="320" y="2883"/>
                  </a:lnTo>
                  <a:lnTo>
                    <a:pt x="318" y="2868"/>
                  </a:lnTo>
                  <a:lnTo>
                    <a:pt x="317" y="2853"/>
                  </a:lnTo>
                  <a:lnTo>
                    <a:pt x="317" y="2841"/>
                  </a:lnTo>
                  <a:lnTo>
                    <a:pt x="319" y="2829"/>
                  </a:lnTo>
                  <a:lnTo>
                    <a:pt x="322" y="2819"/>
                  </a:lnTo>
                  <a:lnTo>
                    <a:pt x="325" y="2809"/>
                  </a:lnTo>
                  <a:lnTo>
                    <a:pt x="330" y="2799"/>
                  </a:lnTo>
                  <a:lnTo>
                    <a:pt x="336" y="2790"/>
                  </a:lnTo>
                  <a:lnTo>
                    <a:pt x="343" y="2782"/>
                  </a:lnTo>
                  <a:lnTo>
                    <a:pt x="352" y="2773"/>
                  </a:lnTo>
                  <a:lnTo>
                    <a:pt x="365" y="2763"/>
                  </a:lnTo>
                  <a:lnTo>
                    <a:pt x="376" y="2754"/>
                  </a:lnTo>
                  <a:lnTo>
                    <a:pt x="380" y="2749"/>
                  </a:lnTo>
                  <a:lnTo>
                    <a:pt x="384" y="2743"/>
                  </a:lnTo>
                  <a:lnTo>
                    <a:pt x="386" y="2737"/>
                  </a:lnTo>
                  <a:lnTo>
                    <a:pt x="387" y="2729"/>
                  </a:lnTo>
                  <a:lnTo>
                    <a:pt x="387" y="2687"/>
                  </a:lnTo>
                  <a:lnTo>
                    <a:pt x="374" y="2688"/>
                  </a:lnTo>
                  <a:lnTo>
                    <a:pt x="361" y="2690"/>
                  </a:lnTo>
                  <a:lnTo>
                    <a:pt x="350" y="2694"/>
                  </a:lnTo>
                  <a:lnTo>
                    <a:pt x="336" y="2696"/>
                  </a:lnTo>
                  <a:lnTo>
                    <a:pt x="352" y="2626"/>
                  </a:lnTo>
                  <a:lnTo>
                    <a:pt x="337" y="2602"/>
                  </a:lnTo>
                  <a:lnTo>
                    <a:pt x="323" y="2580"/>
                  </a:lnTo>
                  <a:lnTo>
                    <a:pt x="316" y="2570"/>
                  </a:lnTo>
                  <a:lnTo>
                    <a:pt x="311" y="2559"/>
                  </a:lnTo>
                  <a:lnTo>
                    <a:pt x="309" y="2553"/>
                  </a:lnTo>
                  <a:lnTo>
                    <a:pt x="308" y="2546"/>
                  </a:lnTo>
                  <a:lnTo>
                    <a:pt x="308" y="2539"/>
                  </a:lnTo>
                  <a:lnTo>
                    <a:pt x="307" y="2532"/>
                  </a:lnTo>
                  <a:lnTo>
                    <a:pt x="308" y="2526"/>
                  </a:lnTo>
                  <a:lnTo>
                    <a:pt x="309" y="2520"/>
                  </a:lnTo>
                  <a:lnTo>
                    <a:pt x="311" y="2515"/>
                  </a:lnTo>
                  <a:lnTo>
                    <a:pt x="314" y="2510"/>
                  </a:lnTo>
                  <a:lnTo>
                    <a:pt x="316" y="2504"/>
                  </a:lnTo>
                  <a:lnTo>
                    <a:pt x="318" y="2499"/>
                  </a:lnTo>
                  <a:lnTo>
                    <a:pt x="319" y="2493"/>
                  </a:lnTo>
                  <a:lnTo>
                    <a:pt x="320" y="2487"/>
                  </a:lnTo>
                  <a:lnTo>
                    <a:pt x="318" y="2475"/>
                  </a:lnTo>
                  <a:lnTo>
                    <a:pt x="315" y="2465"/>
                  </a:lnTo>
                  <a:lnTo>
                    <a:pt x="311" y="2454"/>
                  </a:lnTo>
                  <a:lnTo>
                    <a:pt x="310" y="2442"/>
                  </a:lnTo>
                  <a:lnTo>
                    <a:pt x="311" y="2439"/>
                  </a:lnTo>
                  <a:lnTo>
                    <a:pt x="313" y="2435"/>
                  </a:lnTo>
                  <a:lnTo>
                    <a:pt x="316" y="2433"/>
                  </a:lnTo>
                  <a:lnTo>
                    <a:pt x="319" y="2432"/>
                  </a:lnTo>
                  <a:lnTo>
                    <a:pt x="326" y="2427"/>
                  </a:lnTo>
                  <a:lnTo>
                    <a:pt x="333" y="2423"/>
                  </a:lnTo>
                  <a:lnTo>
                    <a:pt x="339" y="2413"/>
                  </a:lnTo>
                  <a:lnTo>
                    <a:pt x="343" y="2403"/>
                  </a:lnTo>
                  <a:lnTo>
                    <a:pt x="348" y="2394"/>
                  </a:lnTo>
                  <a:lnTo>
                    <a:pt x="352" y="2384"/>
                  </a:lnTo>
                  <a:lnTo>
                    <a:pt x="342" y="2380"/>
                  </a:lnTo>
                  <a:lnTo>
                    <a:pt x="333" y="2376"/>
                  </a:lnTo>
                  <a:lnTo>
                    <a:pt x="324" y="2373"/>
                  </a:lnTo>
                  <a:lnTo>
                    <a:pt x="314" y="2372"/>
                  </a:lnTo>
                  <a:lnTo>
                    <a:pt x="326" y="2346"/>
                  </a:lnTo>
                  <a:lnTo>
                    <a:pt x="336" y="2323"/>
                  </a:lnTo>
                  <a:lnTo>
                    <a:pt x="346" y="2302"/>
                  </a:lnTo>
                  <a:lnTo>
                    <a:pt x="359" y="2278"/>
                  </a:lnTo>
                  <a:lnTo>
                    <a:pt x="366" y="2268"/>
                  </a:lnTo>
                  <a:lnTo>
                    <a:pt x="375" y="2260"/>
                  </a:lnTo>
                  <a:lnTo>
                    <a:pt x="378" y="2255"/>
                  </a:lnTo>
                  <a:lnTo>
                    <a:pt x="382" y="2251"/>
                  </a:lnTo>
                  <a:lnTo>
                    <a:pt x="384" y="2246"/>
                  </a:lnTo>
                  <a:lnTo>
                    <a:pt x="384" y="2239"/>
                  </a:lnTo>
                  <a:lnTo>
                    <a:pt x="384" y="2227"/>
                  </a:lnTo>
                  <a:lnTo>
                    <a:pt x="383" y="2215"/>
                  </a:lnTo>
                  <a:lnTo>
                    <a:pt x="380" y="2205"/>
                  </a:lnTo>
                  <a:lnTo>
                    <a:pt x="377" y="2195"/>
                  </a:lnTo>
                  <a:lnTo>
                    <a:pt x="370" y="2176"/>
                  </a:lnTo>
                  <a:lnTo>
                    <a:pt x="361" y="2158"/>
                  </a:lnTo>
                  <a:lnTo>
                    <a:pt x="351" y="2140"/>
                  </a:lnTo>
                  <a:lnTo>
                    <a:pt x="341" y="2121"/>
                  </a:lnTo>
                  <a:lnTo>
                    <a:pt x="332" y="2101"/>
                  </a:lnTo>
                  <a:lnTo>
                    <a:pt x="323" y="2078"/>
                  </a:lnTo>
                  <a:lnTo>
                    <a:pt x="317" y="2061"/>
                  </a:lnTo>
                  <a:lnTo>
                    <a:pt x="310" y="2046"/>
                  </a:lnTo>
                  <a:lnTo>
                    <a:pt x="303" y="2032"/>
                  </a:lnTo>
                  <a:lnTo>
                    <a:pt x="294" y="2018"/>
                  </a:lnTo>
                  <a:lnTo>
                    <a:pt x="275" y="1993"/>
                  </a:lnTo>
                  <a:lnTo>
                    <a:pt x="252" y="1966"/>
                  </a:lnTo>
                  <a:lnTo>
                    <a:pt x="240" y="1949"/>
                  </a:lnTo>
                  <a:lnTo>
                    <a:pt x="229" y="1933"/>
                  </a:lnTo>
                  <a:lnTo>
                    <a:pt x="223" y="1925"/>
                  </a:lnTo>
                  <a:lnTo>
                    <a:pt x="217" y="1919"/>
                  </a:lnTo>
                  <a:lnTo>
                    <a:pt x="209" y="1912"/>
                  </a:lnTo>
                  <a:lnTo>
                    <a:pt x="202" y="1905"/>
                  </a:lnTo>
                  <a:lnTo>
                    <a:pt x="186" y="1896"/>
                  </a:lnTo>
                  <a:lnTo>
                    <a:pt x="171" y="1888"/>
                  </a:lnTo>
                  <a:lnTo>
                    <a:pt x="157" y="1881"/>
                  </a:lnTo>
                  <a:lnTo>
                    <a:pt x="143" y="1876"/>
                  </a:lnTo>
                  <a:lnTo>
                    <a:pt x="130" y="1869"/>
                  </a:lnTo>
                  <a:lnTo>
                    <a:pt x="117" y="1860"/>
                  </a:lnTo>
                  <a:lnTo>
                    <a:pt x="104" y="1851"/>
                  </a:lnTo>
                  <a:lnTo>
                    <a:pt x="92" y="1837"/>
                  </a:lnTo>
                  <a:lnTo>
                    <a:pt x="84" y="1826"/>
                  </a:lnTo>
                  <a:lnTo>
                    <a:pt x="77" y="1816"/>
                  </a:lnTo>
                  <a:lnTo>
                    <a:pt x="72" y="1804"/>
                  </a:lnTo>
                  <a:lnTo>
                    <a:pt x="69" y="1793"/>
                  </a:lnTo>
                  <a:lnTo>
                    <a:pt x="64" y="1782"/>
                  </a:lnTo>
                  <a:lnTo>
                    <a:pt x="61" y="1769"/>
                  </a:lnTo>
                  <a:lnTo>
                    <a:pt x="57" y="1757"/>
                  </a:lnTo>
                  <a:lnTo>
                    <a:pt x="50" y="1744"/>
                  </a:lnTo>
                  <a:lnTo>
                    <a:pt x="44" y="1735"/>
                  </a:lnTo>
                  <a:lnTo>
                    <a:pt x="38" y="1726"/>
                  </a:lnTo>
                  <a:lnTo>
                    <a:pt x="32" y="1719"/>
                  </a:lnTo>
                  <a:lnTo>
                    <a:pt x="25" y="1712"/>
                  </a:lnTo>
                  <a:lnTo>
                    <a:pt x="19" y="1705"/>
                  </a:lnTo>
                  <a:lnTo>
                    <a:pt x="12" y="1698"/>
                  </a:lnTo>
                  <a:lnTo>
                    <a:pt x="6" y="1690"/>
                  </a:lnTo>
                  <a:lnTo>
                    <a:pt x="0" y="1680"/>
                  </a:lnTo>
                  <a:lnTo>
                    <a:pt x="13" y="1671"/>
                  </a:lnTo>
                  <a:lnTo>
                    <a:pt x="26" y="1659"/>
                  </a:lnTo>
                  <a:lnTo>
                    <a:pt x="40" y="1647"/>
                  </a:lnTo>
                  <a:lnTo>
                    <a:pt x="52" y="1632"/>
                  </a:lnTo>
                  <a:lnTo>
                    <a:pt x="67" y="1610"/>
                  </a:lnTo>
                  <a:lnTo>
                    <a:pt x="79" y="1591"/>
                  </a:lnTo>
                  <a:lnTo>
                    <a:pt x="89" y="1571"/>
                  </a:lnTo>
                  <a:lnTo>
                    <a:pt x="102" y="1547"/>
                  </a:lnTo>
                  <a:lnTo>
                    <a:pt x="105" y="1536"/>
                  </a:lnTo>
                  <a:lnTo>
                    <a:pt x="109" y="1524"/>
                  </a:lnTo>
                  <a:lnTo>
                    <a:pt x="111" y="1520"/>
                  </a:lnTo>
                  <a:lnTo>
                    <a:pt x="112" y="1515"/>
                  </a:lnTo>
                  <a:lnTo>
                    <a:pt x="115" y="1510"/>
                  </a:lnTo>
                  <a:lnTo>
                    <a:pt x="119" y="1505"/>
                  </a:lnTo>
                  <a:lnTo>
                    <a:pt x="122" y="1502"/>
                  </a:lnTo>
                  <a:lnTo>
                    <a:pt x="127" y="1499"/>
                  </a:lnTo>
                  <a:lnTo>
                    <a:pt x="130" y="1497"/>
                  </a:lnTo>
                  <a:lnTo>
                    <a:pt x="135" y="1496"/>
                  </a:lnTo>
                  <a:lnTo>
                    <a:pt x="145" y="1495"/>
                  </a:lnTo>
                  <a:lnTo>
                    <a:pt x="154" y="1495"/>
                  </a:lnTo>
                  <a:lnTo>
                    <a:pt x="164" y="1496"/>
                  </a:lnTo>
                  <a:lnTo>
                    <a:pt x="173" y="1498"/>
                  </a:lnTo>
                  <a:lnTo>
                    <a:pt x="181" y="1503"/>
                  </a:lnTo>
                  <a:lnTo>
                    <a:pt x="189" y="1506"/>
                  </a:lnTo>
                  <a:lnTo>
                    <a:pt x="204" y="1516"/>
                  </a:lnTo>
                  <a:lnTo>
                    <a:pt x="222" y="1526"/>
                  </a:lnTo>
                  <a:lnTo>
                    <a:pt x="239" y="1530"/>
                  </a:lnTo>
                  <a:lnTo>
                    <a:pt x="255" y="1533"/>
                  </a:lnTo>
                  <a:lnTo>
                    <a:pt x="263" y="1536"/>
                  </a:lnTo>
                  <a:lnTo>
                    <a:pt x="271" y="1537"/>
                  </a:lnTo>
                  <a:lnTo>
                    <a:pt x="279" y="1540"/>
                  </a:lnTo>
                  <a:lnTo>
                    <a:pt x="286" y="1545"/>
                  </a:lnTo>
                  <a:lnTo>
                    <a:pt x="293" y="1550"/>
                  </a:lnTo>
                  <a:lnTo>
                    <a:pt x="299" y="1555"/>
                  </a:lnTo>
                  <a:lnTo>
                    <a:pt x="305" y="1561"/>
                  </a:lnTo>
                  <a:lnTo>
                    <a:pt x="310" y="1566"/>
                  </a:lnTo>
                  <a:lnTo>
                    <a:pt x="320" y="1579"/>
                  </a:lnTo>
                  <a:lnTo>
                    <a:pt x="330" y="1590"/>
                  </a:lnTo>
                  <a:lnTo>
                    <a:pt x="339" y="1600"/>
                  </a:lnTo>
                  <a:lnTo>
                    <a:pt x="350" y="1609"/>
                  </a:lnTo>
                  <a:lnTo>
                    <a:pt x="356" y="1613"/>
                  </a:lnTo>
                  <a:lnTo>
                    <a:pt x="362" y="1616"/>
                  </a:lnTo>
                  <a:lnTo>
                    <a:pt x="369" y="1618"/>
                  </a:lnTo>
                  <a:lnTo>
                    <a:pt x="378" y="1620"/>
                  </a:lnTo>
                  <a:lnTo>
                    <a:pt x="371" y="1604"/>
                  </a:lnTo>
                  <a:lnTo>
                    <a:pt x="366" y="1589"/>
                  </a:lnTo>
                  <a:lnTo>
                    <a:pt x="361" y="1575"/>
                  </a:lnTo>
                  <a:lnTo>
                    <a:pt x="358" y="1562"/>
                  </a:lnTo>
                  <a:lnTo>
                    <a:pt x="353" y="1548"/>
                  </a:lnTo>
                  <a:lnTo>
                    <a:pt x="348" y="1536"/>
                  </a:lnTo>
                  <a:lnTo>
                    <a:pt x="341" y="1522"/>
                  </a:lnTo>
                  <a:lnTo>
                    <a:pt x="332" y="1509"/>
                  </a:lnTo>
                  <a:lnTo>
                    <a:pt x="322" y="1498"/>
                  </a:lnTo>
                  <a:lnTo>
                    <a:pt x="313" y="1490"/>
                  </a:lnTo>
                  <a:lnTo>
                    <a:pt x="302" y="1484"/>
                  </a:lnTo>
                  <a:lnTo>
                    <a:pt x="291" y="1475"/>
                  </a:lnTo>
                  <a:lnTo>
                    <a:pt x="273" y="1456"/>
                  </a:lnTo>
                  <a:lnTo>
                    <a:pt x="257" y="1439"/>
                  </a:lnTo>
                  <a:lnTo>
                    <a:pt x="240" y="1424"/>
                  </a:lnTo>
                  <a:lnTo>
                    <a:pt x="221" y="1407"/>
                  </a:lnTo>
                  <a:lnTo>
                    <a:pt x="207" y="1396"/>
                  </a:lnTo>
                  <a:lnTo>
                    <a:pt x="196" y="1387"/>
                  </a:lnTo>
                  <a:lnTo>
                    <a:pt x="185" y="1377"/>
                  </a:lnTo>
                  <a:lnTo>
                    <a:pt x="173" y="1365"/>
                  </a:lnTo>
                  <a:lnTo>
                    <a:pt x="168" y="1359"/>
                  </a:lnTo>
                  <a:lnTo>
                    <a:pt x="161" y="1354"/>
                  </a:lnTo>
                  <a:lnTo>
                    <a:pt x="157" y="1352"/>
                  </a:lnTo>
                  <a:lnTo>
                    <a:pt x="155" y="1350"/>
                  </a:lnTo>
                  <a:lnTo>
                    <a:pt x="154" y="1347"/>
                  </a:lnTo>
                  <a:lnTo>
                    <a:pt x="153" y="1343"/>
                  </a:lnTo>
                  <a:lnTo>
                    <a:pt x="154" y="1337"/>
                  </a:lnTo>
                  <a:lnTo>
                    <a:pt x="156" y="1333"/>
                  </a:lnTo>
                  <a:lnTo>
                    <a:pt x="160" y="1328"/>
                  </a:lnTo>
                  <a:lnTo>
                    <a:pt x="163" y="1325"/>
                  </a:lnTo>
                  <a:lnTo>
                    <a:pt x="168" y="1322"/>
                  </a:lnTo>
                  <a:lnTo>
                    <a:pt x="171" y="1317"/>
                  </a:lnTo>
                  <a:lnTo>
                    <a:pt x="173" y="1313"/>
                  </a:lnTo>
                  <a:lnTo>
                    <a:pt x="173" y="1308"/>
                  </a:lnTo>
                  <a:lnTo>
                    <a:pt x="173" y="1268"/>
                  </a:lnTo>
                  <a:lnTo>
                    <a:pt x="169" y="1245"/>
                  </a:lnTo>
                  <a:lnTo>
                    <a:pt x="170" y="1241"/>
                  </a:lnTo>
                  <a:lnTo>
                    <a:pt x="171" y="1239"/>
                  </a:lnTo>
                  <a:lnTo>
                    <a:pt x="173" y="1237"/>
                  </a:lnTo>
                  <a:lnTo>
                    <a:pt x="175" y="1234"/>
                  </a:lnTo>
                  <a:lnTo>
                    <a:pt x="180" y="1231"/>
                  </a:lnTo>
                  <a:lnTo>
                    <a:pt x="187" y="1229"/>
                  </a:lnTo>
                  <a:lnTo>
                    <a:pt x="192" y="1225"/>
                  </a:lnTo>
                  <a:lnTo>
                    <a:pt x="198" y="1223"/>
                  </a:lnTo>
                  <a:lnTo>
                    <a:pt x="199" y="1221"/>
                  </a:lnTo>
                  <a:lnTo>
                    <a:pt x="202" y="1219"/>
                  </a:lnTo>
                  <a:lnTo>
                    <a:pt x="203" y="1215"/>
                  </a:lnTo>
                  <a:lnTo>
                    <a:pt x="203" y="1213"/>
                  </a:lnTo>
                  <a:lnTo>
                    <a:pt x="202" y="1207"/>
                  </a:lnTo>
                  <a:lnTo>
                    <a:pt x="199" y="1203"/>
                  </a:lnTo>
                  <a:lnTo>
                    <a:pt x="195" y="1199"/>
                  </a:lnTo>
                  <a:lnTo>
                    <a:pt x="190" y="1196"/>
                  </a:lnTo>
                  <a:lnTo>
                    <a:pt x="186" y="1194"/>
                  </a:lnTo>
                  <a:lnTo>
                    <a:pt x="181" y="1190"/>
                  </a:lnTo>
                  <a:lnTo>
                    <a:pt x="178" y="1186"/>
                  </a:lnTo>
                  <a:lnTo>
                    <a:pt x="175" y="1180"/>
                  </a:lnTo>
                  <a:lnTo>
                    <a:pt x="181" y="1138"/>
                  </a:lnTo>
                  <a:lnTo>
                    <a:pt x="186" y="1100"/>
                  </a:lnTo>
                  <a:lnTo>
                    <a:pt x="188" y="1081"/>
                  </a:lnTo>
                  <a:lnTo>
                    <a:pt x="191" y="1062"/>
                  </a:lnTo>
                  <a:lnTo>
                    <a:pt x="196" y="1043"/>
                  </a:lnTo>
                  <a:lnTo>
                    <a:pt x="202" y="1021"/>
                  </a:lnTo>
                  <a:lnTo>
                    <a:pt x="207" y="1000"/>
                  </a:lnTo>
                  <a:lnTo>
                    <a:pt x="214" y="982"/>
                  </a:lnTo>
                  <a:lnTo>
                    <a:pt x="220" y="964"/>
                  </a:lnTo>
                  <a:lnTo>
                    <a:pt x="225" y="942"/>
                  </a:lnTo>
                  <a:lnTo>
                    <a:pt x="226" y="934"/>
                  </a:lnTo>
                  <a:lnTo>
                    <a:pt x="228" y="927"/>
                  </a:lnTo>
                  <a:lnTo>
                    <a:pt x="229" y="924"/>
                  </a:lnTo>
                  <a:lnTo>
                    <a:pt x="230" y="922"/>
                  </a:lnTo>
                  <a:lnTo>
                    <a:pt x="232" y="919"/>
                  </a:lnTo>
                  <a:lnTo>
                    <a:pt x="234" y="917"/>
                  </a:lnTo>
                  <a:lnTo>
                    <a:pt x="241" y="914"/>
                  </a:lnTo>
                  <a:lnTo>
                    <a:pt x="248" y="913"/>
                  </a:lnTo>
                  <a:lnTo>
                    <a:pt x="254" y="913"/>
                  </a:lnTo>
                  <a:lnTo>
                    <a:pt x="260" y="913"/>
                  </a:lnTo>
                  <a:lnTo>
                    <a:pt x="266" y="914"/>
                  </a:lnTo>
                  <a:lnTo>
                    <a:pt x="273" y="914"/>
                  </a:lnTo>
                  <a:lnTo>
                    <a:pt x="280" y="913"/>
                  </a:lnTo>
                  <a:lnTo>
                    <a:pt x="286" y="910"/>
                  </a:lnTo>
                  <a:lnTo>
                    <a:pt x="274" y="898"/>
                  </a:lnTo>
                  <a:lnTo>
                    <a:pt x="263" y="887"/>
                  </a:lnTo>
                  <a:lnTo>
                    <a:pt x="258" y="880"/>
                  </a:lnTo>
                  <a:lnTo>
                    <a:pt x="255" y="874"/>
                  </a:lnTo>
                  <a:lnTo>
                    <a:pt x="254" y="871"/>
                  </a:lnTo>
                  <a:lnTo>
                    <a:pt x="251" y="868"/>
                  </a:lnTo>
                  <a:lnTo>
                    <a:pt x="249" y="866"/>
                  </a:lnTo>
                  <a:lnTo>
                    <a:pt x="246" y="864"/>
                  </a:lnTo>
                  <a:lnTo>
                    <a:pt x="242" y="862"/>
                  </a:lnTo>
                  <a:lnTo>
                    <a:pt x="238" y="862"/>
                  </a:lnTo>
                  <a:lnTo>
                    <a:pt x="233" y="862"/>
                  </a:lnTo>
                  <a:lnTo>
                    <a:pt x="229" y="863"/>
                  </a:lnTo>
                  <a:lnTo>
                    <a:pt x="224" y="863"/>
                  </a:lnTo>
                  <a:lnTo>
                    <a:pt x="220" y="863"/>
                  </a:lnTo>
                  <a:lnTo>
                    <a:pt x="216" y="862"/>
                  </a:lnTo>
                  <a:lnTo>
                    <a:pt x="213" y="859"/>
                  </a:lnTo>
                  <a:lnTo>
                    <a:pt x="207" y="853"/>
                  </a:lnTo>
                  <a:lnTo>
                    <a:pt x="204" y="846"/>
                  </a:lnTo>
                  <a:lnTo>
                    <a:pt x="202" y="839"/>
                  </a:lnTo>
                  <a:lnTo>
                    <a:pt x="200" y="832"/>
                  </a:lnTo>
                  <a:lnTo>
                    <a:pt x="200" y="816"/>
                  </a:lnTo>
                  <a:lnTo>
                    <a:pt x="199" y="799"/>
                  </a:lnTo>
                  <a:lnTo>
                    <a:pt x="197" y="786"/>
                  </a:lnTo>
                  <a:lnTo>
                    <a:pt x="192" y="773"/>
                  </a:lnTo>
                  <a:lnTo>
                    <a:pt x="190" y="767"/>
                  </a:lnTo>
                  <a:lnTo>
                    <a:pt x="188" y="761"/>
                  </a:lnTo>
                  <a:lnTo>
                    <a:pt x="187" y="754"/>
                  </a:lnTo>
                  <a:lnTo>
                    <a:pt x="187" y="747"/>
                  </a:lnTo>
                  <a:lnTo>
                    <a:pt x="187" y="713"/>
                  </a:lnTo>
                  <a:lnTo>
                    <a:pt x="187" y="703"/>
                  </a:lnTo>
                  <a:lnTo>
                    <a:pt x="188" y="693"/>
                  </a:lnTo>
                  <a:lnTo>
                    <a:pt x="189" y="684"/>
                  </a:lnTo>
                  <a:lnTo>
                    <a:pt x="192" y="675"/>
                  </a:lnTo>
                  <a:lnTo>
                    <a:pt x="195" y="666"/>
                  </a:lnTo>
                  <a:lnTo>
                    <a:pt x="199" y="658"/>
                  </a:lnTo>
                  <a:lnTo>
                    <a:pt x="204" y="649"/>
                  </a:lnTo>
                  <a:lnTo>
                    <a:pt x="209" y="639"/>
                  </a:lnTo>
                  <a:lnTo>
                    <a:pt x="214" y="632"/>
                  </a:lnTo>
                  <a:lnTo>
                    <a:pt x="220" y="626"/>
                  </a:lnTo>
                  <a:lnTo>
                    <a:pt x="225" y="620"/>
                  </a:lnTo>
                  <a:lnTo>
                    <a:pt x="230" y="616"/>
                  </a:lnTo>
                  <a:lnTo>
                    <a:pt x="235" y="611"/>
                  </a:lnTo>
                  <a:lnTo>
                    <a:pt x="239" y="606"/>
                  </a:lnTo>
                  <a:lnTo>
                    <a:pt x="242" y="599"/>
                  </a:lnTo>
                  <a:lnTo>
                    <a:pt x="242" y="591"/>
                  </a:lnTo>
                  <a:lnTo>
                    <a:pt x="242" y="465"/>
                  </a:lnTo>
                  <a:lnTo>
                    <a:pt x="243" y="453"/>
                  </a:lnTo>
                  <a:lnTo>
                    <a:pt x="245" y="441"/>
                  </a:lnTo>
                  <a:lnTo>
                    <a:pt x="245" y="430"/>
                  </a:lnTo>
                  <a:lnTo>
                    <a:pt x="242" y="419"/>
                  </a:lnTo>
                  <a:lnTo>
                    <a:pt x="240" y="409"/>
                  </a:lnTo>
                  <a:lnTo>
                    <a:pt x="237" y="399"/>
                  </a:lnTo>
                  <a:lnTo>
                    <a:pt x="234" y="390"/>
                  </a:lnTo>
                  <a:lnTo>
                    <a:pt x="233" y="380"/>
                  </a:lnTo>
                  <a:lnTo>
                    <a:pt x="234" y="376"/>
                  </a:lnTo>
                  <a:lnTo>
                    <a:pt x="235" y="371"/>
                  </a:lnTo>
                  <a:lnTo>
                    <a:pt x="239" y="368"/>
                  </a:lnTo>
                  <a:lnTo>
                    <a:pt x="242" y="365"/>
                  </a:lnTo>
                  <a:lnTo>
                    <a:pt x="250" y="361"/>
                  </a:lnTo>
                  <a:lnTo>
                    <a:pt x="259" y="355"/>
                  </a:lnTo>
                  <a:lnTo>
                    <a:pt x="267" y="347"/>
                  </a:lnTo>
                  <a:lnTo>
                    <a:pt x="276" y="338"/>
                  </a:lnTo>
                  <a:lnTo>
                    <a:pt x="298" y="326"/>
                  </a:lnTo>
                  <a:lnTo>
                    <a:pt x="318" y="317"/>
                  </a:lnTo>
                  <a:lnTo>
                    <a:pt x="337" y="308"/>
                  </a:lnTo>
                  <a:lnTo>
                    <a:pt x="360" y="296"/>
                  </a:lnTo>
                  <a:lnTo>
                    <a:pt x="374" y="288"/>
                  </a:lnTo>
                  <a:lnTo>
                    <a:pt x="386" y="282"/>
                  </a:lnTo>
                  <a:lnTo>
                    <a:pt x="396" y="274"/>
                  </a:lnTo>
                  <a:lnTo>
                    <a:pt x="407" y="266"/>
                  </a:lnTo>
                  <a:lnTo>
                    <a:pt x="428" y="250"/>
                  </a:lnTo>
                  <a:lnTo>
                    <a:pt x="452" y="232"/>
                  </a:lnTo>
                  <a:lnTo>
                    <a:pt x="463" y="223"/>
                  </a:lnTo>
                  <a:lnTo>
                    <a:pt x="472" y="213"/>
                  </a:lnTo>
                  <a:lnTo>
                    <a:pt x="477" y="208"/>
                  </a:lnTo>
                  <a:lnTo>
                    <a:pt x="482" y="205"/>
                  </a:lnTo>
                  <a:lnTo>
                    <a:pt x="488" y="202"/>
                  </a:lnTo>
                  <a:lnTo>
                    <a:pt x="496" y="201"/>
                  </a:lnTo>
                  <a:lnTo>
                    <a:pt x="529" y="201"/>
                  </a:lnTo>
                  <a:lnTo>
                    <a:pt x="537" y="201"/>
                  </a:lnTo>
                  <a:lnTo>
                    <a:pt x="544" y="199"/>
                  </a:lnTo>
                  <a:lnTo>
                    <a:pt x="549" y="197"/>
                  </a:lnTo>
                  <a:lnTo>
                    <a:pt x="556" y="193"/>
                  </a:lnTo>
                  <a:lnTo>
                    <a:pt x="567" y="188"/>
                  </a:lnTo>
                  <a:lnTo>
                    <a:pt x="582" y="182"/>
                  </a:lnTo>
                  <a:lnTo>
                    <a:pt x="621" y="176"/>
                  </a:lnTo>
                  <a:lnTo>
                    <a:pt x="658" y="172"/>
                  </a:lnTo>
                  <a:lnTo>
                    <a:pt x="666" y="170"/>
                  </a:lnTo>
                  <a:lnTo>
                    <a:pt x="674" y="167"/>
                  </a:lnTo>
                  <a:lnTo>
                    <a:pt x="682" y="165"/>
                  </a:lnTo>
                  <a:lnTo>
                    <a:pt x="689" y="160"/>
                  </a:lnTo>
                  <a:lnTo>
                    <a:pt x="695" y="156"/>
                  </a:lnTo>
                  <a:lnTo>
                    <a:pt x="702" y="150"/>
                  </a:lnTo>
                  <a:lnTo>
                    <a:pt x="708" y="143"/>
                  </a:lnTo>
                  <a:lnTo>
                    <a:pt x="714" y="136"/>
                  </a:lnTo>
                  <a:lnTo>
                    <a:pt x="728" y="133"/>
                  </a:lnTo>
                  <a:lnTo>
                    <a:pt x="743" y="132"/>
                  </a:lnTo>
                  <a:lnTo>
                    <a:pt x="775" y="132"/>
                  </a:lnTo>
                  <a:lnTo>
                    <a:pt x="781" y="131"/>
                  </a:lnTo>
                  <a:lnTo>
                    <a:pt x="788" y="128"/>
                  </a:lnTo>
                  <a:lnTo>
                    <a:pt x="794" y="124"/>
                  </a:lnTo>
                  <a:lnTo>
                    <a:pt x="801" y="121"/>
                  </a:lnTo>
                  <a:lnTo>
                    <a:pt x="814" y="119"/>
                  </a:lnTo>
                  <a:lnTo>
                    <a:pt x="827" y="117"/>
                  </a:lnTo>
                  <a:lnTo>
                    <a:pt x="839" y="116"/>
                  </a:lnTo>
                  <a:lnTo>
                    <a:pt x="854" y="113"/>
                  </a:lnTo>
                  <a:lnTo>
                    <a:pt x="870" y="107"/>
                  </a:lnTo>
                  <a:lnTo>
                    <a:pt x="885" y="100"/>
                  </a:lnTo>
                  <a:lnTo>
                    <a:pt x="891" y="98"/>
                  </a:lnTo>
                  <a:lnTo>
                    <a:pt x="898" y="96"/>
                  </a:lnTo>
                  <a:lnTo>
                    <a:pt x="906" y="95"/>
                  </a:lnTo>
                  <a:lnTo>
                    <a:pt x="915" y="94"/>
                  </a:lnTo>
                  <a:lnTo>
                    <a:pt x="926" y="95"/>
                  </a:lnTo>
                  <a:lnTo>
                    <a:pt x="937" y="98"/>
                  </a:lnTo>
                  <a:lnTo>
                    <a:pt x="947" y="100"/>
                  </a:lnTo>
                  <a:lnTo>
                    <a:pt x="959" y="102"/>
                  </a:lnTo>
                  <a:lnTo>
                    <a:pt x="967" y="100"/>
                  </a:lnTo>
                  <a:lnTo>
                    <a:pt x="975" y="98"/>
                  </a:lnTo>
                  <a:lnTo>
                    <a:pt x="982" y="95"/>
                  </a:lnTo>
                  <a:lnTo>
                    <a:pt x="990" y="90"/>
                  </a:lnTo>
                  <a:lnTo>
                    <a:pt x="1006" y="86"/>
                  </a:lnTo>
                  <a:lnTo>
                    <a:pt x="1020" y="81"/>
                  </a:lnTo>
                  <a:lnTo>
                    <a:pt x="1035" y="79"/>
                  </a:lnTo>
                  <a:lnTo>
                    <a:pt x="1051" y="77"/>
                  </a:lnTo>
                  <a:lnTo>
                    <a:pt x="1066" y="74"/>
                  </a:lnTo>
                  <a:lnTo>
                    <a:pt x="1079" y="73"/>
                  </a:lnTo>
                  <a:lnTo>
                    <a:pt x="1093" y="72"/>
                  </a:lnTo>
                  <a:lnTo>
                    <a:pt x="1108" y="70"/>
                  </a:lnTo>
                  <a:lnTo>
                    <a:pt x="1121" y="65"/>
                  </a:lnTo>
                  <a:lnTo>
                    <a:pt x="1133" y="58"/>
                  </a:lnTo>
                  <a:lnTo>
                    <a:pt x="1145" y="53"/>
                  </a:lnTo>
                  <a:lnTo>
                    <a:pt x="1159" y="47"/>
                  </a:lnTo>
                  <a:lnTo>
                    <a:pt x="1171" y="45"/>
                  </a:lnTo>
                  <a:lnTo>
                    <a:pt x="1182" y="43"/>
                  </a:lnTo>
                  <a:lnTo>
                    <a:pt x="1194" y="39"/>
                  </a:lnTo>
                  <a:lnTo>
                    <a:pt x="1205" y="35"/>
                  </a:lnTo>
                  <a:lnTo>
                    <a:pt x="1215" y="28"/>
                  </a:lnTo>
                  <a:lnTo>
                    <a:pt x="1224" y="21"/>
                  </a:lnTo>
                  <a:lnTo>
                    <a:pt x="1229" y="18"/>
                  </a:lnTo>
                  <a:lnTo>
                    <a:pt x="1235" y="14"/>
                  </a:lnTo>
                  <a:lnTo>
                    <a:pt x="1239" y="12"/>
                  </a:lnTo>
                  <a:lnTo>
                    <a:pt x="1246" y="10"/>
                  </a:lnTo>
                  <a:lnTo>
                    <a:pt x="1256" y="8"/>
                  </a:lnTo>
                  <a:lnTo>
                    <a:pt x="1265" y="5"/>
                  </a:lnTo>
                  <a:lnTo>
                    <a:pt x="1274" y="3"/>
                  </a:lnTo>
                  <a:lnTo>
                    <a:pt x="1283" y="0"/>
                  </a:lnTo>
                  <a:lnTo>
                    <a:pt x="1284" y="20"/>
                  </a:lnTo>
                  <a:lnTo>
                    <a:pt x="1287" y="39"/>
                  </a:lnTo>
                  <a:lnTo>
                    <a:pt x="1290" y="58"/>
                  </a:lnTo>
                  <a:lnTo>
                    <a:pt x="1295" y="75"/>
                  </a:lnTo>
                  <a:lnTo>
                    <a:pt x="1307" y="109"/>
                  </a:lnTo>
                  <a:lnTo>
                    <a:pt x="1321" y="142"/>
                  </a:lnTo>
                  <a:lnTo>
                    <a:pt x="1334" y="174"/>
                  </a:lnTo>
                  <a:lnTo>
                    <a:pt x="1347" y="208"/>
                  </a:lnTo>
                  <a:lnTo>
                    <a:pt x="1351" y="226"/>
                  </a:lnTo>
                  <a:lnTo>
                    <a:pt x="1355" y="244"/>
                  </a:lnTo>
                  <a:lnTo>
                    <a:pt x="1357" y="264"/>
                  </a:lnTo>
                  <a:lnTo>
                    <a:pt x="1358" y="284"/>
                  </a:lnTo>
                  <a:lnTo>
                    <a:pt x="1358" y="376"/>
                  </a:lnTo>
                  <a:lnTo>
                    <a:pt x="1358" y="384"/>
                  </a:lnTo>
                  <a:lnTo>
                    <a:pt x="1359" y="390"/>
                  </a:lnTo>
                  <a:lnTo>
                    <a:pt x="1361" y="396"/>
                  </a:lnTo>
                  <a:lnTo>
                    <a:pt x="1363" y="403"/>
                  </a:lnTo>
                  <a:lnTo>
                    <a:pt x="1366" y="409"/>
                  </a:lnTo>
                  <a:lnTo>
                    <a:pt x="1369" y="413"/>
                  </a:lnTo>
                  <a:lnTo>
                    <a:pt x="1373" y="418"/>
                  </a:lnTo>
                  <a:lnTo>
                    <a:pt x="1376" y="422"/>
                  </a:lnTo>
                  <a:lnTo>
                    <a:pt x="1386" y="431"/>
                  </a:lnTo>
                  <a:lnTo>
                    <a:pt x="1397" y="438"/>
                  </a:lnTo>
                  <a:lnTo>
                    <a:pt x="1408" y="445"/>
                  </a:lnTo>
                  <a:lnTo>
                    <a:pt x="1420" y="450"/>
                  </a:lnTo>
                  <a:lnTo>
                    <a:pt x="1446" y="463"/>
                  </a:lnTo>
                  <a:lnTo>
                    <a:pt x="1472" y="477"/>
                  </a:lnTo>
                  <a:lnTo>
                    <a:pt x="1485" y="484"/>
                  </a:lnTo>
                  <a:lnTo>
                    <a:pt x="1496" y="494"/>
                  </a:lnTo>
                  <a:lnTo>
                    <a:pt x="1506" y="505"/>
                  </a:lnTo>
                  <a:lnTo>
                    <a:pt x="1515" y="516"/>
                  </a:lnTo>
                  <a:lnTo>
                    <a:pt x="1526" y="534"/>
                  </a:lnTo>
                  <a:lnTo>
                    <a:pt x="1534" y="551"/>
                  </a:lnTo>
                  <a:lnTo>
                    <a:pt x="1538" y="559"/>
                  </a:lnTo>
                  <a:lnTo>
                    <a:pt x="1544" y="566"/>
                  </a:lnTo>
                  <a:lnTo>
                    <a:pt x="1549" y="574"/>
                  </a:lnTo>
                  <a:lnTo>
                    <a:pt x="1557" y="581"/>
                  </a:lnTo>
                  <a:lnTo>
                    <a:pt x="1562" y="584"/>
                  </a:lnTo>
                  <a:lnTo>
                    <a:pt x="1566" y="586"/>
                  </a:lnTo>
                  <a:lnTo>
                    <a:pt x="1572" y="588"/>
                  </a:lnTo>
                  <a:lnTo>
                    <a:pt x="1577" y="589"/>
                  </a:lnTo>
                  <a:lnTo>
                    <a:pt x="1581" y="590"/>
                  </a:lnTo>
                  <a:lnTo>
                    <a:pt x="1587" y="592"/>
                  </a:lnTo>
                  <a:lnTo>
                    <a:pt x="1591" y="594"/>
                  </a:lnTo>
                  <a:lnTo>
                    <a:pt x="1596" y="597"/>
                  </a:lnTo>
                  <a:lnTo>
                    <a:pt x="1606" y="606"/>
                  </a:lnTo>
                  <a:lnTo>
                    <a:pt x="1614" y="615"/>
                  </a:lnTo>
                  <a:lnTo>
                    <a:pt x="1622" y="624"/>
                  </a:lnTo>
                  <a:lnTo>
                    <a:pt x="1629" y="633"/>
                  </a:lnTo>
                  <a:lnTo>
                    <a:pt x="1637" y="642"/>
                  </a:lnTo>
                  <a:lnTo>
                    <a:pt x="1645" y="650"/>
                  </a:lnTo>
                  <a:lnTo>
                    <a:pt x="1649" y="653"/>
                  </a:lnTo>
                  <a:lnTo>
                    <a:pt x="1655" y="657"/>
                  </a:lnTo>
                  <a:lnTo>
                    <a:pt x="1660" y="659"/>
                  </a:lnTo>
                  <a:lnTo>
                    <a:pt x="1666" y="661"/>
                  </a:lnTo>
                  <a:lnTo>
                    <a:pt x="1673" y="650"/>
                  </a:lnTo>
                  <a:lnTo>
                    <a:pt x="1677" y="640"/>
                  </a:lnTo>
                  <a:lnTo>
                    <a:pt x="1680" y="634"/>
                  </a:lnTo>
                  <a:lnTo>
                    <a:pt x="1681" y="628"/>
                  </a:lnTo>
                  <a:lnTo>
                    <a:pt x="1682" y="623"/>
                  </a:lnTo>
                  <a:lnTo>
                    <a:pt x="1683" y="616"/>
                  </a:lnTo>
                  <a:lnTo>
                    <a:pt x="1682" y="605"/>
                  </a:lnTo>
                  <a:lnTo>
                    <a:pt x="1681" y="593"/>
                  </a:lnTo>
                  <a:lnTo>
                    <a:pt x="1680" y="584"/>
                  </a:lnTo>
                  <a:lnTo>
                    <a:pt x="1677" y="574"/>
                  </a:lnTo>
                  <a:lnTo>
                    <a:pt x="1673" y="555"/>
                  </a:lnTo>
                  <a:lnTo>
                    <a:pt x="1666" y="533"/>
                  </a:lnTo>
                  <a:lnTo>
                    <a:pt x="1670" y="515"/>
                  </a:lnTo>
                  <a:lnTo>
                    <a:pt x="1683" y="515"/>
                  </a:lnTo>
                  <a:lnTo>
                    <a:pt x="1696" y="515"/>
                  </a:lnTo>
                  <a:lnTo>
                    <a:pt x="1707" y="516"/>
                  </a:lnTo>
                  <a:lnTo>
                    <a:pt x="1721" y="516"/>
                  </a:lnTo>
                  <a:lnTo>
                    <a:pt x="1736" y="515"/>
                  </a:lnTo>
                  <a:lnTo>
                    <a:pt x="1751" y="513"/>
                  </a:lnTo>
                  <a:lnTo>
                    <a:pt x="1766" y="509"/>
                  </a:lnTo>
                  <a:lnTo>
                    <a:pt x="1778" y="505"/>
                  </a:lnTo>
                  <a:lnTo>
                    <a:pt x="1792" y="501"/>
                  </a:lnTo>
                  <a:lnTo>
                    <a:pt x="1805" y="498"/>
                  </a:lnTo>
                  <a:lnTo>
                    <a:pt x="1820" y="495"/>
                  </a:lnTo>
                  <a:lnTo>
                    <a:pt x="1837" y="494"/>
                  </a:lnTo>
                  <a:lnTo>
                    <a:pt x="1844" y="495"/>
                  </a:lnTo>
                  <a:lnTo>
                    <a:pt x="1851" y="498"/>
                  </a:lnTo>
                  <a:lnTo>
                    <a:pt x="1856" y="503"/>
                  </a:lnTo>
                  <a:lnTo>
                    <a:pt x="1861" y="508"/>
                  </a:lnTo>
                  <a:lnTo>
                    <a:pt x="1869" y="522"/>
                  </a:lnTo>
                  <a:lnTo>
                    <a:pt x="1876" y="535"/>
                  </a:lnTo>
                  <a:lnTo>
                    <a:pt x="1887" y="556"/>
                  </a:lnTo>
                  <a:lnTo>
                    <a:pt x="1899" y="573"/>
                  </a:lnTo>
                  <a:lnTo>
                    <a:pt x="1911" y="590"/>
                  </a:lnTo>
                  <a:lnTo>
                    <a:pt x="1923" y="610"/>
                  </a:lnTo>
                  <a:lnTo>
                    <a:pt x="1946" y="643"/>
                  </a:lnTo>
                  <a:lnTo>
                    <a:pt x="1967" y="672"/>
                  </a:lnTo>
                  <a:lnTo>
                    <a:pt x="1978" y="687"/>
                  </a:lnTo>
                  <a:lnTo>
                    <a:pt x="1987" y="702"/>
                  </a:lnTo>
                  <a:lnTo>
                    <a:pt x="1996" y="719"/>
                  </a:lnTo>
                  <a:lnTo>
                    <a:pt x="2004" y="738"/>
                  </a:lnTo>
                  <a:lnTo>
                    <a:pt x="2011" y="757"/>
                  </a:lnTo>
                  <a:lnTo>
                    <a:pt x="2016" y="776"/>
                  </a:lnTo>
                  <a:lnTo>
                    <a:pt x="2021" y="794"/>
                  </a:lnTo>
                  <a:lnTo>
                    <a:pt x="2024" y="810"/>
                  </a:lnTo>
                  <a:lnTo>
                    <a:pt x="2029" y="827"/>
                  </a:lnTo>
                  <a:lnTo>
                    <a:pt x="2034" y="844"/>
                  </a:lnTo>
                  <a:lnTo>
                    <a:pt x="2041" y="861"/>
                  </a:lnTo>
                  <a:lnTo>
                    <a:pt x="2049" y="880"/>
                  </a:lnTo>
                  <a:lnTo>
                    <a:pt x="2054" y="888"/>
                  </a:lnTo>
                  <a:lnTo>
                    <a:pt x="2058" y="895"/>
                  </a:lnTo>
                  <a:lnTo>
                    <a:pt x="2063" y="901"/>
                  </a:lnTo>
                  <a:lnTo>
                    <a:pt x="2068" y="908"/>
                  </a:lnTo>
                  <a:lnTo>
                    <a:pt x="2074" y="914"/>
                  </a:lnTo>
                  <a:lnTo>
                    <a:pt x="2081" y="919"/>
                  </a:lnTo>
                  <a:lnTo>
                    <a:pt x="2086" y="924"/>
                  </a:lnTo>
                  <a:lnTo>
                    <a:pt x="2093" y="929"/>
                  </a:lnTo>
                  <a:lnTo>
                    <a:pt x="2101" y="932"/>
                  </a:lnTo>
                  <a:lnTo>
                    <a:pt x="2108" y="935"/>
                  </a:lnTo>
                  <a:lnTo>
                    <a:pt x="2116" y="938"/>
                  </a:lnTo>
                  <a:lnTo>
                    <a:pt x="2124" y="940"/>
                  </a:lnTo>
                  <a:lnTo>
                    <a:pt x="2141" y="943"/>
                  </a:lnTo>
                  <a:lnTo>
                    <a:pt x="2159" y="944"/>
                  </a:lnTo>
                  <a:lnTo>
                    <a:pt x="2182" y="942"/>
                  </a:lnTo>
                  <a:lnTo>
                    <a:pt x="2202" y="939"/>
                  </a:lnTo>
                  <a:lnTo>
                    <a:pt x="2222" y="936"/>
                  </a:lnTo>
                  <a:lnTo>
                    <a:pt x="2245" y="934"/>
                  </a:lnTo>
                  <a:lnTo>
                    <a:pt x="2264" y="935"/>
                  </a:lnTo>
                  <a:lnTo>
                    <a:pt x="2284" y="938"/>
                  </a:lnTo>
                  <a:lnTo>
                    <a:pt x="2303" y="942"/>
                  </a:lnTo>
                  <a:lnTo>
                    <a:pt x="2320" y="948"/>
                  </a:lnTo>
                  <a:lnTo>
                    <a:pt x="2337" y="956"/>
                  </a:lnTo>
                  <a:lnTo>
                    <a:pt x="2353" y="965"/>
                  </a:lnTo>
                  <a:lnTo>
                    <a:pt x="2367" y="975"/>
                  </a:lnTo>
                  <a:lnTo>
                    <a:pt x="2382" y="986"/>
                  </a:lnTo>
                  <a:lnTo>
                    <a:pt x="2395" y="999"/>
                  </a:lnTo>
                  <a:lnTo>
                    <a:pt x="2406" y="1013"/>
                  </a:lnTo>
                  <a:lnTo>
                    <a:pt x="2417" y="1028"/>
                  </a:lnTo>
                  <a:lnTo>
                    <a:pt x="2426" y="1044"/>
                  </a:lnTo>
                  <a:lnTo>
                    <a:pt x="2433" y="1061"/>
                  </a:lnTo>
                  <a:lnTo>
                    <a:pt x="2440" y="1079"/>
                  </a:lnTo>
                  <a:lnTo>
                    <a:pt x="2444" y="1098"/>
                  </a:lnTo>
                  <a:lnTo>
                    <a:pt x="2448" y="1118"/>
                  </a:lnTo>
                  <a:lnTo>
                    <a:pt x="2451" y="1153"/>
                  </a:lnTo>
                  <a:lnTo>
                    <a:pt x="2455" y="1190"/>
                  </a:lnTo>
                  <a:lnTo>
                    <a:pt x="2456" y="1208"/>
                  </a:lnTo>
                  <a:lnTo>
                    <a:pt x="2459" y="1226"/>
                  </a:lnTo>
                  <a:lnTo>
                    <a:pt x="2461" y="1243"/>
                  </a:lnTo>
                  <a:lnTo>
                    <a:pt x="2466" y="1259"/>
                  </a:lnTo>
                  <a:lnTo>
                    <a:pt x="2470" y="1275"/>
                  </a:lnTo>
                  <a:lnTo>
                    <a:pt x="2476" y="1289"/>
                  </a:lnTo>
                  <a:lnTo>
                    <a:pt x="2483" y="1301"/>
                  </a:lnTo>
                  <a:lnTo>
                    <a:pt x="2492" y="1313"/>
                  </a:lnTo>
                  <a:lnTo>
                    <a:pt x="2496" y="1317"/>
                  </a:lnTo>
                  <a:lnTo>
                    <a:pt x="2502" y="1320"/>
                  </a:lnTo>
                  <a:lnTo>
                    <a:pt x="2508" y="1325"/>
                  </a:lnTo>
                  <a:lnTo>
                    <a:pt x="2515" y="1327"/>
                  </a:lnTo>
                  <a:lnTo>
                    <a:pt x="2520" y="1330"/>
                  </a:lnTo>
                  <a:lnTo>
                    <a:pt x="2528" y="1332"/>
                  </a:lnTo>
                  <a:lnTo>
                    <a:pt x="2536" y="1333"/>
                  </a:lnTo>
                  <a:lnTo>
                    <a:pt x="2544" y="1333"/>
                  </a:lnTo>
                  <a:lnTo>
                    <a:pt x="2547" y="1333"/>
                  </a:lnTo>
                  <a:lnTo>
                    <a:pt x="2551" y="1332"/>
                  </a:lnTo>
                  <a:lnTo>
                    <a:pt x="2553" y="1330"/>
                  </a:lnTo>
                  <a:lnTo>
                    <a:pt x="2555" y="1327"/>
                  </a:lnTo>
                  <a:lnTo>
                    <a:pt x="2558" y="1322"/>
                  </a:lnTo>
                  <a:lnTo>
                    <a:pt x="2560" y="1315"/>
                  </a:lnTo>
                  <a:lnTo>
                    <a:pt x="2561" y="1306"/>
                  </a:lnTo>
                  <a:lnTo>
                    <a:pt x="2562" y="1298"/>
                  </a:lnTo>
                  <a:lnTo>
                    <a:pt x="2563" y="1289"/>
                  </a:lnTo>
                  <a:lnTo>
                    <a:pt x="2567" y="1282"/>
                  </a:lnTo>
                  <a:lnTo>
                    <a:pt x="2571" y="1273"/>
                  </a:lnTo>
                  <a:lnTo>
                    <a:pt x="2577" y="1266"/>
                  </a:lnTo>
                  <a:lnTo>
                    <a:pt x="2583" y="1260"/>
                  </a:lnTo>
                  <a:lnTo>
                    <a:pt x="2589" y="1255"/>
                  </a:lnTo>
                  <a:lnTo>
                    <a:pt x="2597" y="1251"/>
                  </a:lnTo>
                  <a:lnTo>
                    <a:pt x="2606" y="1248"/>
                  </a:lnTo>
                  <a:lnTo>
                    <a:pt x="2614" y="1247"/>
                  </a:lnTo>
                  <a:lnTo>
                    <a:pt x="2624" y="1246"/>
                  </a:lnTo>
                  <a:lnTo>
                    <a:pt x="2639" y="1247"/>
                  </a:lnTo>
                  <a:lnTo>
                    <a:pt x="2653" y="1249"/>
                  </a:lnTo>
                  <a:lnTo>
                    <a:pt x="2665" y="1253"/>
                  </a:lnTo>
                  <a:lnTo>
                    <a:pt x="2678" y="1256"/>
                  </a:lnTo>
                  <a:lnTo>
                    <a:pt x="2690" y="1259"/>
                  </a:lnTo>
                  <a:lnTo>
                    <a:pt x="2703" y="1263"/>
                  </a:lnTo>
                  <a:lnTo>
                    <a:pt x="2716" y="1265"/>
                  </a:lnTo>
                  <a:lnTo>
                    <a:pt x="2731" y="1265"/>
                  </a:lnTo>
                  <a:lnTo>
                    <a:pt x="2808" y="1265"/>
                  </a:lnTo>
                  <a:lnTo>
                    <a:pt x="2957" y="1282"/>
                  </a:lnTo>
                  <a:lnTo>
                    <a:pt x="2957" y="1320"/>
                  </a:lnTo>
                  <a:lnTo>
                    <a:pt x="2957" y="1328"/>
                  </a:lnTo>
                  <a:lnTo>
                    <a:pt x="2960" y="1334"/>
                  </a:lnTo>
                  <a:lnTo>
                    <a:pt x="2963" y="1340"/>
                  </a:lnTo>
                  <a:lnTo>
                    <a:pt x="2968" y="1344"/>
                  </a:lnTo>
                  <a:lnTo>
                    <a:pt x="2972" y="1348"/>
                  </a:lnTo>
                  <a:lnTo>
                    <a:pt x="2978" y="1351"/>
                  </a:lnTo>
                  <a:lnTo>
                    <a:pt x="2985" y="1354"/>
                  </a:lnTo>
                  <a:lnTo>
                    <a:pt x="2991" y="1357"/>
                  </a:lnTo>
                  <a:lnTo>
                    <a:pt x="3005" y="1362"/>
                  </a:lnTo>
                  <a:lnTo>
                    <a:pt x="3020" y="1368"/>
                  </a:lnTo>
                  <a:lnTo>
                    <a:pt x="3027" y="1373"/>
                  </a:lnTo>
                  <a:lnTo>
                    <a:pt x="3032" y="1376"/>
                  </a:lnTo>
                  <a:lnTo>
                    <a:pt x="3038" y="1382"/>
                  </a:lnTo>
                  <a:lnTo>
                    <a:pt x="3042" y="1387"/>
                  </a:lnTo>
                  <a:lnTo>
                    <a:pt x="3036" y="1395"/>
                  </a:lnTo>
                  <a:lnTo>
                    <a:pt x="3030" y="1403"/>
                  </a:lnTo>
                  <a:lnTo>
                    <a:pt x="3027" y="1412"/>
                  </a:lnTo>
                  <a:lnTo>
                    <a:pt x="3024" y="1421"/>
                  </a:lnTo>
                  <a:lnTo>
                    <a:pt x="3022" y="1441"/>
                  </a:lnTo>
                  <a:lnTo>
                    <a:pt x="3020" y="1462"/>
                  </a:lnTo>
                  <a:lnTo>
                    <a:pt x="3015" y="1487"/>
                  </a:lnTo>
                  <a:lnTo>
                    <a:pt x="3010" y="1511"/>
                  </a:lnTo>
                  <a:lnTo>
                    <a:pt x="3007" y="1522"/>
                  </a:lnTo>
                  <a:lnTo>
                    <a:pt x="3005" y="1533"/>
                  </a:lnTo>
                  <a:lnTo>
                    <a:pt x="3004" y="1546"/>
                  </a:lnTo>
                  <a:lnTo>
                    <a:pt x="3004" y="1560"/>
                  </a:lnTo>
                  <a:lnTo>
                    <a:pt x="3003" y="1579"/>
                  </a:lnTo>
                  <a:lnTo>
                    <a:pt x="3003" y="1597"/>
                  </a:lnTo>
                  <a:lnTo>
                    <a:pt x="3004" y="1605"/>
                  </a:lnTo>
                  <a:lnTo>
                    <a:pt x="3005" y="1614"/>
                  </a:lnTo>
                  <a:lnTo>
                    <a:pt x="3007" y="1623"/>
                  </a:lnTo>
                  <a:lnTo>
                    <a:pt x="3010" y="1632"/>
                  </a:lnTo>
                  <a:lnTo>
                    <a:pt x="3014" y="1642"/>
                  </a:lnTo>
                  <a:lnTo>
                    <a:pt x="3020" y="1651"/>
                  </a:lnTo>
                  <a:lnTo>
                    <a:pt x="3025" y="1659"/>
                  </a:lnTo>
                  <a:lnTo>
                    <a:pt x="3031" y="1667"/>
                  </a:lnTo>
                  <a:lnTo>
                    <a:pt x="3042" y="1683"/>
                  </a:lnTo>
                  <a:lnTo>
                    <a:pt x="3054" y="1698"/>
                  </a:lnTo>
                  <a:lnTo>
                    <a:pt x="3064" y="1712"/>
                  </a:lnTo>
                  <a:lnTo>
                    <a:pt x="3073" y="1728"/>
                  </a:lnTo>
                  <a:lnTo>
                    <a:pt x="3076" y="1737"/>
                  </a:lnTo>
                  <a:lnTo>
                    <a:pt x="3079" y="1746"/>
                  </a:lnTo>
                  <a:lnTo>
                    <a:pt x="3080" y="1757"/>
                  </a:lnTo>
                  <a:lnTo>
                    <a:pt x="3081" y="1767"/>
                  </a:lnTo>
                  <a:lnTo>
                    <a:pt x="3080" y="1771"/>
                  </a:lnTo>
                  <a:lnTo>
                    <a:pt x="3079" y="1775"/>
                  </a:lnTo>
                  <a:lnTo>
                    <a:pt x="3075" y="1777"/>
                  </a:lnTo>
                  <a:lnTo>
                    <a:pt x="3072" y="1779"/>
                  </a:lnTo>
                  <a:lnTo>
                    <a:pt x="3064" y="1783"/>
                  </a:lnTo>
                  <a:lnTo>
                    <a:pt x="3055" y="1786"/>
                  </a:lnTo>
                  <a:lnTo>
                    <a:pt x="3027" y="1796"/>
                  </a:lnTo>
                  <a:lnTo>
                    <a:pt x="3001" y="1805"/>
                  </a:lnTo>
                  <a:lnTo>
                    <a:pt x="2994" y="1808"/>
                  </a:lnTo>
                  <a:lnTo>
                    <a:pt x="2989" y="1811"/>
                  </a:lnTo>
                  <a:lnTo>
                    <a:pt x="2984" y="1814"/>
                  </a:lnTo>
                  <a:lnTo>
                    <a:pt x="2980" y="1818"/>
                  </a:lnTo>
                  <a:lnTo>
                    <a:pt x="2977" y="1822"/>
                  </a:lnTo>
                  <a:lnTo>
                    <a:pt x="2973" y="1828"/>
                  </a:lnTo>
                  <a:lnTo>
                    <a:pt x="2972" y="1834"/>
                  </a:lnTo>
                  <a:lnTo>
                    <a:pt x="2971" y="1840"/>
                  </a:lnTo>
                  <a:lnTo>
                    <a:pt x="2971" y="1856"/>
                  </a:lnTo>
                  <a:lnTo>
                    <a:pt x="2973" y="1871"/>
                  </a:lnTo>
                  <a:lnTo>
                    <a:pt x="2974" y="1879"/>
                  </a:lnTo>
                  <a:lnTo>
                    <a:pt x="2977" y="1886"/>
                  </a:lnTo>
                  <a:lnTo>
                    <a:pt x="2980" y="1893"/>
                  </a:lnTo>
                  <a:lnTo>
                    <a:pt x="2985" y="1898"/>
                  </a:lnTo>
                  <a:lnTo>
                    <a:pt x="2988" y="1903"/>
                  </a:lnTo>
                  <a:lnTo>
                    <a:pt x="2993" y="1907"/>
                  </a:lnTo>
                  <a:lnTo>
                    <a:pt x="2997" y="1910"/>
                  </a:lnTo>
                  <a:lnTo>
                    <a:pt x="3002" y="1913"/>
                  </a:lnTo>
                  <a:lnTo>
                    <a:pt x="3011" y="1916"/>
                  </a:lnTo>
                  <a:lnTo>
                    <a:pt x="3021" y="1919"/>
                  </a:lnTo>
                  <a:lnTo>
                    <a:pt x="3042" y="1923"/>
                  </a:lnTo>
                  <a:lnTo>
                    <a:pt x="3065" y="19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700"/>
            </a:p>
          </p:txBody>
        </p:sp>
        <p:sp>
          <p:nvSpPr>
            <p:cNvPr id="6" name="Freeform 120"/>
            <p:cNvSpPr>
              <a:spLocks/>
            </p:cNvSpPr>
            <p:nvPr/>
          </p:nvSpPr>
          <p:spPr bwMode="auto">
            <a:xfrm>
              <a:off x="4649262" y="1731167"/>
              <a:ext cx="821196" cy="1019508"/>
            </a:xfrm>
            <a:custGeom>
              <a:avLst/>
              <a:gdLst>
                <a:gd name="T0" fmla="*/ 3065 w 3084"/>
                <a:gd name="T1" fmla="*/ 1928 h 3831"/>
                <a:gd name="T2" fmla="*/ 3063 w 3084"/>
                <a:gd name="T3" fmla="*/ 1934 h 3831"/>
                <a:gd name="T4" fmla="*/ 3062 w 3084"/>
                <a:gd name="T5" fmla="*/ 1944 h 3831"/>
                <a:gd name="T6" fmla="*/ 3062 w 3084"/>
                <a:gd name="T7" fmla="*/ 1951 h 3831"/>
                <a:gd name="T8" fmla="*/ 3062 w 3084"/>
                <a:gd name="T9" fmla="*/ 1959 h 3831"/>
                <a:gd name="T10" fmla="*/ 3063 w 3084"/>
                <a:gd name="T11" fmla="*/ 1967 h 3831"/>
                <a:gd name="T12" fmla="*/ 3065 w 3084"/>
                <a:gd name="T13" fmla="*/ 1974 h 3831"/>
                <a:gd name="T14" fmla="*/ 3067 w 3084"/>
                <a:gd name="T15" fmla="*/ 1980 h 3831"/>
                <a:gd name="T16" fmla="*/ 3071 w 3084"/>
                <a:gd name="T17" fmla="*/ 1985 h 3831"/>
                <a:gd name="T18" fmla="*/ 3074 w 3084"/>
                <a:gd name="T19" fmla="*/ 1991 h 3831"/>
                <a:gd name="T20" fmla="*/ 3078 w 3084"/>
                <a:gd name="T21" fmla="*/ 1997 h 3831"/>
                <a:gd name="T22" fmla="*/ 3080 w 3084"/>
                <a:gd name="T23" fmla="*/ 2004 h 3831"/>
                <a:gd name="T24" fmla="*/ 3081 w 3084"/>
                <a:gd name="T25" fmla="*/ 2012 h 3831"/>
                <a:gd name="T26" fmla="*/ 3081 w 3084"/>
                <a:gd name="T27" fmla="*/ 2024 h 3831"/>
                <a:gd name="T28" fmla="*/ 3080 w 3084"/>
                <a:gd name="T29" fmla="*/ 2036 h 3831"/>
                <a:gd name="T30" fmla="*/ 3078 w 3084"/>
                <a:gd name="T31" fmla="*/ 2049 h 3831"/>
                <a:gd name="T32" fmla="*/ 3075 w 3084"/>
                <a:gd name="T33" fmla="*/ 2060 h 3831"/>
                <a:gd name="T34" fmla="*/ 3071 w 3084"/>
                <a:gd name="T35" fmla="*/ 2082 h 3831"/>
                <a:gd name="T36" fmla="*/ 3065 w 3084"/>
                <a:gd name="T37" fmla="*/ 2103 h 3831"/>
                <a:gd name="T38" fmla="*/ 3058 w 3084"/>
                <a:gd name="T39" fmla="*/ 2124 h 3831"/>
                <a:gd name="T40" fmla="*/ 3054 w 3084"/>
                <a:gd name="T41" fmla="*/ 2145 h 3831"/>
                <a:gd name="T42" fmla="*/ 3052 w 3084"/>
                <a:gd name="T43" fmla="*/ 2157 h 3831"/>
                <a:gd name="T44" fmla="*/ 3050 w 3084"/>
                <a:gd name="T45" fmla="*/ 2169 h 3831"/>
                <a:gd name="T46" fmla="*/ 3049 w 3084"/>
                <a:gd name="T47" fmla="*/ 2181 h 3831"/>
                <a:gd name="T48" fmla="*/ 3049 w 3084"/>
                <a:gd name="T49" fmla="*/ 2194 h 3831"/>
                <a:gd name="T50" fmla="*/ 3049 w 3084"/>
                <a:gd name="T51" fmla="*/ 2201 h 3831"/>
                <a:gd name="T52" fmla="*/ 3050 w 3084"/>
                <a:gd name="T53" fmla="*/ 2208 h 3831"/>
                <a:gd name="T54" fmla="*/ 3052 w 3084"/>
                <a:gd name="T55" fmla="*/ 2213 h 3831"/>
                <a:gd name="T56" fmla="*/ 3054 w 3084"/>
                <a:gd name="T57" fmla="*/ 2218 h 3831"/>
                <a:gd name="T58" fmla="*/ 3059 w 3084"/>
                <a:gd name="T59" fmla="*/ 2228 h 3831"/>
                <a:gd name="T60" fmla="*/ 3066 w 3084"/>
                <a:gd name="T61" fmla="*/ 2238 h 3831"/>
                <a:gd name="T62" fmla="*/ 3073 w 3084"/>
                <a:gd name="T63" fmla="*/ 2247 h 3831"/>
                <a:gd name="T64" fmla="*/ 3079 w 3084"/>
                <a:gd name="T65" fmla="*/ 2257 h 3831"/>
                <a:gd name="T66" fmla="*/ 3081 w 3084"/>
                <a:gd name="T67" fmla="*/ 2263 h 3831"/>
                <a:gd name="T68" fmla="*/ 3082 w 3084"/>
                <a:gd name="T69" fmla="*/ 2269 h 3831"/>
                <a:gd name="T70" fmla="*/ 3083 w 3084"/>
                <a:gd name="T71" fmla="*/ 2274 h 3831"/>
                <a:gd name="T72" fmla="*/ 3084 w 3084"/>
                <a:gd name="T73" fmla="*/ 2281 h 3831"/>
                <a:gd name="T74" fmla="*/ 3083 w 3084"/>
                <a:gd name="T75" fmla="*/ 2286 h 3831"/>
                <a:gd name="T76" fmla="*/ 3083 w 3084"/>
                <a:gd name="T77" fmla="*/ 2289 h 3831"/>
                <a:gd name="T78" fmla="*/ 3081 w 3084"/>
                <a:gd name="T79" fmla="*/ 2292 h 3831"/>
                <a:gd name="T80" fmla="*/ 3080 w 3084"/>
                <a:gd name="T81" fmla="*/ 2296 h 3831"/>
                <a:gd name="T82" fmla="*/ 3074 w 3084"/>
                <a:gd name="T83" fmla="*/ 2300 h 3831"/>
                <a:gd name="T84" fmla="*/ 3067 w 3084"/>
                <a:gd name="T85" fmla="*/ 2305 h 3831"/>
                <a:gd name="T86" fmla="*/ 3052 w 3084"/>
                <a:gd name="T87" fmla="*/ 2312 h 3831"/>
                <a:gd name="T88" fmla="*/ 3036 w 3084"/>
                <a:gd name="T89" fmla="*/ 2320 h 3831"/>
                <a:gd name="T90" fmla="*/ 3023 w 3084"/>
                <a:gd name="T91" fmla="*/ 2328 h 3831"/>
                <a:gd name="T92" fmla="*/ 3010 w 3084"/>
                <a:gd name="T93" fmla="*/ 2337 h 3831"/>
                <a:gd name="T94" fmla="*/ 2998 w 3084"/>
                <a:gd name="T95" fmla="*/ 2345 h 3831"/>
                <a:gd name="T96" fmla="*/ 2988 w 3084"/>
                <a:gd name="T97" fmla="*/ 2354 h 3831"/>
                <a:gd name="T98" fmla="*/ 2984 w 3084"/>
                <a:gd name="T99" fmla="*/ 2359 h 3831"/>
                <a:gd name="T100" fmla="*/ 2979 w 3084"/>
                <a:gd name="T101" fmla="*/ 2364 h 3831"/>
                <a:gd name="T102" fmla="*/ 2976 w 3084"/>
                <a:gd name="T103" fmla="*/ 2370 h 3831"/>
                <a:gd name="T104" fmla="*/ 2972 w 3084"/>
                <a:gd name="T105" fmla="*/ 2375 h 3831"/>
                <a:gd name="T106" fmla="*/ 2969 w 3084"/>
                <a:gd name="T107" fmla="*/ 2382 h 3831"/>
                <a:gd name="T108" fmla="*/ 2968 w 3084"/>
                <a:gd name="T109" fmla="*/ 2389 h 3831"/>
                <a:gd name="T110" fmla="*/ 2965 w 3084"/>
                <a:gd name="T111" fmla="*/ 2396 h 3831"/>
                <a:gd name="T112" fmla="*/ 2965 w 3084"/>
                <a:gd name="T113" fmla="*/ 2403 h 3831"/>
                <a:gd name="T114" fmla="*/ 2964 w 3084"/>
                <a:gd name="T115" fmla="*/ 2413 h 3831"/>
                <a:gd name="T116" fmla="*/ 2963 w 3084"/>
                <a:gd name="T117" fmla="*/ 2422 h 3831"/>
                <a:gd name="T118" fmla="*/ 2962 w 3084"/>
                <a:gd name="T119" fmla="*/ 2431 h 3831"/>
                <a:gd name="T120" fmla="*/ 2959 w 3084"/>
                <a:gd name="T121" fmla="*/ 2439 h 3831"/>
                <a:gd name="T122" fmla="*/ 2955 w 3084"/>
                <a:gd name="T123" fmla="*/ 2445 h 3831"/>
                <a:gd name="T124" fmla="*/ 2951 w 3084"/>
                <a:gd name="T125" fmla="*/ 2452 h 3831"/>
                <a:gd name="T126" fmla="*/ 2944 w 3084"/>
                <a:gd name="T127" fmla="*/ 2457 h 3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  <a:cxn ang="0">
                  <a:pos x="T126" y="T127"/>
                </a:cxn>
              </a:cxnLst>
              <a:rect l="0" t="0" r="r" b="b"/>
              <a:pathLst>
                <a:path w="3084" h="3831">
                  <a:moveTo>
                    <a:pt x="3065" y="1928"/>
                  </a:moveTo>
                  <a:lnTo>
                    <a:pt x="3063" y="1934"/>
                  </a:lnTo>
                  <a:lnTo>
                    <a:pt x="3062" y="1944"/>
                  </a:lnTo>
                  <a:lnTo>
                    <a:pt x="3062" y="1951"/>
                  </a:lnTo>
                  <a:lnTo>
                    <a:pt x="3062" y="1959"/>
                  </a:lnTo>
                  <a:lnTo>
                    <a:pt x="3063" y="1967"/>
                  </a:lnTo>
                  <a:lnTo>
                    <a:pt x="3065" y="1974"/>
                  </a:lnTo>
                  <a:lnTo>
                    <a:pt x="3067" y="1980"/>
                  </a:lnTo>
                  <a:lnTo>
                    <a:pt x="3071" y="1985"/>
                  </a:lnTo>
                  <a:lnTo>
                    <a:pt x="3074" y="1991"/>
                  </a:lnTo>
                  <a:lnTo>
                    <a:pt x="3078" y="1997"/>
                  </a:lnTo>
                  <a:lnTo>
                    <a:pt x="3080" y="2004"/>
                  </a:lnTo>
                  <a:lnTo>
                    <a:pt x="3081" y="2012"/>
                  </a:lnTo>
                  <a:lnTo>
                    <a:pt x="3081" y="2024"/>
                  </a:lnTo>
                  <a:lnTo>
                    <a:pt x="3080" y="2036"/>
                  </a:lnTo>
                  <a:lnTo>
                    <a:pt x="3078" y="2049"/>
                  </a:lnTo>
                  <a:lnTo>
                    <a:pt x="3075" y="2060"/>
                  </a:lnTo>
                  <a:lnTo>
                    <a:pt x="3071" y="2082"/>
                  </a:lnTo>
                  <a:lnTo>
                    <a:pt x="3065" y="2103"/>
                  </a:lnTo>
                  <a:lnTo>
                    <a:pt x="3058" y="2124"/>
                  </a:lnTo>
                  <a:lnTo>
                    <a:pt x="3054" y="2145"/>
                  </a:lnTo>
                  <a:lnTo>
                    <a:pt x="3052" y="2157"/>
                  </a:lnTo>
                  <a:lnTo>
                    <a:pt x="3050" y="2169"/>
                  </a:lnTo>
                  <a:lnTo>
                    <a:pt x="3049" y="2181"/>
                  </a:lnTo>
                  <a:lnTo>
                    <a:pt x="3049" y="2194"/>
                  </a:lnTo>
                  <a:lnTo>
                    <a:pt x="3049" y="2201"/>
                  </a:lnTo>
                  <a:lnTo>
                    <a:pt x="3050" y="2208"/>
                  </a:lnTo>
                  <a:lnTo>
                    <a:pt x="3052" y="2213"/>
                  </a:lnTo>
                  <a:lnTo>
                    <a:pt x="3054" y="2218"/>
                  </a:lnTo>
                  <a:lnTo>
                    <a:pt x="3059" y="2228"/>
                  </a:lnTo>
                  <a:lnTo>
                    <a:pt x="3066" y="2238"/>
                  </a:lnTo>
                  <a:lnTo>
                    <a:pt x="3073" y="2247"/>
                  </a:lnTo>
                  <a:lnTo>
                    <a:pt x="3079" y="2257"/>
                  </a:lnTo>
                  <a:lnTo>
                    <a:pt x="3081" y="2263"/>
                  </a:lnTo>
                  <a:lnTo>
                    <a:pt x="3082" y="2269"/>
                  </a:lnTo>
                  <a:lnTo>
                    <a:pt x="3083" y="2274"/>
                  </a:lnTo>
                  <a:lnTo>
                    <a:pt x="3084" y="2281"/>
                  </a:lnTo>
                  <a:lnTo>
                    <a:pt x="3083" y="2286"/>
                  </a:lnTo>
                  <a:lnTo>
                    <a:pt x="3083" y="2289"/>
                  </a:lnTo>
                  <a:lnTo>
                    <a:pt x="3081" y="2292"/>
                  </a:lnTo>
                  <a:lnTo>
                    <a:pt x="3080" y="2296"/>
                  </a:lnTo>
                  <a:lnTo>
                    <a:pt x="3074" y="2300"/>
                  </a:lnTo>
                  <a:lnTo>
                    <a:pt x="3067" y="2305"/>
                  </a:lnTo>
                  <a:lnTo>
                    <a:pt x="3052" y="2312"/>
                  </a:lnTo>
                  <a:lnTo>
                    <a:pt x="3036" y="2320"/>
                  </a:lnTo>
                  <a:lnTo>
                    <a:pt x="3023" y="2328"/>
                  </a:lnTo>
                  <a:lnTo>
                    <a:pt x="3010" y="2337"/>
                  </a:lnTo>
                  <a:lnTo>
                    <a:pt x="2998" y="2345"/>
                  </a:lnTo>
                  <a:lnTo>
                    <a:pt x="2988" y="2354"/>
                  </a:lnTo>
                  <a:lnTo>
                    <a:pt x="2984" y="2359"/>
                  </a:lnTo>
                  <a:lnTo>
                    <a:pt x="2979" y="2364"/>
                  </a:lnTo>
                  <a:lnTo>
                    <a:pt x="2976" y="2370"/>
                  </a:lnTo>
                  <a:lnTo>
                    <a:pt x="2972" y="2375"/>
                  </a:lnTo>
                  <a:lnTo>
                    <a:pt x="2969" y="2382"/>
                  </a:lnTo>
                  <a:lnTo>
                    <a:pt x="2968" y="2389"/>
                  </a:lnTo>
                  <a:lnTo>
                    <a:pt x="2965" y="2396"/>
                  </a:lnTo>
                  <a:lnTo>
                    <a:pt x="2965" y="2403"/>
                  </a:lnTo>
                  <a:lnTo>
                    <a:pt x="2964" y="2413"/>
                  </a:lnTo>
                  <a:lnTo>
                    <a:pt x="2963" y="2422"/>
                  </a:lnTo>
                  <a:lnTo>
                    <a:pt x="2962" y="2431"/>
                  </a:lnTo>
                  <a:lnTo>
                    <a:pt x="2959" y="2439"/>
                  </a:lnTo>
                  <a:lnTo>
                    <a:pt x="2955" y="2445"/>
                  </a:lnTo>
                  <a:lnTo>
                    <a:pt x="2951" y="2452"/>
                  </a:lnTo>
                  <a:lnTo>
                    <a:pt x="2944" y="2457"/>
                  </a:lnTo>
                  <a:lnTo>
                    <a:pt x="2936" y="2461"/>
                  </a:lnTo>
                  <a:lnTo>
                    <a:pt x="2925" y="2465"/>
                  </a:lnTo>
                  <a:lnTo>
                    <a:pt x="2911" y="2466"/>
                  </a:lnTo>
                  <a:lnTo>
                    <a:pt x="2899" y="2468"/>
                  </a:lnTo>
                  <a:lnTo>
                    <a:pt x="2886" y="2469"/>
                  </a:lnTo>
                  <a:lnTo>
                    <a:pt x="2880" y="2470"/>
                  </a:lnTo>
                  <a:lnTo>
                    <a:pt x="2876" y="2471"/>
                  </a:lnTo>
                  <a:lnTo>
                    <a:pt x="2870" y="2474"/>
                  </a:lnTo>
                  <a:lnTo>
                    <a:pt x="2867" y="2476"/>
                  </a:lnTo>
                  <a:lnTo>
                    <a:pt x="2863" y="2479"/>
                  </a:lnTo>
                  <a:lnTo>
                    <a:pt x="2861" y="2483"/>
                  </a:lnTo>
                  <a:lnTo>
                    <a:pt x="2860" y="2487"/>
                  </a:lnTo>
                  <a:lnTo>
                    <a:pt x="2859" y="2493"/>
                  </a:lnTo>
                  <a:lnTo>
                    <a:pt x="2860" y="2501"/>
                  </a:lnTo>
                  <a:lnTo>
                    <a:pt x="2861" y="2508"/>
                  </a:lnTo>
                  <a:lnTo>
                    <a:pt x="2863" y="2513"/>
                  </a:lnTo>
                  <a:lnTo>
                    <a:pt x="2866" y="2519"/>
                  </a:lnTo>
                  <a:lnTo>
                    <a:pt x="2873" y="2530"/>
                  </a:lnTo>
                  <a:lnTo>
                    <a:pt x="2880" y="2539"/>
                  </a:lnTo>
                  <a:lnTo>
                    <a:pt x="2887" y="2550"/>
                  </a:lnTo>
                  <a:lnTo>
                    <a:pt x="2894" y="2561"/>
                  </a:lnTo>
                  <a:lnTo>
                    <a:pt x="2897" y="2567"/>
                  </a:lnTo>
                  <a:lnTo>
                    <a:pt x="2899" y="2572"/>
                  </a:lnTo>
                  <a:lnTo>
                    <a:pt x="2901" y="2579"/>
                  </a:lnTo>
                  <a:lnTo>
                    <a:pt x="2901" y="2587"/>
                  </a:lnTo>
                  <a:lnTo>
                    <a:pt x="2900" y="2594"/>
                  </a:lnTo>
                  <a:lnTo>
                    <a:pt x="2897" y="2599"/>
                  </a:lnTo>
                  <a:lnTo>
                    <a:pt x="2894" y="2605"/>
                  </a:lnTo>
                  <a:lnTo>
                    <a:pt x="2891" y="2612"/>
                  </a:lnTo>
                  <a:lnTo>
                    <a:pt x="2911" y="2650"/>
                  </a:lnTo>
                  <a:lnTo>
                    <a:pt x="2895" y="2665"/>
                  </a:lnTo>
                  <a:lnTo>
                    <a:pt x="2880" y="2679"/>
                  </a:lnTo>
                  <a:lnTo>
                    <a:pt x="2874" y="2687"/>
                  </a:lnTo>
                  <a:lnTo>
                    <a:pt x="2869" y="2695"/>
                  </a:lnTo>
                  <a:lnTo>
                    <a:pt x="2867" y="2704"/>
                  </a:lnTo>
                  <a:lnTo>
                    <a:pt x="2866" y="2714"/>
                  </a:lnTo>
                  <a:lnTo>
                    <a:pt x="2867" y="2725"/>
                  </a:lnTo>
                  <a:lnTo>
                    <a:pt x="2869" y="2735"/>
                  </a:lnTo>
                  <a:lnTo>
                    <a:pt x="2873" y="2744"/>
                  </a:lnTo>
                  <a:lnTo>
                    <a:pt x="2877" y="2754"/>
                  </a:lnTo>
                  <a:lnTo>
                    <a:pt x="2890" y="2771"/>
                  </a:lnTo>
                  <a:lnTo>
                    <a:pt x="2904" y="2789"/>
                  </a:lnTo>
                  <a:lnTo>
                    <a:pt x="2896" y="2792"/>
                  </a:lnTo>
                  <a:lnTo>
                    <a:pt x="2890" y="2795"/>
                  </a:lnTo>
                  <a:lnTo>
                    <a:pt x="2884" y="2800"/>
                  </a:lnTo>
                  <a:lnTo>
                    <a:pt x="2879" y="2805"/>
                  </a:lnTo>
                  <a:lnTo>
                    <a:pt x="2875" y="2811"/>
                  </a:lnTo>
                  <a:lnTo>
                    <a:pt x="2871" y="2817"/>
                  </a:lnTo>
                  <a:lnTo>
                    <a:pt x="2869" y="2825"/>
                  </a:lnTo>
                  <a:lnTo>
                    <a:pt x="2869" y="2833"/>
                  </a:lnTo>
                  <a:lnTo>
                    <a:pt x="2869" y="2857"/>
                  </a:lnTo>
                  <a:lnTo>
                    <a:pt x="2869" y="2877"/>
                  </a:lnTo>
                  <a:lnTo>
                    <a:pt x="2870" y="2887"/>
                  </a:lnTo>
                  <a:lnTo>
                    <a:pt x="2873" y="2899"/>
                  </a:lnTo>
                  <a:lnTo>
                    <a:pt x="2875" y="2909"/>
                  </a:lnTo>
                  <a:lnTo>
                    <a:pt x="2878" y="2921"/>
                  </a:lnTo>
                  <a:lnTo>
                    <a:pt x="2873" y="2925"/>
                  </a:lnTo>
                  <a:lnTo>
                    <a:pt x="2866" y="2927"/>
                  </a:lnTo>
                  <a:lnTo>
                    <a:pt x="2858" y="2927"/>
                  </a:lnTo>
                  <a:lnTo>
                    <a:pt x="2852" y="2926"/>
                  </a:lnTo>
                  <a:lnTo>
                    <a:pt x="2845" y="2925"/>
                  </a:lnTo>
                  <a:lnTo>
                    <a:pt x="2840" y="2922"/>
                  </a:lnTo>
                  <a:lnTo>
                    <a:pt x="2827" y="2918"/>
                  </a:lnTo>
                  <a:lnTo>
                    <a:pt x="2814" y="2914"/>
                  </a:lnTo>
                  <a:lnTo>
                    <a:pt x="2799" y="2912"/>
                  </a:lnTo>
                  <a:lnTo>
                    <a:pt x="2785" y="2910"/>
                  </a:lnTo>
                  <a:lnTo>
                    <a:pt x="2779" y="2908"/>
                  </a:lnTo>
                  <a:lnTo>
                    <a:pt x="2773" y="2905"/>
                  </a:lnTo>
                  <a:lnTo>
                    <a:pt x="2767" y="2901"/>
                  </a:lnTo>
                  <a:lnTo>
                    <a:pt x="2763" y="2895"/>
                  </a:lnTo>
                  <a:lnTo>
                    <a:pt x="2756" y="2883"/>
                  </a:lnTo>
                  <a:lnTo>
                    <a:pt x="2751" y="2870"/>
                  </a:lnTo>
                  <a:lnTo>
                    <a:pt x="2748" y="2865"/>
                  </a:lnTo>
                  <a:lnTo>
                    <a:pt x="2745" y="2860"/>
                  </a:lnTo>
                  <a:lnTo>
                    <a:pt x="2740" y="2858"/>
                  </a:lnTo>
                  <a:lnTo>
                    <a:pt x="2733" y="2857"/>
                  </a:lnTo>
                  <a:lnTo>
                    <a:pt x="2724" y="2858"/>
                  </a:lnTo>
                  <a:lnTo>
                    <a:pt x="2716" y="2859"/>
                  </a:lnTo>
                  <a:lnTo>
                    <a:pt x="2708" y="2862"/>
                  </a:lnTo>
                  <a:lnTo>
                    <a:pt x="2701" y="2868"/>
                  </a:lnTo>
                  <a:lnTo>
                    <a:pt x="2695" y="2874"/>
                  </a:lnTo>
                  <a:lnTo>
                    <a:pt x="2689" y="2879"/>
                  </a:lnTo>
                  <a:lnTo>
                    <a:pt x="2684" y="2887"/>
                  </a:lnTo>
                  <a:lnTo>
                    <a:pt x="2679" y="2895"/>
                  </a:lnTo>
                  <a:lnTo>
                    <a:pt x="2674" y="2906"/>
                  </a:lnTo>
                  <a:lnTo>
                    <a:pt x="2672" y="2918"/>
                  </a:lnTo>
                  <a:lnTo>
                    <a:pt x="2671" y="2930"/>
                  </a:lnTo>
                  <a:lnTo>
                    <a:pt x="2669" y="2943"/>
                  </a:lnTo>
                  <a:lnTo>
                    <a:pt x="2666" y="2953"/>
                  </a:lnTo>
                  <a:lnTo>
                    <a:pt x="2663" y="2961"/>
                  </a:lnTo>
                  <a:lnTo>
                    <a:pt x="2661" y="2964"/>
                  </a:lnTo>
                  <a:lnTo>
                    <a:pt x="2656" y="2967"/>
                  </a:lnTo>
                  <a:lnTo>
                    <a:pt x="2653" y="2969"/>
                  </a:lnTo>
                  <a:lnTo>
                    <a:pt x="2647" y="2969"/>
                  </a:lnTo>
                  <a:lnTo>
                    <a:pt x="2641" y="2969"/>
                  </a:lnTo>
                  <a:lnTo>
                    <a:pt x="2636" y="2969"/>
                  </a:lnTo>
                  <a:lnTo>
                    <a:pt x="2630" y="2968"/>
                  </a:lnTo>
                  <a:lnTo>
                    <a:pt x="2624" y="2965"/>
                  </a:lnTo>
                  <a:lnTo>
                    <a:pt x="2612" y="2962"/>
                  </a:lnTo>
                  <a:lnTo>
                    <a:pt x="2602" y="2957"/>
                  </a:lnTo>
                  <a:lnTo>
                    <a:pt x="2592" y="2954"/>
                  </a:lnTo>
                  <a:lnTo>
                    <a:pt x="2579" y="2953"/>
                  </a:lnTo>
                  <a:lnTo>
                    <a:pt x="2570" y="2954"/>
                  </a:lnTo>
                  <a:lnTo>
                    <a:pt x="2562" y="2956"/>
                  </a:lnTo>
                  <a:lnTo>
                    <a:pt x="2555" y="2960"/>
                  </a:lnTo>
                  <a:lnTo>
                    <a:pt x="2549" y="2963"/>
                  </a:lnTo>
                  <a:lnTo>
                    <a:pt x="2535" y="2974"/>
                  </a:lnTo>
                  <a:lnTo>
                    <a:pt x="2521" y="2985"/>
                  </a:lnTo>
                  <a:lnTo>
                    <a:pt x="2511" y="2986"/>
                  </a:lnTo>
                  <a:lnTo>
                    <a:pt x="2500" y="2988"/>
                  </a:lnTo>
                  <a:lnTo>
                    <a:pt x="2489" y="2990"/>
                  </a:lnTo>
                  <a:lnTo>
                    <a:pt x="2478" y="2995"/>
                  </a:lnTo>
                  <a:lnTo>
                    <a:pt x="2468" y="3001"/>
                  </a:lnTo>
                  <a:lnTo>
                    <a:pt x="2460" y="3007"/>
                  </a:lnTo>
                  <a:lnTo>
                    <a:pt x="2452" y="3015"/>
                  </a:lnTo>
                  <a:lnTo>
                    <a:pt x="2447" y="3024"/>
                  </a:lnTo>
                  <a:lnTo>
                    <a:pt x="2445" y="3062"/>
                  </a:lnTo>
                  <a:lnTo>
                    <a:pt x="2445" y="3096"/>
                  </a:lnTo>
                  <a:lnTo>
                    <a:pt x="2445" y="3130"/>
                  </a:lnTo>
                  <a:lnTo>
                    <a:pt x="2447" y="3168"/>
                  </a:lnTo>
                  <a:lnTo>
                    <a:pt x="2447" y="3172"/>
                  </a:lnTo>
                  <a:lnTo>
                    <a:pt x="2448" y="3175"/>
                  </a:lnTo>
                  <a:lnTo>
                    <a:pt x="2449" y="3177"/>
                  </a:lnTo>
                  <a:lnTo>
                    <a:pt x="2450" y="3179"/>
                  </a:lnTo>
                  <a:lnTo>
                    <a:pt x="2456" y="3183"/>
                  </a:lnTo>
                  <a:lnTo>
                    <a:pt x="2461" y="3185"/>
                  </a:lnTo>
                  <a:lnTo>
                    <a:pt x="2467" y="3187"/>
                  </a:lnTo>
                  <a:lnTo>
                    <a:pt x="2474" y="3191"/>
                  </a:lnTo>
                  <a:lnTo>
                    <a:pt x="2481" y="3193"/>
                  </a:lnTo>
                  <a:lnTo>
                    <a:pt x="2486" y="3198"/>
                  </a:lnTo>
                  <a:lnTo>
                    <a:pt x="2495" y="3207"/>
                  </a:lnTo>
                  <a:lnTo>
                    <a:pt x="2504" y="3217"/>
                  </a:lnTo>
                  <a:lnTo>
                    <a:pt x="2511" y="3226"/>
                  </a:lnTo>
                  <a:lnTo>
                    <a:pt x="2517" y="3236"/>
                  </a:lnTo>
                  <a:lnTo>
                    <a:pt x="2528" y="3258"/>
                  </a:lnTo>
                  <a:lnTo>
                    <a:pt x="2541" y="3280"/>
                  </a:lnTo>
                  <a:lnTo>
                    <a:pt x="2521" y="3286"/>
                  </a:lnTo>
                  <a:lnTo>
                    <a:pt x="2503" y="3293"/>
                  </a:lnTo>
                  <a:lnTo>
                    <a:pt x="2486" y="3300"/>
                  </a:lnTo>
                  <a:lnTo>
                    <a:pt x="2470" y="3305"/>
                  </a:lnTo>
                  <a:lnTo>
                    <a:pt x="2455" y="3311"/>
                  </a:lnTo>
                  <a:lnTo>
                    <a:pt x="2438" y="3315"/>
                  </a:lnTo>
                  <a:lnTo>
                    <a:pt x="2419" y="3319"/>
                  </a:lnTo>
                  <a:lnTo>
                    <a:pt x="2399" y="3320"/>
                  </a:lnTo>
                  <a:lnTo>
                    <a:pt x="2399" y="3348"/>
                  </a:lnTo>
                  <a:lnTo>
                    <a:pt x="2432" y="3399"/>
                  </a:lnTo>
                  <a:lnTo>
                    <a:pt x="2414" y="3415"/>
                  </a:lnTo>
                  <a:lnTo>
                    <a:pt x="2397" y="3428"/>
                  </a:lnTo>
                  <a:lnTo>
                    <a:pt x="2389" y="3434"/>
                  </a:lnTo>
                  <a:lnTo>
                    <a:pt x="2382" y="3441"/>
                  </a:lnTo>
                  <a:lnTo>
                    <a:pt x="2380" y="3446"/>
                  </a:lnTo>
                  <a:lnTo>
                    <a:pt x="2379" y="3450"/>
                  </a:lnTo>
                  <a:lnTo>
                    <a:pt x="2378" y="3455"/>
                  </a:lnTo>
                  <a:lnTo>
                    <a:pt x="2376" y="3460"/>
                  </a:lnTo>
                  <a:lnTo>
                    <a:pt x="2378" y="3465"/>
                  </a:lnTo>
                  <a:lnTo>
                    <a:pt x="2379" y="3468"/>
                  </a:lnTo>
                  <a:lnTo>
                    <a:pt x="2380" y="3472"/>
                  </a:lnTo>
                  <a:lnTo>
                    <a:pt x="2382" y="3475"/>
                  </a:lnTo>
                  <a:lnTo>
                    <a:pt x="2387" y="3480"/>
                  </a:lnTo>
                  <a:lnTo>
                    <a:pt x="2393" y="3483"/>
                  </a:lnTo>
                  <a:lnTo>
                    <a:pt x="2409" y="3489"/>
                  </a:lnTo>
                  <a:lnTo>
                    <a:pt x="2425" y="3493"/>
                  </a:lnTo>
                  <a:lnTo>
                    <a:pt x="2443" y="3499"/>
                  </a:lnTo>
                  <a:lnTo>
                    <a:pt x="2459" y="3506"/>
                  </a:lnTo>
                  <a:lnTo>
                    <a:pt x="2466" y="3510"/>
                  </a:lnTo>
                  <a:lnTo>
                    <a:pt x="2473" y="3516"/>
                  </a:lnTo>
                  <a:lnTo>
                    <a:pt x="2479" y="3522"/>
                  </a:lnTo>
                  <a:lnTo>
                    <a:pt x="2486" y="3528"/>
                  </a:lnTo>
                  <a:lnTo>
                    <a:pt x="2478" y="3536"/>
                  </a:lnTo>
                  <a:lnTo>
                    <a:pt x="2470" y="3543"/>
                  </a:lnTo>
                  <a:lnTo>
                    <a:pt x="2461" y="3549"/>
                  </a:lnTo>
                  <a:lnTo>
                    <a:pt x="2452" y="3553"/>
                  </a:lnTo>
                  <a:lnTo>
                    <a:pt x="2443" y="3558"/>
                  </a:lnTo>
                  <a:lnTo>
                    <a:pt x="2433" y="3562"/>
                  </a:lnTo>
                  <a:lnTo>
                    <a:pt x="2424" y="3569"/>
                  </a:lnTo>
                  <a:lnTo>
                    <a:pt x="2416" y="3577"/>
                  </a:lnTo>
                  <a:lnTo>
                    <a:pt x="2410" y="3583"/>
                  </a:lnTo>
                  <a:lnTo>
                    <a:pt x="2406" y="3588"/>
                  </a:lnTo>
                  <a:lnTo>
                    <a:pt x="2402" y="3595"/>
                  </a:lnTo>
                  <a:lnTo>
                    <a:pt x="2400" y="3602"/>
                  </a:lnTo>
                  <a:lnTo>
                    <a:pt x="2398" y="3616"/>
                  </a:lnTo>
                  <a:lnTo>
                    <a:pt x="2396" y="3630"/>
                  </a:lnTo>
                  <a:lnTo>
                    <a:pt x="2395" y="3644"/>
                  </a:lnTo>
                  <a:lnTo>
                    <a:pt x="2392" y="3659"/>
                  </a:lnTo>
                  <a:lnTo>
                    <a:pt x="2391" y="3665"/>
                  </a:lnTo>
                  <a:lnTo>
                    <a:pt x="2388" y="3672"/>
                  </a:lnTo>
                  <a:lnTo>
                    <a:pt x="2384" y="3679"/>
                  </a:lnTo>
                  <a:lnTo>
                    <a:pt x="2380" y="3686"/>
                  </a:lnTo>
                  <a:lnTo>
                    <a:pt x="2375" y="3690"/>
                  </a:lnTo>
                  <a:lnTo>
                    <a:pt x="2370" y="3693"/>
                  </a:lnTo>
                  <a:lnTo>
                    <a:pt x="2363" y="3694"/>
                  </a:lnTo>
                  <a:lnTo>
                    <a:pt x="2356" y="3694"/>
                  </a:lnTo>
                  <a:lnTo>
                    <a:pt x="2349" y="3694"/>
                  </a:lnTo>
                  <a:lnTo>
                    <a:pt x="2342" y="3695"/>
                  </a:lnTo>
                  <a:lnTo>
                    <a:pt x="2336" y="3696"/>
                  </a:lnTo>
                  <a:lnTo>
                    <a:pt x="2329" y="3698"/>
                  </a:lnTo>
                  <a:lnTo>
                    <a:pt x="2325" y="3701"/>
                  </a:lnTo>
                  <a:lnTo>
                    <a:pt x="2323" y="3704"/>
                  </a:lnTo>
                  <a:lnTo>
                    <a:pt x="2322" y="3707"/>
                  </a:lnTo>
                  <a:lnTo>
                    <a:pt x="2321" y="3711"/>
                  </a:lnTo>
                  <a:lnTo>
                    <a:pt x="2319" y="3718"/>
                  </a:lnTo>
                  <a:lnTo>
                    <a:pt x="2316" y="3724"/>
                  </a:lnTo>
                  <a:lnTo>
                    <a:pt x="2299" y="3752"/>
                  </a:lnTo>
                  <a:lnTo>
                    <a:pt x="2285" y="3775"/>
                  </a:lnTo>
                  <a:lnTo>
                    <a:pt x="2279" y="3788"/>
                  </a:lnTo>
                  <a:lnTo>
                    <a:pt x="2272" y="3800"/>
                  </a:lnTo>
                  <a:lnTo>
                    <a:pt x="2267" y="3815"/>
                  </a:lnTo>
                  <a:lnTo>
                    <a:pt x="2261" y="3831"/>
                  </a:lnTo>
                  <a:lnTo>
                    <a:pt x="2261" y="3831"/>
                  </a:lnTo>
                  <a:lnTo>
                    <a:pt x="2231" y="3814"/>
                  </a:lnTo>
                  <a:lnTo>
                    <a:pt x="2204" y="3798"/>
                  </a:lnTo>
                  <a:lnTo>
                    <a:pt x="2193" y="3789"/>
                  </a:lnTo>
                  <a:lnTo>
                    <a:pt x="2183" y="3778"/>
                  </a:lnTo>
                  <a:lnTo>
                    <a:pt x="2177" y="3772"/>
                  </a:lnTo>
                  <a:lnTo>
                    <a:pt x="2172" y="3765"/>
                  </a:lnTo>
                  <a:lnTo>
                    <a:pt x="2169" y="3758"/>
                  </a:lnTo>
                  <a:lnTo>
                    <a:pt x="2165" y="3750"/>
                  </a:lnTo>
                  <a:lnTo>
                    <a:pt x="2160" y="3736"/>
                  </a:lnTo>
                  <a:lnTo>
                    <a:pt x="2157" y="3722"/>
                  </a:lnTo>
                  <a:lnTo>
                    <a:pt x="2152" y="3710"/>
                  </a:lnTo>
                  <a:lnTo>
                    <a:pt x="2145" y="3696"/>
                  </a:lnTo>
                  <a:lnTo>
                    <a:pt x="2139" y="3704"/>
                  </a:lnTo>
                  <a:lnTo>
                    <a:pt x="2131" y="3711"/>
                  </a:lnTo>
                  <a:lnTo>
                    <a:pt x="2126" y="3714"/>
                  </a:lnTo>
                  <a:lnTo>
                    <a:pt x="2122" y="3716"/>
                  </a:lnTo>
                  <a:lnTo>
                    <a:pt x="2116" y="3718"/>
                  </a:lnTo>
                  <a:lnTo>
                    <a:pt x="2110" y="3718"/>
                  </a:lnTo>
                  <a:lnTo>
                    <a:pt x="2105" y="3718"/>
                  </a:lnTo>
                  <a:lnTo>
                    <a:pt x="2100" y="3715"/>
                  </a:lnTo>
                  <a:lnTo>
                    <a:pt x="2095" y="3713"/>
                  </a:lnTo>
                  <a:lnTo>
                    <a:pt x="2093" y="3709"/>
                  </a:lnTo>
                  <a:lnTo>
                    <a:pt x="2089" y="3699"/>
                  </a:lnTo>
                  <a:lnTo>
                    <a:pt x="2085" y="3688"/>
                  </a:lnTo>
                  <a:lnTo>
                    <a:pt x="2083" y="3676"/>
                  </a:lnTo>
                  <a:lnTo>
                    <a:pt x="2080" y="3663"/>
                  </a:lnTo>
                  <a:lnTo>
                    <a:pt x="2077" y="3658"/>
                  </a:lnTo>
                  <a:lnTo>
                    <a:pt x="2074" y="3653"/>
                  </a:lnTo>
                  <a:lnTo>
                    <a:pt x="2069" y="3648"/>
                  </a:lnTo>
                  <a:lnTo>
                    <a:pt x="2065" y="3644"/>
                  </a:lnTo>
                  <a:lnTo>
                    <a:pt x="2060" y="3648"/>
                  </a:lnTo>
                  <a:lnTo>
                    <a:pt x="2056" y="3652"/>
                  </a:lnTo>
                  <a:lnTo>
                    <a:pt x="2054" y="3654"/>
                  </a:lnTo>
                  <a:lnTo>
                    <a:pt x="2051" y="3655"/>
                  </a:lnTo>
                  <a:lnTo>
                    <a:pt x="2049" y="3656"/>
                  </a:lnTo>
                  <a:lnTo>
                    <a:pt x="2046" y="3656"/>
                  </a:lnTo>
                  <a:lnTo>
                    <a:pt x="2041" y="3656"/>
                  </a:lnTo>
                  <a:lnTo>
                    <a:pt x="2035" y="3655"/>
                  </a:lnTo>
                  <a:lnTo>
                    <a:pt x="2031" y="3654"/>
                  </a:lnTo>
                  <a:lnTo>
                    <a:pt x="2028" y="3652"/>
                  </a:lnTo>
                  <a:lnTo>
                    <a:pt x="2020" y="3646"/>
                  </a:lnTo>
                  <a:lnTo>
                    <a:pt x="2013" y="3639"/>
                  </a:lnTo>
                  <a:lnTo>
                    <a:pt x="2003" y="3621"/>
                  </a:lnTo>
                  <a:lnTo>
                    <a:pt x="1991" y="3602"/>
                  </a:lnTo>
                  <a:lnTo>
                    <a:pt x="1983" y="3590"/>
                  </a:lnTo>
                  <a:lnTo>
                    <a:pt x="1974" y="3579"/>
                  </a:lnTo>
                  <a:lnTo>
                    <a:pt x="1965" y="3569"/>
                  </a:lnTo>
                  <a:lnTo>
                    <a:pt x="1956" y="3560"/>
                  </a:lnTo>
                  <a:lnTo>
                    <a:pt x="1947" y="3551"/>
                  </a:lnTo>
                  <a:lnTo>
                    <a:pt x="1940" y="3541"/>
                  </a:lnTo>
                  <a:lnTo>
                    <a:pt x="1932" y="3530"/>
                  </a:lnTo>
                  <a:lnTo>
                    <a:pt x="1927" y="3516"/>
                  </a:lnTo>
                  <a:lnTo>
                    <a:pt x="1924" y="3508"/>
                  </a:lnTo>
                  <a:lnTo>
                    <a:pt x="1923" y="3500"/>
                  </a:lnTo>
                  <a:lnTo>
                    <a:pt x="1922" y="3492"/>
                  </a:lnTo>
                  <a:lnTo>
                    <a:pt x="1922" y="3484"/>
                  </a:lnTo>
                  <a:lnTo>
                    <a:pt x="1923" y="3470"/>
                  </a:lnTo>
                  <a:lnTo>
                    <a:pt x="1924" y="3455"/>
                  </a:lnTo>
                  <a:lnTo>
                    <a:pt x="1924" y="3441"/>
                  </a:lnTo>
                  <a:lnTo>
                    <a:pt x="1923" y="3428"/>
                  </a:lnTo>
                  <a:lnTo>
                    <a:pt x="1922" y="3420"/>
                  </a:lnTo>
                  <a:lnTo>
                    <a:pt x="1919" y="3413"/>
                  </a:lnTo>
                  <a:lnTo>
                    <a:pt x="1915" y="3406"/>
                  </a:lnTo>
                  <a:lnTo>
                    <a:pt x="1911" y="3399"/>
                  </a:lnTo>
                  <a:lnTo>
                    <a:pt x="1904" y="3391"/>
                  </a:lnTo>
                  <a:lnTo>
                    <a:pt x="1896" y="3385"/>
                  </a:lnTo>
                  <a:lnTo>
                    <a:pt x="1888" y="3379"/>
                  </a:lnTo>
                  <a:lnTo>
                    <a:pt x="1880" y="3375"/>
                  </a:lnTo>
                  <a:lnTo>
                    <a:pt x="1871" y="3372"/>
                  </a:lnTo>
                  <a:lnTo>
                    <a:pt x="1861" y="3370"/>
                  </a:lnTo>
                  <a:lnTo>
                    <a:pt x="1851" y="3368"/>
                  </a:lnTo>
                  <a:lnTo>
                    <a:pt x="1841" y="3368"/>
                  </a:lnTo>
                  <a:lnTo>
                    <a:pt x="1834" y="3369"/>
                  </a:lnTo>
                  <a:lnTo>
                    <a:pt x="1829" y="3371"/>
                  </a:lnTo>
                  <a:lnTo>
                    <a:pt x="1825" y="3374"/>
                  </a:lnTo>
                  <a:lnTo>
                    <a:pt x="1820" y="3378"/>
                  </a:lnTo>
                  <a:lnTo>
                    <a:pt x="1811" y="3387"/>
                  </a:lnTo>
                  <a:lnTo>
                    <a:pt x="1802" y="3394"/>
                  </a:lnTo>
                  <a:lnTo>
                    <a:pt x="1795" y="3396"/>
                  </a:lnTo>
                  <a:lnTo>
                    <a:pt x="1788" y="3396"/>
                  </a:lnTo>
                  <a:lnTo>
                    <a:pt x="1782" y="3395"/>
                  </a:lnTo>
                  <a:lnTo>
                    <a:pt x="1775" y="3394"/>
                  </a:lnTo>
                  <a:lnTo>
                    <a:pt x="1768" y="3392"/>
                  </a:lnTo>
                  <a:lnTo>
                    <a:pt x="1762" y="3392"/>
                  </a:lnTo>
                  <a:lnTo>
                    <a:pt x="1756" y="3394"/>
                  </a:lnTo>
                  <a:lnTo>
                    <a:pt x="1750" y="3397"/>
                  </a:lnTo>
                  <a:lnTo>
                    <a:pt x="1747" y="3400"/>
                  </a:lnTo>
                  <a:lnTo>
                    <a:pt x="1744" y="3406"/>
                  </a:lnTo>
                  <a:lnTo>
                    <a:pt x="1742" y="3411"/>
                  </a:lnTo>
                  <a:lnTo>
                    <a:pt x="1741" y="3416"/>
                  </a:lnTo>
                  <a:lnTo>
                    <a:pt x="1739" y="3421"/>
                  </a:lnTo>
                  <a:lnTo>
                    <a:pt x="1736" y="3425"/>
                  </a:lnTo>
                  <a:lnTo>
                    <a:pt x="1733" y="3428"/>
                  </a:lnTo>
                  <a:lnTo>
                    <a:pt x="1727" y="3429"/>
                  </a:lnTo>
                  <a:lnTo>
                    <a:pt x="1717" y="3428"/>
                  </a:lnTo>
                  <a:lnTo>
                    <a:pt x="1708" y="3425"/>
                  </a:lnTo>
                  <a:lnTo>
                    <a:pt x="1699" y="3422"/>
                  </a:lnTo>
                  <a:lnTo>
                    <a:pt x="1691" y="3417"/>
                  </a:lnTo>
                  <a:lnTo>
                    <a:pt x="1682" y="3413"/>
                  </a:lnTo>
                  <a:lnTo>
                    <a:pt x="1674" y="3409"/>
                  </a:lnTo>
                  <a:lnTo>
                    <a:pt x="1664" y="3407"/>
                  </a:lnTo>
                  <a:lnTo>
                    <a:pt x="1654" y="3406"/>
                  </a:lnTo>
                  <a:lnTo>
                    <a:pt x="1645" y="3407"/>
                  </a:lnTo>
                  <a:lnTo>
                    <a:pt x="1637" y="3411"/>
                  </a:lnTo>
                  <a:lnTo>
                    <a:pt x="1630" y="3414"/>
                  </a:lnTo>
                  <a:lnTo>
                    <a:pt x="1623" y="3420"/>
                  </a:lnTo>
                  <a:lnTo>
                    <a:pt x="1616" y="3424"/>
                  </a:lnTo>
                  <a:lnTo>
                    <a:pt x="1610" y="3428"/>
                  </a:lnTo>
                  <a:lnTo>
                    <a:pt x="1602" y="3431"/>
                  </a:lnTo>
                  <a:lnTo>
                    <a:pt x="1593" y="3432"/>
                  </a:lnTo>
                  <a:lnTo>
                    <a:pt x="1588" y="3432"/>
                  </a:lnTo>
                  <a:lnTo>
                    <a:pt x="1585" y="3431"/>
                  </a:lnTo>
                  <a:lnTo>
                    <a:pt x="1580" y="3429"/>
                  </a:lnTo>
                  <a:lnTo>
                    <a:pt x="1577" y="3426"/>
                  </a:lnTo>
                  <a:lnTo>
                    <a:pt x="1571" y="3421"/>
                  </a:lnTo>
                  <a:lnTo>
                    <a:pt x="1565" y="3414"/>
                  </a:lnTo>
                  <a:lnTo>
                    <a:pt x="1560" y="3408"/>
                  </a:lnTo>
                  <a:lnTo>
                    <a:pt x="1554" y="3403"/>
                  </a:lnTo>
                  <a:lnTo>
                    <a:pt x="1551" y="3400"/>
                  </a:lnTo>
                  <a:lnTo>
                    <a:pt x="1546" y="3398"/>
                  </a:lnTo>
                  <a:lnTo>
                    <a:pt x="1543" y="3397"/>
                  </a:lnTo>
                  <a:lnTo>
                    <a:pt x="1538" y="3397"/>
                  </a:lnTo>
                  <a:lnTo>
                    <a:pt x="1532" y="3397"/>
                  </a:lnTo>
                  <a:lnTo>
                    <a:pt x="1527" y="3399"/>
                  </a:lnTo>
                  <a:lnTo>
                    <a:pt x="1522" y="3402"/>
                  </a:lnTo>
                  <a:lnTo>
                    <a:pt x="1518" y="3405"/>
                  </a:lnTo>
                  <a:lnTo>
                    <a:pt x="1510" y="3413"/>
                  </a:lnTo>
                  <a:lnTo>
                    <a:pt x="1503" y="3422"/>
                  </a:lnTo>
                  <a:lnTo>
                    <a:pt x="1496" y="3432"/>
                  </a:lnTo>
                  <a:lnTo>
                    <a:pt x="1488" y="3440"/>
                  </a:lnTo>
                  <a:lnTo>
                    <a:pt x="1484" y="3443"/>
                  </a:lnTo>
                  <a:lnTo>
                    <a:pt x="1479" y="3446"/>
                  </a:lnTo>
                  <a:lnTo>
                    <a:pt x="1474" y="3448"/>
                  </a:lnTo>
                  <a:lnTo>
                    <a:pt x="1468" y="3448"/>
                  </a:lnTo>
                  <a:lnTo>
                    <a:pt x="1458" y="3447"/>
                  </a:lnTo>
                  <a:lnTo>
                    <a:pt x="1449" y="3446"/>
                  </a:lnTo>
                  <a:lnTo>
                    <a:pt x="1440" y="3442"/>
                  </a:lnTo>
                  <a:lnTo>
                    <a:pt x="1432" y="3438"/>
                  </a:lnTo>
                  <a:lnTo>
                    <a:pt x="1417" y="3428"/>
                  </a:lnTo>
                  <a:lnTo>
                    <a:pt x="1403" y="3416"/>
                  </a:lnTo>
                  <a:lnTo>
                    <a:pt x="1390" y="3404"/>
                  </a:lnTo>
                  <a:lnTo>
                    <a:pt x="1375" y="3394"/>
                  </a:lnTo>
                  <a:lnTo>
                    <a:pt x="1366" y="3390"/>
                  </a:lnTo>
                  <a:lnTo>
                    <a:pt x="1358" y="3387"/>
                  </a:lnTo>
                  <a:lnTo>
                    <a:pt x="1349" y="3385"/>
                  </a:lnTo>
                  <a:lnTo>
                    <a:pt x="1339" y="3383"/>
                  </a:lnTo>
                  <a:lnTo>
                    <a:pt x="1334" y="3385"/>
                  </a:lnTo>
                  <a:lnTo>
                    <a:pt x="1330" y="3386"/>
                  </a:lnTo>
                  <a:lnTo>
                    <a:pt x="1325" y="3387"/>
                  </a:lnTo>
                  <a:lnTo>
                    <a:pt x="1322" y="3389"/>
                  </a:lnTo>
                  <a:lnTo>
                    <a:pt x="1315" y="3395"/>
                  </a:lnTo>
                  <a:lnTo>
                    <a:pt x="1308" y="3402"/>
                  </a:lnTo>
                  <a:lnTo>
                    <a:pt x="1301" y="3408"/>
                  </a:lnTo>
                  <a:lnTo>
                    <a:pt x="1295" y="3414"/>
                  </a:lnTo>
                  <a:lnTo>
                    <a:pt x="1291" y="3416"/>
                  </a:lnTo>
                  <a:lnTo>
                    <a:pt x="1287" y="3417"/>
                  </a:lnTo>
                  <a:lnTo>
                    <a:pt x="1282" y="3419"/>
                  </a:lnTo>
                  <a:lnTo>
                    <a:pt x="1278" y="3420"/>
                  </a:lnTo>
                  <a:lnTo>
                    <a:pt x="1273" y="3419"/>
                  </a:lnTo>
                  <a:lnTo>
                    <a:pt x="1269" y="3417"/>
                  </a:lnTo>
                  <a:lnTo>
                    <a:pt x="1264" y="3416"/>
                  </a:lnTo>
                  <a:lnTo>
                    <a:pt x="1261" y="3413"/>
                  </a:lnTo>
                  <a:lnTo>
                    <a:pt x="1255" y="3407"/>
                  </a:lnTo>
                  <a:lnTo>
                    <a:pt x="1250" y="3398"/>
                  </a:lnTo>
                  <a:lnTo>
                    <a:pt x="1243" y="3379"/>
                  </a:lnTo>
                  <a:lnTo>
                    <a:pt x="1236" y="3358"/>
                  </a:lnTo>
                  <a:lnTo>
                    <a:pt x="1232" y="3369"/>
                  </a:lnTo>
                  <a:lnTo>
                    <a:pt x="1227" y="3380"/>
                  </a:lnTo>
                  <a:lnTo>
                    <a:pt x="1224" y="3383"/>
                  </a:lnTo>
                  <a:lnTo>
                    <a:pt x="1220" y="3387"/>
                  </a:lnTo>
                  <a:lnTo>
                    <a:pt x="1215" y="3389"/>
                  </a:lnTo>
                  <a:lnTo>
                    <a:pt x="1211" y="3390"/>
                  </a:lnTo>
                  <a:lnTo>
                    <a:pt x="1205" y="3390"/>
                  </a:lnTo>
                  <a:lnTo>
                    <a:pt x="1199" y="3388"/>
                  </a:lnTo>
                  <a:lnTo>
                    <a:pt x="1196" y="3387"/>
                  </a:lnTo>
                  <a:lnTo>
                    <a:pt x="1192" y="3383"/>
                  </a:lnTo>
                  <a:lnTo>
                    <a:pt x="1185" y="3377"/>
                  </a:lnTo>
                  <a:lnTo>
                    <a:pt x="1179" y="3369"/>
                  </a:lnTo>
                  <a:lnTo>
                    <a:pt x="1175" y="3360"/>
                  </a:lnTo>
                  <a:lnTo>
                    <a:pt x="1168" y="3351"/>
                  </a:lnTo>
                  <a:lnTo>
                    <a:pt x="1165" y="3346"/>
                  </a:lnTo>
                  <a:lnTo>
                    <a:pt x="1161" y="3343"/>
                  </a:lnTo>
                  <a:lnTo>
                    <a:pt x="1158" y="3338"/>
                  </a:lnTo>
                  <a:lnTo>
                    <a:pt x="1152" y="3336"/>
                  </a:lnTo>
                  <a:lnTo>
                    <a:pt x="1136" y="3327"/>
                  </a:lnTo>
                  <a:lnTo>
                    <a:pt x="1120" y="3321"/>
                  </a:lnTo>
                  <a:lnTo>
                    <a:pt x="1104" y="3317"/>
                  </a:lnTo>
                  <a:lnTo>
                    <a:pt x="1090" y="3313"/>
                  </a:lnTo>
                  <a:lnTo>
                    <a:pt x="1074" y="3309"/>
                  </a:lnTo>
                  <a:lnTo>
                    <a:pt x="1059" y="3304"/>
                  </a:lnTo>
                  <a:lnTo>
                    <a:pt x="1043" y="3297"/>
                  </a:lnTo>
                  <a:lnTo>
                    <a:pt x="1027" y="3287"/>
                  </a:lnTo>
                  <a:lnTo>
                    <a:pt x="1019" y="3281"/>
                  </a:lnTo>
                  <a:lnTo>
                    <a:pt x="1014" y="3274"/>
                  </a:lnTo>
                  <a:lnTo>
                    <a:pt x="1009" y="3266"/>
                  </a:lnTo>
                  <a:lnTo>
                    <a:pt x="1005" y="3258"/>
                  </a:lnTo>
                  <a:lnTo>
                    <a:pt x="1000" y="3251"/>
                  </a:lnTo>
                  <a:lnTo>
                    <a:pt x="994" y="3244"/>
                  </a:lnTo>
                  <a:lnTo>
                    <a:pt x="991" y="3242"/>
                  </a:lnTo>
                  <a:lnTo>
                    <a:pt x="988" y="3241"/>
                  </a:lnTo>
                  <a:lnTo>
                    <a:pt x="983" y="3240"/>
                  </a:lnTo>
                  <a:lnTo>
                    <a:pt x="979" y="3240"/>
                  </a:lnTo>
                  <a:lnTo>
                    <a:pt x="972" y="3240"/>
                  </a:lnTo>
                  <a:lnTo>
                    <a:pt x="966" y="3242"/>
                  </a:lnTo>
                  <a:lnTo>
                    <a:pt x="960" y="3245"/>
                  </a:lnTo>
                  <a:lnTo>
                    <a:pt x="956" y="3250"/>
                  </a:lnTo>
                  <a:lnTo>
                    <a:pt x="947" y="3260"/>
                  </a:lnTo>
                  <a:lnTo>
                    <a:pt x="940" y="3272"/>
                  </a:lnTo>
                  <a:lnTo>
                    <a:pt x="933" y="3285"/>
                  </a:lnTo>
                  <a:lnTo>
                    <a:pt x="925" y="3296"/>
                  </a:lnTo>
                  <a:lnTo>
                    <a:pt x="921" y="3301"/>
                  </a:lnTo>
                  <a:lnTo>
                    <a:pt x="915" y="3304"/>
                  </a:lnTo>
                  <a:lnTo>
                    <a:pt x="908" y="3306"/>
                  </a:lnTo>
                  <a:lnTo>
                    <a:pt x="902" y="3306"/>
                  </a:lnTo>
                  <a:lnTo>
                    <a:pt x="898" y="3306"/>
                  </a:lnTo>
                  <a:lnTo>
                    <a:pt x="895" y="3305"/>
                  </a:lnTo>
                  <a:lnTo>
                    <a:pt x="891" y="3304"/>
                  </a:lnTo>
                  <a:lnTo>
                    <a:pt x="888" y="3302"/>
                  </a:lnTo>
                  <a:lnTo>
                    <a:pt x="883" y="3297"/>
                  </a:lnTo>
                  <a:lnTo>
                    <a:pt x="879" y="3291"/>
                  </a:lnTo>
                  <a:lnTo>
                    <a:pt x="874" y="3285"/>
                  </a:lnTo>
                  <a:lnTo>
                    <a:pt x="870" y="3279"/>
                  </a:lnTo>
                  <a:lnTo>
                    <a:pt x="864" y="3275"/>
                  </a:lnTo>
                  <a:lnTo>
                    <a:pt x="856" y="3271"/>
                  </a:lnTo>
                  <a:lnTo>
                    <a:pt x="827" y="3263"/>
                  </a:lnTo>
                  <a:lnTo>
                    <a:pt x="800" y="3257"/>
                  </a:lnTo>
                  <a:lnTo>
                    <a:pt x="774" y="3247"/>
                  </a:lnTo>
                  <a:lnTo>
                    <a:pt x="744" y="3236"/>
                  </a:lnTo>
                  <a:lnTo>
                    <a:pt x="737" y="3232"/>
                  </a:lnTo>
                  <a:lnTo>
                    <a:pt x="732" y="3227"/>
                  </a:lnTo>
                  <a:lnTo>
                    <a:pt x="726" y="3221"/>
                  </a:lnTo>
                  <a:lnTo>
                    <a:pt x="721" y="3217"/>
                  </a:lnTo>
                  <a:lnTo>
                    <a:pt x="716" y="3211"/>
                  </a:lnTo>
                  <a:lnTo>
                    <a:pt x="710" y="3208"/>
                  </a:lnTo>
                  <a:lnTo>
                    <a:pt x="703" y="3204"/>
                  </a:lnTo>
                  <a:lnTo>
                    <a:pt x="697" y="3203"/>
                  </a:lnTo>
                  <a:lnTo>
                    <a:pt x="686" y="3204"/>
                  </a:lnTo>
                  <a:lnTo>
                    <a:pt x="678" y="3208"/>
                  </a:lnTo>
                  <a:lnTo>
                    <a:pt x="670" y="3212"/>
                  </a:lnTo>
                  <a:lnTo>
                    <a:pt x="664" y="3218"/>
                  </a:lnTo>
                  <a:lnTo>
                    <a:pt x="650" y="3230"/>
                  </a:lnTo>
                  <a:lnTo>
                    <a:pt x="635" y="3242"/>
                  </a:lnTo>
                  <a:lnTo>
                    <a:pt x="629" y="3245"/>
                  </a:lnTo>
                  <a:lnTo>
                    <a:pt x="623" y="3247"/>
                  </a:lnTo>
                  <a:lnTo>
                    <a:pt x="616" y="3249"/>
                  </a:lnTo>
                  <a:lnTo>
                    <a:pt x="610" y="3249"/>
                  </a:lnTo>
                  <a:lnTo>
                    <a:pt x="597" y="3250"/>
                  </a:lnTo>
                  <a:lnTo>
                    <a:pt x="583" y="3252"/>
                  </a:lnTo>
                  <a:lnTo>
                    <a:pt x="576" y="3254"/>
                  </a:lnTo>
                  <a:lnTo>
                    <a:pt x="570" y="3259"/>
                  </a:lnTo>
                  <a:lnTo>
                    <a:pt x="564" y="3263"/>
                  </a:lnTo>
                  <a:lnTo>
                    <a:pt x="558" y="3269"/>
                  </a:lnTo>
                  <a:lnTo>
                    <a:pt x="553" y="3274"/>
                  </a:lnTo>
                  <a:lnTo>
                    <a:pt x="547" y="3277"/>
                  </a:lnTo>
                  <a:lnTo>
                    <a:pt x="540" y="3280"/>
                  </a:lnTo>
                  <a:lnTo>
                    <a:pt x="532" y="3280"/>
                  </a:lnTo>
                  <a:lnTo>
                    <a:pt x="528" y="3280"/>
                  </a:lnTo>
                  <a:lnTo>
                    <a:pt x="524" y="3279"/>
                  </a:lnTo>
                  <a:lnTo>
                    <a:pt x="521" y="3278"/>
                  </a:lnTo>
                  <a:lnTo>
                    <a:pt x="519" y="3276"/>
                  </a:lnTo>
                  <a:lnTo>
                    <a:pt x="513" y="3271"/>
                  </a:lnTo>
                  <a:lnTo>
                    <a:pt x="508" y="3264"/>
                  </a:lnTo>
                  <a:lnTo>
                    <a:pt x="503" y="3259"/>
                  </a:lnTo>
                  <a:lnTo>
                    <a:pt x="498" y="3254"/>
                  </a:lnTo>
                  <a:lnTo>
                    <a:pt x="495" y="3252"/>
                  </a:lnTo>
                  <a:lnTo>
                    <a:pt x="491" y="3250"/>
                  </a:lnTo>
                  <a:lnTo>
                    <a:pt x="488" y="3249"/>
                  </a:lnTo>
                  <a:lnTo>
                    <a:pt x="484" y="3249"/>
                  </a:lnTo>
                  <a:lnTo>
                    <a:pt x="478" y="3250"/>
                  </a:lnTo>
                  <a:lnTo>
                    <a:pt x="472" y="3251"/>
                  </a:lnTo>
                  <a:lnTo>
                    <a:pt x="468" y="3253"/>
                  </a:lnTo>
                  <a:lnTo>
                    <a:pt x="463" y="3255"/>
                  </a:lnTo>
                  <a:lnTo>
                    <a:pt x="459" y="3258"/>
                  </a:lnTo>
                  <a:lnTo>
                    <a:pt x="453" y="3260"/>
                  </a:lnTo>
                  <a:lnTo>
                    <a:pt x="448" y="3261"/>
                  </a:lnTo>
                  <a:lnTo>
                    <a:pt x="442" y="3261"/>
                  </a:lnTo>
                  <a:lnTo>
                    <a:pt x="428" y="3260"/>
                  </a:lnTo>
                  <a:lnTo>
                    <a:pt x="416" y="3258"/>
                  </a:lnTo>
                  <a:lnTo>
                    <a:pt x="403" y="3253"/>
                  </a:lnTo>
                  <a:lnTo>
                    <a:pt x="392" y="3249"/>
                  </a:lnTo>
                  <a:lnTo>
                    <a:pt x="382" y="3244"/>
                  </a:lnTo>
                  <a:lnTo>
                    <a:pt x="369" y="3240"/>
                  </a:lnTo>
                  <a:lnTo>
                    <a:pt x="357" y="3237"/>
                  </a:lnTo>
                  <a:lnTo>
                    <a:pt x="342" y="3236"/>
                  </a:lnTo>
                  <a:lnTo>
                    <a:pt x="340" y="3217"/>
                  </a:lnTo>
                  <a:lnTo>
                    <a:pt x="345" y="3191"/>
                  </a:lnTo>
                  <a:lnTo>
                    <a:pt x="345" y="3163"/>
                  </a:lnTo>
                  <a:lnTo>
                    <a:pt x="336" y="3161"/>
                  </a:lnTo>
                  <a:lnTo>
                    <a:pt x="327" y="3159"/>
                  </a:lnTo>
                  <a:lnTo>
                    <a:pt x="319" y="3157"/>
                  </a:lnTo>
                  <a:lnTo>
                    <a:pt x="310" y="3152"/>
                  </a:lnTo>
                  <a:lnTo>
                    <a:pt x="310" y="3152"/>
                  </a:lnTo>
                  <a:lnTo>
                    <a:pt x="308" y="3135"/>
                  </a:lnTo>
                  <a:lnTo>
                    <a:pt x="306" y="3121"/>
                  </a:lnTo>
                  <a:lnTo>
                    <a:pt x="303" y="3106"/>
                  </a:lnTo>
                  <a:lnTo>
                    <a:pt x="303" y="3088"/>
                  </a:lnTo>
                  <a:lnTo>
                    <a:pt x="323" y="3088"/>
                  </a:lnTo>
                  <a:lnTo>
                    <a:pt x="343" y="3098"/>
                  </a:lnTo>
                  <a:lnTo>
                    <a:pt x="360" y="3107"/>
                  </a:lnTo>
                  <a:lnTo>
                    <a:pt x="369" y="3112"/>
                  </a:lnTo>
                  <a:lnTo>
                    <a:pt x="378" y="3115"/>
                  </a:lnTo>
                  <a:lnTo>
                    <a:pt x="388" y="3118"/>
                  </a:lnTo>
                  <a:lnTo>
                    <a:pt x="401" y="3121"/>
                  </a:lnTo>
                  <a:lnTo>
                    <a:pt x="401" y="3048"/>
                  </a:lnTo>
                  <a:lnTo>
                    <a:pt x="400" y="3033"/>
                  </a:lnTo>
                  <a:lnTo>
                    <a:pt x="396" y="3020"/>
                  </a:lnTo>
                  <a:lnTo>
                    <a:pt x="393" y="3007"/>
                  </a:lnTo>
                  <a:lnTo>
                    <a:pt x="387" y="2995"/>
                  </a:lnTo>
                  <a:lnTo>
                    <a:pt x="380" y="2984"/>
                  </a:lnTo>
                  <a:lnTo>
                    <a:pt x="374" y="2972"/>
                  </a:lnTo>
                  <a:lnTo>
                    <a:pt x="367" y="2962"/>
                  </a:lnTo>
                  <a:lnTo>
                    <a:pt x="359" y="2951"/>
                  </a:lnTo>
                  <a:lnTo>
                    <a:pt x="351" y="2940"/>
                  </a:lnTo>
                  <a:lnTo>
                    <a:pt x="343" y="2929"/>
                  </a:lnTo>
                  <a:lnTo>
                    <a:pt x="336" y="2919"/>
                  </a:lnTo>
                  <a:lnTo>
                    <a:pt x="330" y="2908"/>
                  </a:lnTo>
                  <a:lnTo>
                    <a:pt x="325" y="2895"/>
                  </a:lnTo>
                  <a:lnTo>
                    <a:pt x="320" y="2883"/>
                  </a:lnTo>
                  <a:lnTo>
                    <a:pt x="318" y="2868"/>
                  </a:lnTo>
                  <a:lnTo>
                    <a:pt x="317" y="2853"/>
                  </a:lnTo>
                  <a:lnTo>
                    <a:pt x="317" y="2841"/>
                  </a:lnTo>
                  <a:lnTo>
                    <a:pt x="319" y="2829"/>
                  </a:lnTo>
                  <a:lnTo>
                    <a:pt x="322" y="2819"/>
                  </a:lnTo>
                  <a:lnTo>
                    <a:pt x="325" y="2809"/>
                  </a:lnTo>
                  <a:lnTo>
                    <a:pt x="330" y="2799"/>
                  </a:lnTo>
                  <a:lnTo>
                    <a:pt x="336" y="2790"/>
                  </a:lnTo>
                  <a:lnTo>
                    <a:pt x="343" y="2782"/>
                  </a:lnTo>
                  <a:lnTo>
                    <a:pt x="352" y="2773"/>
                  </a:lnTo>
                  <a:lnTo>
                    <a:pt x="365" y="2763"/>
                  </a:lnTo>
                  <a:lnTo>
                    <a:pt x="376" y="2754"/>
                  </a:lnTo>
                  <a:lnTo>
                    <a:pt x="380" y="2749"/>
                  </a:lnTo>
                  <a:lnTo>
                    <a:pt x="384" y="2743"/>
                  </a:lnTo>
                  <a:lnTo>
                    <a:pt x="386" y="2737"/>
                  </a:lnTo>
                  <a:lnTo>
                    <a:pt x="387" y="2729"/>
                  </a:lnTo>
                  <a:lnTo>
                    <a:pt x="387" y="2687"/>
                  </a:lnTo>
                  <a:lnTo>
                    <a:pt x="374" y="2688"/>
                  </a:lnTo>
                  <a:lnTo>
                    <a:pt x="361" y="2690"/>
                  </a:lnTo>
                  <a:lnTo>
                    <a:pt x="350" y="2694"/>
                  </a:lnTo>
                  <a:lnTo>
                    <a:pt x="336" y="2696"/>
                  </a:lnTo>
                  <a:lnTo>
                    <a:pt x="352" y="2626"/>
                  </a:lnTo>
                  <a:lnTo>
                    <a:pt x="337" y="2602"/>
                  </a:lnTo>
                  <a:lnTo>
                    <a:pt x="323" y="2580"/>
                  </a:lnTo>
                  <a:lnTo>
                    <a:pt x="316" y="2570"/>
                  </a:lnTo>
                  <a:lnTo>
                    <a:pt x="311" y="2559"/>
                  </a:lnTo>
                  <a:lnTo>
                    <a:pt x="309" y="2553"/>
                  </a:lnTo>
                  <a:lnTo>
                    <a:pt x="308" y="2546"/>
                  </a:lnTo>
                  <a:lnTo>
                    <a:pt x="308" y="2539"/>
                  </a:lnTo>
                  <a:lnTo>
                    <a:pt x="307" y="2532"/>
                  </a:lnTo>
                  <a:lnTo>
                    <a:pt x="308" y="2526"/>
                  </a:lnTo>
                  <a:lnTo>
                    <a:pt x="309" y="2520"/>
                  </a:lnTo>
                  <a:lnTo>
                    <a:pt x="311" y="2515"/>
                  </a:lnTo>
                  <a:lnTo>
                    <a:pt x="314" y="2510"/>
                  </a:lnTo>
                  <a:lnTo>
                    <a:pt x="316" y="2504"/>
                  </a:lnTo>
                  <a:lnTo>
                    <a:pt x="318" y="2499"/>
                  </a:lnTo>
                  <a:lnTo>
                    <a:pt x="319" y="2493"/>
                  </a:lnTo>
                  <a:lnTo>
                    <a:pt x="320" y="2487"/>
                  </a:lnTo>
                  <a:lnTo>
                    <a:pt x="318" y="2475"/>
                  </a:lnTo>
                  <a:lnTo>
                    <a:pt x="315" y="2465"/>
                  </a:lnTo>
                  <a:lnTo>
                    <a:pt x="311" y="2454"/>
                  </a:lnTo>
                  <a:lnTo>
                    <a:pt x="310" y="2442"/>
                  </a:lnTo>
                  <a:lnTo>
                    <a:pt x="311" y="2439"/>
                  </a:lnTo>
                  <a:lnTo>
                    <a:pt x="313" y="2435"/>
                  </a:lnTo>
                  <a:lnTo>
                    <a:pt x="316" y="2433"/>
                  </a:lnTo>
                  <a:lnTo>
                    <a:pt x="319" y="2432"/>
                  </a:lnTo>
                  <a:lnTo>
                    <a:pt x="326" y="2427"/>
                  </a:lnTo>
                  <a:lnTo>
                    <a:pt x="333" y="2423"/>
                  </a:lnTo>
                  <a:lnTo>
                    <a:pt x="339" y="2413"/>
                  </a:lnTo>
                  <a:lnTo>
                    <a:pt x="343" y="2403"/>
                  </a:lnTo>
                  <a:lnTo>
                    <a:pt x="348" y="2394"/>
                  </a:lnTo>
                  <a:lnTo>
                    <a:pt x="352" y="2384"/>
                  </a:lnTo>
                  <a:lnTo>
                    <a:pt x="342" y="2380"/>
                  </a:lnTo>
                  <a:lnTo>
                    <a:pt x="333" y="2376"/>
                  </a:lnTo>
                  <a:lnTo>
                    <a:pt x="324" y="2373"/>
                  </a:lnTo>
                  <a:lnTo>
                    <a:pt x="314" y="2372"/>
                  </a:lnTo>
                  <a:lnTo>
                    <a:pt x="326" y="2346"/>
                  </a:lnTo>
                  <a:lnTo>
                    <a:pt x="336" y="2323"/>
                  </a:lnTo>
                  <a:lnTo>
                    <a:pt x="346" y="2302"/>
                  </a:lnTo>
                  <a:lnTo>
                    <a:pt x="359" y="2278"/>
                  </a:lnTo>
                  <a:lnTo>
                    <a:pt x="366" y="2268"/>
                  </a:lnTo>
                  <a:lnTo>
                    <a:pt x="375" y="2260"/>
                  </a:lnTo>
                  <a:lnTo>
                    <a:pt x="378" y="2255"/>
                  </a:lnTo>
                  <a:lnTo>
                    <a:pt x="382" y="2251"/>
                  </a:lnTo>
                  <a:lnTo>
                    <a:pt x="384" y="2246"/>
                  </a:lnTo>
                  <a:lnTo>
                    <a:pt x="384" y="2239"/>
                  </a:lnTo>
                  <a:lnTo>
                    <a:pt x="384" y="2227"/>
                  </a:lnTo>
                  <a:lnTo>
                    <a:pt x="383" y="2215"/>
                  </a:lnTo>
                  <a:lnTo>
                    <a:pt x="380" y="2205"/>
                  </a:lnTo>
                  <a:lnTo>
                    <a:pt x="377" y="2195"/>
                  </a:lnTo>
                  <a:lnTo>
                    <a:pt x="370" y="2176"/>
                  </a:lnTo>
                  <a:lnTo>
                    <a:pt x="361" y="2158"/>
                  </a:lnTo>
                  <a:lnTo>
                    <a:pt x="351" y="2140"/>
                  </a:lnTo>
                  <a:lnTo>
                    <a:pt x="341" y="2121"/>
                  </a:lnTo>
                  <a:lnTo>
                    <a:pt x="332" y="2101"/>
                  </a:lnTo>
                  <a:lnTo>
                    <a:pt x="323" y="2078"/>
                  </a:lnTo>
                  <a:lnTo>
                    <a:pt x="317" y="2061"/>
                  </a:lnTo>
                  <a:lnTo>
                    <a:pt x="310" y="2046"/>
                  </a:lnTo>
                  <a:lnTo>
                    <a:pt x="303" y="2032"/>
                  </a:lnTo>
                  <a:lnTo>
                    <a:pt x="294" y="2018"/>
                  </a:lnTo>
                  <a:lnTo>
                    <a:pt x="275" y="1993"/>
                  </a:lnTo>
                  <a:lnTo>
                    <a:pt x="252" y="1966"/>
                  </a:lnTo>
                  <a:lnTo>
                    <a:pt x="240" y="1949"/>
                  </a:lnTo>
                  <a:lnTo>
                    <a:pt x="229" y="1933"/>
                  </a:lnTo>
                  <a:lnTo>
                    <a:pt x="223" y="1925"/>
                  </a:lnTo>
                  <a:lnTo>
                    <a:pt x="217" y="1919"/>
                  </a:lnTo>
                  <a:lnTo>
                    <a:pt x="209" y="1912"/>
                  </a:lnTo>
                  <a:lnTo>
                    <a:pt x="202" y="1905"/>
                  </a:lnTo>
                  <a:lnTo>
                    <a:pt x="186" y="1896"/>
                  </a:lnTo>
                  <a:lnTo>
                    <a:pt x="171" y="1888"/>
                  </a:lnTo>
                  <a:lnTo>
                    <a:pt x="157" y="1881"/>
                  </a:lnTo>
                  <a:lnTo>
                    <a:pt x="143" y="1876"/>
                  </a:lnTo>
                  <a:lnTo>
                    <a:pt x="130" y="1869"/>
                  </a:lnTo>
                  <a:lnTo>
                    <a:pt x="117" y="1860"/>
                  </a:lnTo>
                  <a:lnTo>
                    <a:pt x="104" y="1851"/>
                  </a:lnTo>
                  <a:lnTo>
                    <a:pt x="92" y="1837"/>
                  </a:lnTo>
                  <a:lnTo>
                    <a:pt x="84" y="1826"/>
                  </a:lnTo>
                  <a:lnTo>
                    <a:pt x="77" y="1816"/>
                  </a:lnTo>
                  <a:lnTo>
                    <a:pt x="72" y="1804"/>
                  </a:lnTo>
                  <a:lnTo>
                    <a:pt x="69" y="1793"/>
                  </a:lnTo>
                  <a:lnTo>
                    <a:pt x="64" y="1782"/>
                  </a:lnTo>
                  <a:lnTo>
                    <a:pt x="61" y="1769"/>
                  </a:lnTo>
                  <a:lnTo>
                    <a:pt x="57" y="1757"/>
                  </a:lnTo>
                  <a:lnTo>
                    <a:pt x="50" y="1744"/>
                  </a:lnTo>
                  <a:lnTo>
                    <a:pt x="44" y="1735"/>
                  </a:lnTo>
                  <a:lnTo>
                    <a:pt x="38" y="1726"/>
                  </a:lnTo>
                  <a:lnTo>
                    <a:pt x="32" y="1719"/>
                  </a:lnTo>
                  <a:lnTo>
                    <a:pt x="25" y="1712"/>
                  </a:lnTo>
                  <a:lnTo>
                    <a:pt x="19" y="1705"/>
                  </a:lnTo>
                  <a:lnTo>
                    <a:pt x="12" y="1698"/>
                  </a:lnTo>
                  <a:lnTo>
                    <a:pt x="6" y="1690"/>
                  </a:lnTo>
                  <a:lnTo>
                    <a:pt x="0" y="1680"/>
                  </a:lnTo>
                  <a:lnTo>
                    <a:pt x="0" y="1680"/>
                  </a:lnTo>
                  <a:lnTo>
                    <a:pt x="13" y="1671"/>
                  </a:lnTo>
                  <a:lnTo>
                    <a:pt x="26" y="1659"/>
                  </a:lnTo>
                  <a:lnTo>
                    <a:pt x="40" y="1647"/>
                  </a:lnTo>
                  <a:lnTo>
                    <a:pt x="52" y="1632"/>
                  </a:lnTo>
                  <a:lnTo>
                    <a:pt x="67" y="1610"/>
                  </a:lnTo>
                  <a:lnTo>
                    <a:pt x="79" y="1591"/>
                  </a:lnTo>
                  <a:lnTo>
                    <a:pt x="89" y="1571"/>
                  </a:lnTo>
                  <a:lnTo>
                    <a:pt x="102" y="1547"/>
                  </a:lnTo>
                  <a:lnTo>
                    <a:pt x="105" y="1536"/>
                  </a:lnTo>
                  <a:lnTo>
                    <a:pt x="109" y="1524"/>
                  </a:lnTo>
                  <a:lnTo>
                    <a:pt x="111" y="1520"/>
                  </a:lnTo>
                  <a:lnTo>
                    <a:pt x="112" y="1515"/>
                  </a:lnTo>
                  <a:lnTo>
                    <a:pt x="115" y="1510"/>
                  </a:lnTo>
                  <a:lnTo>
                    <a:pt x="119" y="1505"/>
                  </a:lnTo>
                  <a:lnTo>
                    <a:pt x="122" y="1502"/>
                  </a:lnTo>
                  <a:lnTo>
                    <a:pt x="127" y="1499"/>
                  </a:lnTo>
                  <a:lnTo>
                    <a:pt x="130" y="1497"/>
                  </a:lnTo>
                  <a:lnTo>
                    <a:pt x="135" y="1496"/>
                  </a:lnTo>
                  <a:lnTo>
                    <a:pt x="145" y="1495"/>
                  </a:lnTo>
                  <a:lnTo>
                    <a:pt x="154" y="1495"/>
                  </a:lnTo>
                  <a:lnTo>
                    <a:pt x="164" y="1496"/>
                  </a:lnTo>
                  <a:lnTo>
                    <a:pt x="173" y="1498"/>
                  </a:lnTo>
                  <a:lnTo>
                    <a:pt x="181" y="1503"/>
                  </a:lnTo>
                  <a:lnTo>
                    <a:pt x="189" y="1506"/>
                  </a:lnTo>
                  <a:lnTo>
                    <a:pt x="204" y="1516"/>
                  </a:lnTo>
                  <a:lnTo>
                    <a:pt x="222" y="1526"/>
                  </a:lnTo>
                  <a:lnTo>
                    <a:pt x="239" y="1530"/>
                  </a:lnTo>
                  <a:lnTo>
                    <a:pt x="255" y="1533"/>
                  </a:lnTo>
                  <a:lnTo>
                    <a:pt x="263" y="1536"/>
                  </a:lnTo>
                  <a:lnTo>
                    <a:pt x="271" y="1537"/>
                  </a:lnTo>
                  <a:lnTo>
                    <a:pt x="279" y="1540"/>
                  </a:lnTo>
                  <a:lnTo>
                    <a:pt x="286" y="1545"/>
                  </a:lnTo>
                  <a:lnTo>
                    <a:pt x="293" y="1550"/>
                  </a:lnTo>
                  <a:lnTo>
                    <a:pt x="299" y="1555"/>
                  </a:lnTo>
                  <a:lnTo>
                    <a:pt x="305" y="1561"/>
                  </a:lnTo>
                  <a:lnTo>
                    <a:pt x="310" y="1566"/>
                  </a:lnTo>
                  <a:lnTo>
                    <a:pt x="320" y="1579"/>
                  </a:lnTo>
                  <a:lnTo>
                    <a:pt x="330" y="1590"/>
                  </a:lnTo>
                  <a:lnTo>
                    <a:pt x="339" y="1600"/>
                  </a:lnTo>
                  <a:lnTo>
                    <a:pt x="350" y="1609"/>
                  </a:lnTo>
                  <a:lnTo>
                    <a:pt x="356" y="1613"/>
                  </a:lnTo>
                  <a:lnTo>
                    <a:pt x="362" y="1616"/>
                  </a:lnTo>
                  <a:lnTo>
                    <a:pt x="369" y="1618"/>
                  </a:lnTo>
                  <a:lnTo>
                    <a:pt x="378" y="1620"/>
                  </a:lnTo>
                  <a:lnTo>
                    <a:pt x="371" y="1604"/>
                  </a:lnTo>
                  <a:lnTo>
                    <a:pt x="366" y="1589"/>
                  </a:lnTo>
                  <a:lnTo>
                    <a:pt x="361" y="1575"/>
                  </a:lnTo>
                  <a:lnTo>
                    <a:pt x="358" y="1562"/>
                  </a:lnTo>
                  <a:lnTo>
                    <a:pt x="353" y="1548"/>
                  </a:lnTo>
                  <a:lnTo>
                    <a:pt x="348" y="1536"/>
                  </a:lnTo>
                  <a:lnTo>
                    <a:pt x="341" y="1522"/>
                  </a:lnTo>
                  <a:lnTo>
                    <a:pt x="332" y="1509"/>
                  </a:lnTo>
                  <a:lnTo>
                    <a:pt x="322" y="1498"/>
                  </a:lnTo>
                  <a:lnTo>
                    <a:pt x="313" y="1490"/>
                  </a:lnTo>
                  <a:lnTo>
                    <a:pt x="302" y="1484"/>
                  </a:lnTo>
                  <a:lnTo>
                    <a:pt x="291" y="1475"/>
                  </a:lnTo>
                  <a:lnTo>
                    <a:pt x="273" y="1456"/>
                  </a:lnTo>
                  <a:lnTo>
                    <a:pt x="257" y="1439"/>
                  </a:lnTo>
                  <a:lnTo>
                    <a:pt x="240" y="1424"/>
                  </a:lnTo>
                  <a:lnTo>
                    <a:pt x="221" y="1407"/>
                  </a:lnTo>
                  <a:lnTo>
                    <a:pt x="207" y="1396"/>
                  </a:lnTo>
                  <a:lnTo>
                    <a:pt x="196" y="1387"/>
                  </a:lnTo>
                  <a:lnTo>
                    <a:pt x="185" y="1377"/>
                  </a:lnTo>
                  <a:lnTo>
                    <a:pt x="173" y="1365"/>
                  </a:lnTo>
                  <a:lnTo>
                    <a:pt x="168" y="1359"/>
                  </a:lnTo>
                  <a:lnTo>
                    <a:pt x="161" y="1354"/>
                  </a:lnTo>
                  <a:lnTo>
                    <a:pt x="157" y="1352"/>
                  </a:lnTo>
                  <a:lnTo>
                    <a:pt x="155" y="1350"/>
                  </a:lnTo>
                  <a:lnTo>
                    <a:pt x="154" y="1347"/>
                  </a:lnTo>
                  <a:lnTo>
                    <a:pt x="153" y="1343"/>
                  </a:lnTo>
                  <a:lnTo>
                    <a:pt x="154" y="1337"/>
                  </a:lnTo>
                  <a:lnTo>
                    <a:pt x="156" y="1333"/>
                  </a:lnTo>
                  <a:lnTo>
                    <a:pt x="160" y="1328"/>
                  </a:lnTo>
                  <a:lnTo>
                    <a:pt x="163" y="1325"/>
                  </a:lnTo>
                  <a:lnTo>
                    <a:pt x="168" y="1322"/>
                  </a:lnTo>
                  <a:lnTo>
                    <a:pt x="171" y="1317"/>
                  </a:lnTo>
                  <a:lnTo>
                    <a:pt x="173" y="1313"/>
                  </a:lnTo>
                  <a:lnTo>
                    <a:pt x="173" y="1308"/>
                  </a:lnTo>
                  <a:lnTo>
                    <a:pt x="173" y="1268"/>
                  </a:lnTo>
                  <a:lnTo>
                    <a:pt x="169" y="1245"/>
                  </a:lnTo>
                  <a:lnTo>
                    <a:pt x="170" y="1241"/>
                  </a:lnTo>
                  <a:lnTo>
                    <a:pt x="171" y="1239"/>
                  </a:lnTo>
                  <a:lnTo>
                    <a:pt x="173" y="1237"/>
                  </a:lnTo>
                  <a:lnTo>
                    <a:pt x="175" y="1234"/>
                  </a:lnTo>
                  <a:lnTo>
                    <a:pt x="180" y="1231"/>
                  </a:lnTo>
                  <a:lnTo>
                    <a:pt x="187" y="1229"/>
                  </a:lnTo>
                  <a:lnTo>
                    <a:pt x="192" y="1225"/>
                  </a:lnTo>
                  <a:lnTo>
                    <a:pt x="198" y="1223"/>
                  </a:lnTo>
                  <a:lnTo>
                    <a:pt x="199" y="1221"/>
                  </a:lnTo>
                  <a:lnTo>
                    <a:pt x="202" y="1219"/>
                  </a:lnTo>
                  <a:lnTo>
                    <a:pt x="203" y="1215"/>
                  </a:lnTo>
                  <a:lnTo>
                    <a:pt x="203" y="1213"/>
                  </a:lnTo>
                  <a:lnTo>
                    <a:pt x="202" y="1207"/>
                  </a:lnTo>
                  <a:lnTo>
                    <a:pt x="199" y="1203"/>
                  </a:lnTo>
                  <a:lnTo>
                    <a:pt x="195" y="1199"/>
                  </a:lnTo>
                  <a:lnTo>
                    <a:pt x="190" y="1196"/>
                  </a:lnTo>
                  <a:lnTo>
                    <a:pt x="186" y="1194"/>
                  </a:lnTo>
                  <a:lnTo>
                    <a:pt x="181" y="1190"/>
                  </a:lnTo>
                  <a:lnTo>
                    <a:pt x="178" y="1186"/>
                  </a:lnTo>
                  <a:lnTo>
                    <a:pt x="175" y="1180"/>
                  </a:lnTo>
                  <a:lnTo>
                    <a:pt x="181" y="1138"/>
                  </a:lnTo>
                  <a:lnTo>
                    <a:pt x="186" y="1100"/>
                  </a:lnTo>
                  <a:lnTo>
                    <a:pt x="188" y="1081"/>
                  </a:lnTo>
                  <a:lnTo>
                    <a:pt x="191" y="1062"/>
                  </a:lnTo>
                  <a:lnTo>
                    <a:pt x="196" y="1043"/>
                  </a:lnTo>
                  <a:lnTo>
                    <a:pt x="202" y="1021"/>
                  </a:lnTo>
                  <a:lnTo>
                    <a:pt x="207" y="1000"/>
                  </a:lnTo>
                  <a:lnTo>
                    <a:pt x="214" y="982"/>
                  </a:lnTo>
                  <a:lnTo>
                    <a:pt x="220" y="964"/>
                  </a:lnTo>
                  <a:lnTo>
                    <a:pt x="225" y="942"/>
                  </a:lnTo>
                  <a:lnTo>
                    <a:pt x="226" y="934"/>
                  </a:lnTo>
                  <a:lnTo>
                    <a:pt x="228" y="927"/>
                  </a:lnTo>
                  <a:lnTo>
                    <a:pt x="229" y="924"/>
                  </a:lnTo>
                  <a:lnTo>
                    <a:pt x="230" y="922"/>
                  </a:lnTo>
                  <a:lnTo>
                    <a:pt x="232" y="919"/>
                  </a:lnTo>
                  <a:lnTo>
                    <a:pt x="234" y="917"/>
                  </a:lnTo>
                  <a:lnTo>
                    <a:pt x="241" y="914"/>
                  </a:lnTo>
                  <a:lnTo>
                    <a:pt x="248" y="913"/>
                  </a:lnTo>
                  <a:lnTo>
                    <a:pt x="254" y="913"/>
                  </a:lnTo>
                  <a:lnTo>
                    <a:pt x="260" y="913"/>
                  </a:lnTo>
                  <a:lnTo>
                    <a:pt x="266" y="914"/>
                  </a:lnTo>
                  <a:lnTo>
                    <a:pt x="273" y="914"/>
                  </a:lnTo>
                  <a:lnTo>
                    <a:pt x="280" y="913"/>
                  </a:lnTo>
                  <a:lnTo>
                    <a:pt x="286" y="910"/>
                  </a:lnTo>
                  <a:lnTo>
                    <a:pt x="274" y="898"/>
                  </a:lnTo>
                  <a:lnTo>
                    <a:pt x="263" y="887"/>
                  </a:lnTo>
                  <a:lnTo>
                    <a:pt x="258" y="880"/>
                  </a:lnTo>
                  <a:lnTo>
                    <a:pt x="255" y="874"/>
                  </a:lnTo>
                  <a:lnTo>
                    <a:pt x="254" y="871"/>
                  </a:lnTo>
                  <a:lnTo>
                    <a:pt x="251" y="868"/>
                  </a:lnTo>
                  <a:lnTo>
                    <a:pt x="249" y="866"/>
                  </a:lnTo>
                  <a:lnTo>
                    <a:pt x="246" y="864"/>
                  </a:lnTo>
                  <a:lnTo>
                    <a:pt x="242" y="862"/>
                  </a:lnTo>
                  <a:lnTo>
                    <a:pt x="238" y="862"/>
                  </a:lnTo>
                  <a:lnTo>
                    <a:pt x="233" y="862"/>
                  </a:lnTo>
                  <a:lnTo>
                    <a:pt x="229" y="863"/>
                  </a:lnTo>
                  <a:lnTo>
                    <a:pt x="224" y="863"/>
                  </a:lnTo>
                  <a:lnTo>
                    <a:pt x="220" y="863"/>
                  </a:lnTo>
                  <a:lnTo>
                    <a:pt x="216" y="862"/>
                  </a:lnTo>
                  <a:lnTo>
                    <a:pt x="213" y="859"/>
                  </a:lnTo>
                  <a:lnTo>
                    <a:pt x="207" y="853"/>
                  </a:lnTo>
                  <a:lnTo>
                    <a:pt x="204" y="846"/>
                  </a:lnTo>
                  <a:lnTo>
                    <a:pt x="202" y="839"/>
                  </a:lnTo>
                  <a:lnTo>
                    <a:pt x="200" y="832"/>
                  </a:lnTo>
                  <a:lnTo>
                    <a:pt x="200" y="816"/>
                  </a:lnTo>
                  <a:lnTo>
                    <a:pt x="199" y="799"/>
                  </a:lnTo>
                  <a:lnTo>
                    <a:pt x="197" y="786"/>
                  </a:lnTo>
                  <a:lnTo>
                    <a:pt x="192" y="773"/>
                  </a:lnTo>
                  <a:lnTo>
                    <a:pt x="190" y="767"/>
                  </a:lnTo>
                  <a:lnTo>
                    <a:pt x="188" y="761"/>
                  </a:lnTo>
                  <a:lnTo>
                    <a:pt x="187" y="754"/>
                  </a:lnTo>
                  <a:lnTo>
                    <a:pt x="187" y="747"/>
                  </a:lnTo>
                  <a:lnTo>
                    <a:pt x="187" y="713"/>
                  </a:lnTo>
                  <a:lnTo>
                    <a:pt x="187" y="703"/>
                  </a:lnTo>
                  <a:lnTo>
                    <a:pt x="188" y="693"/>
                  </a:lnTo>
                  <a:lnTo>
                    <a:pt x="189" y="684"/>
                  </a:lnTo>
                  <a:lnTo>
                    <a:pt x="192" y="675"/>
                  </a:lnTo>
                  <a:lnTo>
                    <a:pt x="195" y="666"/>
                  </a:lnTo>
                  <a:lnTo>
                    <a:pt x="199" y="658"/>
                  </a:lnTo>
                  <a:lnTo>
                    <a:pt x="204" y="649"/>
                  </a:lnTo>
                  <a:lnTo>
                    <a:pt x="209" y="639"/>
                  </a:lnTo>
                  <a:lnTo>
                    <a:pt x="214" y="632"/>
                  </a:lnTo>
                  <a:lnTo>
                    <a:pt x="220" y="626"/>
                  </a:lnTo>
                  <a:lnTo>
                    <a:pt x="225" y="620"/>
                  </a:lnTo>
                  <a:lnTo>
                    <a:pt x="230" y="616"/>
                  </a:lnTo>
                  <a:lnTo>
                    <a:pt x="235" y="611"/>
                  </a:lnTo>
                  <a:lnTo>
                    <a:pt x="239" y="606"/>
                  </a:lnTo>
                  <a:lnTo>
                    <a:pt x="242" y="599"/>
                  </a:lnTo>
                  <a:lnTo>
                    <a:pt x="242" y="591"/>
                  </a:lnTo>
                  <a:lnTo>
                    <a:pt x="242" y="465"/>
                  </a:lnTo>
                  <a:lnTo>
                    <a:pt x="243" y="453"/>
                  </a:lnTo>
                  <a:lnTo>
                    <a:pt x="245" y="441"/>
                  </a:lnTo>
                  <a:lnTo>
                    <a:pt x="245" y="430"/>
                  </a:lnTo>
                  <a:lnTo>
                    <a:pt x="242" y="419"/>
                  </a:lnTo>
                  <a:lnTo>
                    <a:pt x="240" y="409"/>
                  </a:lnTo>
                  <a:lnTo>
                    <a:pt x="237" y="399"/>
                  </a:lnTo>
                  <a:lnTo>
                    <a:pt x="234" y="390"/>
                  </a:lnTo>
                  <a:lnTo>
                    <a:pt x="233" y="380"/>
                  </a:lnTo>
                  <a:lnTo>
                    <a:pt x="234" y="376"/>
                  </a:lnTo>
                  <a:lnTo>
                    <a:pt x="235" y="371"/>
                  </a:lnTo>
                  <a:lnTo>
                    <a:pt x="239" y="368"/>
                  </a:lnTo>
                  <a:lnTo>
                    <a:pt x="242" y="365"/>
                  </a:lnTo>
                  <a:lnTo>
                    <a:pt x="250" y="361"/>
                  </a:lnTo>
                  <a:lnTo>
                    <a:pt x="259" y="355"/>
                  </a:lnTo>
                  <a:lnTo>
                    <a:pt x="267" y="347"/>
                  </a:lnTo>
                  <a:lnTo>
                    <a:pt x="276" y="338"/>
                  </a:lnTo>
                  <a:lnTo>
                    <a:pt x="298" y="326"/>
                  </a:lnTo>
                  <a:lnTo>
                    <a:pt x="318" y="317"/>
                  </a:lnTo>
                  <a:lnTo>
                    <a:pt x="337" y="308"/>
                  </a:lnTo>
                  <a:lnTo>
                    <a:pt x="360" y="296"/>
                  </a:lnTo>
                  <a:lnTo>
                    <a:pt x="374" y="288"/>
                  </a:lnTo>
                  <a:lnTo>
                    <a:pt x="386" y="282"/>
                  </a:lnTo>
                  <a:lnTo>
                    <a:pt x="396" y="274"/>
                  </a:lnTo>
                  <a:lnTo>
                    <a:pt x="407" y="266"/>
                  </a:lnTo>
                  <a:lnTo>
                    <a:pt x="428" y="250"/>
                  </a:lnTo>
                  <a:lnTo>
                    <a:pt x="452" y="232"/>
                  </a:lnTo>
                  <a:lnTo>
                    <a:pt x="463" y="223"/>
                  </a:lnTo>
                  <a:lnTo>
                    <a:pt x="472" y="213"/>
                  </a:lnTo>
                  <a:lnTo>
                    <a:pt x="477" y="208"/>
                  </a:lnTo>
                  <a:lnTo>
                    <a:pt x="482" y="205"/>
                  </a:lnTo>
                  <a:lnTo>
                    <a:pt x="488" y="202"/>
                  </a:lnTo>
                  <a:lnTo>
                    <a:pt x="496" y="201"/>
                  </a:lnTo>
                  <a:lnTo>
                    <a:pt x="529" y="201"/>
                  </a:lnTo>
                  <a:lnTo>
                    <a:pt x="537" y="201"/>
                  </a:lnTo>
                  <a:lnTo>
                    <a:pt x="544" y="199"/>
                  </a:lnTo>
                  <a:lnTo>
                    <a:pt x="549" y="197"/>
                  </a:lnTo>
                  <a:lnTo>
                    <a:pt x="556" y="193"/>
                  </a:lnTo>
                  <a:lnTo>
                    <a:pt x="567" y="188"/>
                  </a:lnTo>
                  <a:lnTo>
                    <a:pt x="582" y="182"/>
                  </a:lnTo>
                  <a:lnTo>
                    <a:pt x="621" y="176"/>
                  </a:lnTo>
                  <a:lnTo>
                    <a:pt x="658" y="172"/>
                  </a:lnTo>
                  <a:lnTo>
                    <a:pt x="666" y="170"/>
                  </a:lnTo>
                  <a:lnTo>
                    <a:pt x="674" y="167"/>
                  </a:lnTo>
                  <a:lnTo>
                    <a:pt x="682" y="165"/>
                  </a:lnTo>
                  <a:lnTo>
                    <a:pt x="689" y="160"/>
                  </a:lnTo>
                  <a:lnTo>
                    <a:pt x="695" y="156"/>
                  </a:lnTo>
                  <a:lnTo>
                    <a:pt x="702" y="150"/>
                  </a:lnTo>
                  <a:lnTo>
                    <a:pt x="708" y="143"/>
                  </a:lnTo>
                  <a:lnTo>
                    <a:pt x="714" y="136"/>
                  </a:lnTo>
                  <a:lnTo>
                    <a:pt x="728" y="133"/>
                  </a:lnTo>
                  <a:lnTo>
                    <a:pt x="743" y="132"/>
                  </a:lnTo>
                  <a:lnTo>
                    <a:pt x="775" y="132"/>
                  </a:lnTo>
                  <a:lnTo>
                    <a:pt x="781" y="131"/>
                  </a:lnTo>
                  <a:lnTo>
                    <a:pt x="788" y="128"/>
                  </a:lnTo>
                  <a:lnTo>
                    <a:pt x="794" y="124"/>
                  </a:lnTo>
                  <a:lnTo>
                    <a:pt x="801" y="121"/>
                  </a:lnTo>
                  <a:lnTo>
                    <a:pt x="814" y="119"/>
                  </a:lnTo>
                  <a:lnTo>
                    <a:pt x="827" y="117"/>
                  </a:lnTo>
                  <a:lnTo>
                    <a:pt x="839" y="116"/>
                  </a:lnTo>
                  <a:lnTo>
                    <a:pt x="854" y="113"/>
                  </a:lnTo>
                  <a:lnTo>
                    <a:pt x="870" y="107"/>
                  </a:lnTo>
                  <a:lnTo>
                    <a:pt x="885" y="100"/>
                  </a:lnTo>
                  <a:lnTo>
                    <a:pt x="891" y="98"/>
                  </a:lnTo>
                  <a:lnTo>
                    <a:pt x="898" y="96"/>
                  </a:lnTo>
                  <a:lnTo>
                    <a:pt x="906" y="95"/>
                  </a:lnTo>
                  <a:lnTo>
                    <a:pt x="915" y="94"/>
                  </a:lnTo>
                  <a:lnTo>
                    <a:pt x="926" y="95"/>
                  </a:lnTo>
                  <a:lnTo>
                    <a:pt x="937" y="98"/>
                  </a:lnTo>
                  <a:lnTo>
                    <a:pt x="947" y="100"/>
                  </a:lnTo>
                  <a:lnTo>
                    <a:pt x="959" y="102"/>
                  </a:lnTo>
                  <a:lnTo>
                    <a:pt x="967" y="100"/>
                  </a:lnTo>
                  <a:lnTo>
                    <a:pt x="975" y="98"/>
                  </a:lnTo>
                  <a:lnTo>
                    <a:pt x="982" y="95"/>
                  </a:lnTo>
                  <a:lnTo>
                    <a:pt x="990" y="90"/>
                  </a:lnTo>
                  <a:lnTo>
                    <a:pt x="1006" y="86"/>
                  </a:lnTo>
                  <a:lnTo>
                    <a:pt x="1020" y="81"/>
                  </a:lnTo>
                  <a:lnTo>
                    <a:pt x="1035" y="79"/>
                  </a:lnTo>
                  <a:lnTo>
                    <a:pt x="1051" y="77"/>
                  </a:lnTo>
                  <a:lnTo>
                    <a:pt x="1066" y="74"/>
                  </a:lnTo>
                  <a:lnTo>
                    <a:pt x="1079" y="73"/>
                  </a:lnTo>
                  <a:lnTo>
                    <a:pt x="1093" y="72"/>
                  </a:lnTo>
                  <a:lnTo>
                    <a:pt x="1108" y="70"/>
                  </a:lnTo>
                  <a:lnTo>
                    <a:pt x="1121" y="65"/>
                  </a:lnTo>
                  <a:lnTo>
                    <a:pt x="1133" y="58"/>
                  </a:lnTo>
                  <a:lnTo>
                    <a:pt x="1145" y="53"/>
                  </a:lnTo>
                  <a:lnTo>
                    <a:pt x="1159" y="47"/>
                  </a:lnTo>
                  <a:lnTo>
                    <a:pt x="1171" y="45"/>
                  </a:lnTo>
                  <a:lnTo>
                    <a:pt x="1182" y="43"/>
                  </a:lnTo>
                  <a:lnTo>
                    <a:pt x="1194" y="39"/>
                  </a:lnTo>
                  <a:lnTo>
                    <a:pt x="1205" y="35"/>
                  </a:lnTo>
                  <a:lnTo>
                    <a:pt x="1215" y="28"/>
                  </a:lnTo>
                  <a:lnTo>
                    <a:pt x="1224" y="21"/>
                  </a:lnTo>
                  <a:lnTo>
                    <a:pt x="1229" y="18"/>
                  </a:lnTo>
                  <a:lnTo>
                    <a:pt x="1235" y="14"/>
                  </a:lnTo>
                  <a:lnTo>
                    <a:pt x="1239" y="12"/>
                  </a:lnTo>
                  <a:lnTo>
                    <a:pt x="1246" y="10"/>
                  </a:lnTo>
                  <a:lnTo>
                    <a:pt x="1256" y="8"/>
                  </a:lnTo>
                  <a:lnTo>
                    <a:pt x="1265" y="5"/>
                  </a:lnTo>
                  <a:lnTo>
                    <a:pt x="1274" y="3"/>
                  </a:lnTo>
                  <a:lnTo>
                    <a:pt x="1283" y="0"/>
                  </a:lnTo>
                  <a:lnTo>
                    <a:pt x="1283" y="0"/>
                  </a:lnTo>
                  <a:lnTo>
                    <a:pt x="1284" y="20"/>
                  </a:lnTo>
                  <a:lnTo>
                    <a:pt x="1287" y="39"/>
                  </a:lnTo>
                  <a:lnTo>
                    <a:pt x="1290" y="58"/>
                  </a:lnTo>
                  <a:lnTo>
                    <a:pt x="1295" y="75"/>
                  </a:lnTo>
                  <a:lnTo>
                    <a:pt x="1307" y="109"/>
                  </a:lnTo>
                  <a:lnTo>
                    <a:pt x="1321" y="142"/>
                  </a:lnTo>
                  <a:lnTo>
                    <a:pt x="1334" y="174"/>
                  </a:lnTo>
                  <a:lnTo>
                    <a:pt x="1347" y="208"/>
                  </a:lnTo>
                  <a:lnTo>
                    <a:pt x="1351" y="226"/>
                  </a:lnTo>
                  <a:lnTo>
                    <a:pt x="1355" y="244"/>
                  </a:lnTo>
                  <a:lnTo>
                    <a:pt x="1357" y="264"/>
                  </a:lnTo>
                  <a:lnTo>
                    <a:pt x="1358" y="284"/>
                  </a:lnTo>
                  <a:lnTo>
                    <a:pt x="1358" y="376"/>
                  </a:lnTo>
                  <a:lnTo>
                    <a:pt x="1358" y="384"/>
                  </a:lnTo>
                  <a:lnTo>
                    <a:pt x="1359" y="390"/>
                  </a:lnTo>
                  <a:lnTo>
                    <a:pt x="1361" y="396"/>
                  </a:lnTo>
                  <a:lnTo>
                    <a:pt x="1363" y="403"/>
                  </a:lnTo>
                  <a:lnTo>
                    <a:pt x="1366" y="409"/>
                  </a:lnTo>
                  <a:lnTo>
                    <a:pt x="1369" y="413"/>
                  </a:lnTo>
                  <a:lnTo>
                    <a:pt x="1373" y="418"/>
                  </a:lnTo>
                  <a:lnTo>
                    <a:pt x="1376" y="422"/>
                  </a:lnTo>
                  <a:lnTo>
                    <a:pt x="1386" y="431"/>
                  </a:lnTo>
                  <a:lnTo>
                    <a:pt x="1397" y="438"/>
                  </a:lnTo>
                  <a:lnTo>
                    <a:pt x="1408" y="445"/>
                  </a:lnTo>
                  <a:lnTo>
                    <a:pt x="1420" y="450"/>
                  </a:lnTo>
                  <a:lnTo>
                    <a:pt x="1446" y="463"/>
                  </a:lnTo>
                  <a:lnTo>
                    <a:pt x="1472" y="477"/>
                  </a:lnTo>
                  <a:lnTo>
                    <a:pt x="1485" y="484"/>
                  </a:lnTo>
                  <a:lnTo>
                    <a:pt x="1496" y="494"/>
                  </a:lnTo>
                  <a:lnTo>
                    <a:pt x="1506" y="505"/>
                  </a:lnTo>
                  <a:lnTo>
                    <a:pt x="1515" y="516"/>
                  </a:lnTo>
                  <a:lnTo>
                    <a:pt x="1526" y="534"/>
                  </a:lnTo>
                  <a:lnTo>
                    <a:pt x="1534" y="551"/>
                  </a:lnTo>
                  <a:lnTo>
                    <a:pt x="1538" y="559"/>
                  </a:lnTo>
                  <a:lnTo>
                    <a:pt x="1544" y="566"/>
                  </a:lnTo>
                  <a:lnTo>
                    <a:pt x="1549" y="574"/>
                  </a:lnTo>
                  <a:lnTo>
                    <a:pt x="1557" y="581"/>
                  </a:lnTo>
                  <a:lnTo>
                    <a:pt x="1562" y="584"/>
                  </a:lnTo>
                  <a:lnTo>
                    <a:pt x="1566" y="586"/>
                  </a:lnTo>
                  <a:lnTo>
                    <a:pt x="1572" y="588"/>
                  </a:lnTo>
                  <a:lnTo>
                    <a:pt x="1577" y="589"/>
                  </a:lnTo>
                  <a:lnTo>
                    <a:pt x="1581" y="590"/>
                  </a:lnTo>
                  <a:lnTo>
                    <a:pt x="1587" y="592"/>
                  </a:lnTo>
                  <a:lnTo>
                    <a:pt x="1591" y="594"/>
                  </a:lnTo>
                  <a:lnTo>
                    <a:pt x="1596" y="597"/>
                  </a:lnTo>
                  <a:lnTo>
                    <a:pt x="1606" y="606"/>
                  </a:lnTo>
                  <a:lnTo>
                    <a:pt x="1614" y="615"/>
                  </a:lnTo>
                  <a:lnTo>
                    <a:pt x="1622" y="624"/>
                  </a:lnTo>
                  <a:lnTo>
                    <a:pt x="1629" y="633"/>
                  </a:lnTo>
                  <a:lnTo>
                    <a:pt x="1637" y="642"/>
                  </a:lnTo>
                  <a:lnTo>
                    <a:pt x="1645" y="650"/>
                  </a:lnTo>
                  <a:lnTo>
                    <a:pt x="1649" y="653"/>
                  </a:lnTo>
                  <a:lnTo>
                    <a:pt x="1655" y="657"/>
                  </a:lnTo>
                  <a:lnTo>
                    <a:pt x="1660" y="659"/>
                  </a:lnTo>
                  <a:lnTo>
                    <a:pt x="1666" y="661"/>
                  </a:lnTo>
                  <a:lnTo>
                    <a:pt x="1673" y="650"/>
                  </a:lnTo>
                  <a:lnTo>
                    <a:pt x="1677" y="640"/>
                  </a:lnTo>
                  <a:lnTo>
                    <a:pt x="1680" y="634"/>
                  </a:lnTo>
                  <a:lnTo>
                    <a:pt x="1681" y="628"/>
                  </a:lnTo>
                  <a:lnTo>
                    <a:pt x="1682" y="623"/>
                  </a:lnTo>
                  <a:lnTo>
                    <a:pt x="1683" y="616"/>
                  </a:lnTo>
                  <a:lnTo>
                    <a:pt x="1682" y="605"/>
                  </a:lnTo>
                  <a:lnTo>
                    <a:pt x="1681" y="593"/>
                  </a:lnTo>
                  <a:lnTo>
                    <a:pt x="1680" y="584"/>
                  </a:lnTo>
                  <a:lnTo>
                    <a:pt x="1677" y="574"/>
                  </a:lnTo>
                  <a:lnTo>
                    <a:pt x="1673" y="555"/>
                  </a:lnTo>
                  <a:lnTo>
                    <a:pt x="1666" y="533"/>
                  </a:lnTo>
                  <a:lnTo>
                    <a:pt x="1670" y="515"/>
                  </a:lnTo>
                  <a:lnTo>
                    <a:pt x="1683" y="515"/>
                  </a:lnTo>
                  <a:lnTo>
                    <a:pt x="1696" y="515"/>
                  </a:lnTo>
                  <a:lnTo>
                    <a:pt x="1707" y="516"/>
                  </a:lnTo>
                  <a:lnTo>
                    <a:pt x="1721" y="516"/>
                  </a:lnTo>
                  <a:lnTo>
                    <a:pt x="1736" y="515"/>
                  </a:lnTo>
                  <a:lnTo>
                    <a:pt x="1751" y="513"/>
                  </a:lnTo>
                  <a:lnTo>
                    <a:pt x="1766" y="509"/>
                  </a:lnTo>
                  <a:lnTo>
                    <a:pt x="1778" y="505"/>
                  </a:lnTo>
                  <a:lnTo>
                    <a:pt x="1792" y="501"/>
                  </a:lnTo>
                  <a:lnTo>
                    <a:pt x="1805" y="498"/>
                  </a:lnTo>
                  <a:lnTo>
                    <a:pt x="1820" y="495"/>
                  </a:lnTo>
                  <a:lnTo>
                    <a:pt x="1837" y="494"/>
                  </a:lnTo>
                  <a:lnTo>
                    <a:pt x="1844" y="495"/>
                  </a:lnTo>
                  <a:lnTo>
                    <a:pt x="1851" y="498"/>
                  </a:lnTo>
                  <a:lnTo>
                    <a:pt x="1856" y="503"/>
                  </a:lnTo>
                  <a:lnTo>
                    <a:pt x="1861" y="508"/>
                  </a:lnTo>
                  <a:lnTo>
                    <a:pt x="1869" y="522"/>
                  </a:lnTo>
                  <a:lnTo>
                    <a:pt x="1876" y="535"/>
                  </a:lnTo>
                  <a:lnTo>
                    <a:pt x="1887" y="556"/>
                  </a:lnTo>
                  <a:lnTo>
                    <a:pt x="1899" y="573"/>
                  </a:lnTo>
                  <a:lnTo>
                    <a:pt x="1911" y="590"/>
                  </a:lnTo>
                  <a:lnTo>
                    <a:pt x="1923" y="610"/>
                  </a:lnTo>
                  <a:lnTo>
                    <a:pt x="1946" y="643"/>
                  </a:lnTo>
                  <a:lnTo>
                    <a:pt x="1967" y="672"/>
                  </a:lnTo>
                  <a:lnTo>
                    <a:pt x="1978" y="687"/>
                  </a:lnTo>
                  <a:lnTo>
                    <a:pt x="1987" y="702"/>
                  </a:lnTo>
                  <a:lnTo>
                    <a:pt x="1996" y="719"/>
                  </a:lnTo>
                  <a:lnTo>
                    <a:pt x="2004" y="738"/>
                  </a:lnTo>
                  <a:lnTo>
                    <a:pt x="2011" y="757"/>
                  </a:lnTo>
                  <a:lnTo>
                    <a:pt x="2016" y="776"/>
                  </a:lnTo>
                  <a:lnTo>
                    <a:pt x="2021" y="794"/>
                  </a:lnTo>
                  <a:lnTo>
                    <a:pt x="2024" y="810"/>
                  </a:lnTo>
                  <a:lnTo>
                    <a:pt x="2029" y="827"/>
                  </a:lnTo>
                  <a:lnTo>
                    <a:pt x="2034" y="844"/>
                  </a:lnTo>
                  <a:lnTo>
                    <a:pt x="2041" y="861"/>
                  </a:lnTo>
                  <a:lnTo>
                    <a:pt x="2049" y="880"/>
                  </a:lnTo>
                  <a:lnTo>
                    <a:pt x="2054" y="888"/>
                  </a:lnTo>
                  <a:lnTo>
                    <a:pt x="2058" y="895"/>
                  </a:lnTo>
                  <a:lnTo>
                    <a:pt x="2063" y="901"/>
                  </a:lnTo>
                  <a:lnTo>
                    <a:pt x="2068" y="908"/>
                  </a:lnTo>
                  <a:lnTo>
                    <a:pt x="2074" y="914"/>
                  </a:lnTo>
                  <a:lnTo>
                    <a:pt x="2081" y="919"/>
                  </a:lnTo>
                  <a:lnTo>
                    <a:pt x="2086" y="924"/>
                  </a:lnTo>
                  <a:lnTo>
                    <a:pt x="2093" y="929"/>
                  </a:lnTo>
                  <a:lnTo>
                    <a:pt x="2101" y="932"/>
                  </a:lnTo>
                  <a:lnTo>
                    <a:pt x="2108" y="935"/>
                  </a:lnTo>
                  <a:lnTo>
                    <a:pt x="2116" y="938"/>
                  </a:lnTo>
                  <a:lnTo>
                    <a:pt x="2124" y="940"/>
                  </a:lnTo>
                  <a:lnTo>
                    <a:pt x="2141" y="943"/>
                  </a:lnTo>
                  <a:lnTo>
                    <a:pt x="2159" y="944"/>
                  </a:lnTo>
                  <a:lnTo>
                    <a:pt x="2182" y="942"/>
                  </a:lnTo>
                  <a:lnTo>
                    <a:pt x="2202" y="939"/>
                  </a:lnTo>
                  <a:lnTo>
                    <a:pt x="2222" y="936"/>
                  </a:lnTo>
                  <a:lnTo>
                    <a:pt x="2245" y="934"/>
                  </a:lnTo>
                  <a:lnTo>
                    <a:pt x="2264" y="935"/>
                  </a:lnTo>
                  <a:lnTo>
                    <a:pt x="2284" y="938"/>
                  </a:lnTo>
                  <a:lnTo>
                    <a:pt x="2303" y="942"/>
                  </a:lnTo>
                  <a:lnTo>
                    <a:pt x="2320" y="948"/>
                  </a:lnTo>
                  <a:lnTo>
                    <a:pt x="2337" y="956"/>
                  </a:lnTo>
                  <a:lnTo>
                    <a:pt x="2353" y="965"/>
                  </a:lnTo>
                  <a:lnTo>
                    <a:pt x="2367" y="975"/>
                  </a:lnTo>
                  <a:lnTo>
                    <a:pt x="2382" y="986"/>
                  </a:lnTo>
                  <a:lnTo>
                    <a:pt x="2395" y="999"/>
                  </a:lnTo>
                  <a:lnTo>
                    <a:pt x="2406" y="1013"/>
                  </a:lnTo>
                  <a:lnTo>
                    <a:pt x="2417" y="1028"/>
                  </a:lnTo>
                  <a:lnTo>
                    <a:pt x="2426" y="1044"/>
                  </a:lnTo>
                  <a:lnTo>
                    <a:pt x="2433" y="1061"/>
                  </a:lnTo>
                  <a:lnTo>
                    <a:pt x="2440" y="1079"/>
                  </a:lnTo>
                  <a:lnTo>
                    <a:pt x="2444" y="1098"/>
                  </a:lnTo>
                  <a:lnTo>
                    <a:pt x="2448" y="1118"/>
                  </a:lnTo>
                  <a:lnTo>
                    <a:pt x="2451" y="1153"/>
                  </a:lnTo>
                  <a:lnTo>
                    <a:pt x="2455" y="1190"/>
                  </a:lnTo>
                  <a:lnTo>
                    <a:pt x="2456" y="1208"/>
                  </a:lnTo>
                  <a:lnTo>
                    <a:pt x="2459" y="1226"/>
                  </a:lnTo>
                  <a:lnTo>
                    <a:pt x="2461" y="1243"/>
                  </a:lnTo>
                  <a:lnTo>
                    <a:pt x="2466" y="1259"/>
                  </a:lnTo>
                  <a:lnTo>
                    <a:pt x="2470" y="1275"/>
                  </a:lnTo>
                  <a:lnTo>
                    <a:pt x="2476" y="1289"/>
                  </a:lnTo>
                  <a:lnTo>
                    <a:pt x="2483" y="1301"/>
                  </a:lnTo>
                  <a:lnTo>
                    <a:pt x="2492" y="1313"/>
                  </a:lnTo>
                  <a:lnTo>
                    <a:pt x="2496" y="1317"/>
                  </a:lnTo>
                  <a:lnTo>
                    <a:pt x="2502" y="1320"/>
                  </a:lnTo>
                  <a:lnTo>
                    <a:pt x="2508" y="1325"/>
                  </a:lnTo>
                  <a:lnTo>
                    <a:pt x="2515" y="1327"/>
                  </a:lnTo>
                  <a:lnTo>
                    <a:pt x="2520" y="1330"/>
                  </a:lnTo>
                  <a:lnTo>
                    <a:pt x="2528" y="1332"/>
                  </a:lnTo>
                  <a:lnTo>
                    <a:pt x="2536" y="1333"/>
                  </a:lnTo>
                  <a:lnTo>
                    <a:pt x="2544" y="1333"/>
                  </a:lnTo>
                  <a:lnTo>
                    <a:pt x="2547" y="1333"/>
                  </a:lnTo>
                  <a:lnTo>
                    <a:pt x="2551" y="1332"/>
                  </a:lnTo>
                  <a:lnTo>
                    <a:pt x="2553" y="1330"/>
                  </a:lnTo>
                  <a:lnTo>
                    <a:pt x="2555" y="1327"/>
                  </a:lnTo>
                  <a:lnTo>
                    <a:pt x="2558" y="1322"/>
                  </a:lnTo>
                  <a:lnTo>
                    <a:pt x="2560" y="1315"/>
                  </a:lnTo>
                  <a:lnTo>
                    <a:pt x="2561" y="1306"/>
                  </a:lnTo>
                  <a:lnTo>
                    <a:pt x="2562" y="1298"/>
                  </a:lnTo>
                  <a:lnTo>
                    <a:pt x="2563" y="1289"/>
                  </a:lnTo>
                  <a:lnTo>
                    <a:pt x="2567" y="1282"/>
                  </a:lnTo>
                  <a:lnTo>
                    <a:pt x="2571" y="1273"/>
                  </a:lnTo>
                  <a:lnTo>
                    <a:pt x="2577" y="1266"/>
                  </a:lnTo>
                  <a:lnTo>
                    <a:pt x="2583" y="1260"/>
                  </a:lnTo>
                  <a:lnTo>
                    <a:pt x="2589" y="1255"/>
                  </a:lnTo>
                  <a:lnTo>
                    <a:pt x="2597" y="1251"/>
                  </a:lnTo>
                  <a:lnTo>
                    <a:pt x="2606" y="1248"/>
                  </a:lnTo>
                  <a:lnTo>
                    <a:pt x="2614" y="1247"/>
                  </a:lnTo>
                  <a:lnTo>
                    <a:pt x="2624" y="1246"/>
                  </a:lnTo>
                  <a:lnTo>
                    <a:pt x="2639" y="1247"/>
                  </a:lnTo>
                  <a:lnTo>
                    <a:pt x="2653" y="1249"/>
                  </a:lnTo>
                  <a:lnTo>
                    <a:pt x="2665" y="1253"/>
                  </a:lnTo>
                  <a:lnTo>
                    <a:pt x="2678" y="1256"/>
                  </a:lnTo>
                  <a:lnTo>
                    <a:pt x="2690" y="1259"/>
                  </a:lnTo>
                  <a:lnTo>
                    <a:pt x="2703" y="1263"/>
                  </a:lnTo>
                  <a:lnTo>
                    <a:pt x="2716" y="1265"/>
                  </a:lnTo>
                  <a:lnTo>
                    <a:pt x="2731" y="1265"/>
                  </a:lnTo>
                  <a:lnTo>
                    <a:pt x="2808" y="1265"/>
                  </a:lnTo>
                  <a:lnTo>
                    <a:pt x="2957" y="1282"/>
                  </a:lnTo>
                  <a:lnTo>
                    <a:pt x="2957" y="1320"/>
                  </a:lnTo>
                  <a:lnTo>
                    <a:pt x="2957" y="1328"/>
                  </a:lnTo>
                  <a:lnTo>
                    <a:pt x="2960" y="1334"/>
                  </a:lnTo>
                  <a:lnTo>
                    <a:pt x="2963" y="1340"/>
                  </a:lnTo>
                  <a:lnTo>
                    <a:pt x="2968" y="1344"/>
                  </a:lnTo>
                  <a:lnTo>
                    <a:pt x="2972" y="1348"/>
                  </a:lnTo>
                  <a:lnTo>
                    <a:pt x="2978" y="1351"/>
                  </a:lnTo>
                  <a:lnTo>
                    <a:pt x="2985" y="1354"/>
                  </a:lnTo>
                  <a:lnTo>
                    <a:pt x="2991" y="1357"/>
                  </a:lnTo>
                  <a:lnTo>
                    <a:pt x="3005" y="1362"/>
                  </a:lnTo>
                  <a:lnTo>
                    <a:pt x="3020" y="1368"/>
                  </a:lnTo>
                  <a:lnTo>
                    <a:pt x="3027" y="1373"/>
                  </a:lnTo>
                  <a:lnTo>
                    <a:pt x="3032" y="1376"/>
                  </a:lnTo>
                  <a:lnTo>
                    <a:pt x="3038" y="1382"/>
                  </a:lnTo>
                  <a:lnTo>
                    <a:pt x="3042" y="1387"/>
                  </a:lnTo>
                  <a:lnTo>
                    <a:pt x="3036" y="1395"/>
                  </a:lnTo>
                  <a:lnTo>
                    <a:pt x="3030" y="1403"/>
                  </a:lnTo>
                  <a:lnTo>
                    <a:pt x="3027" y="1412"/>
                  </a:lnTo>
                  <a:lnTo>
                    <a:pt x="3024" y="1421"/>
                  </a:lnTo>
                  <a:lnTo>
                    <a:pt x="3022" y="1441"/>
                  </a:lnTo>
                  <a:lnTo>
                    <a:pt x="3020" y="1462"/>
                  </a:lnTo>
                  <a:lnTo>
                    <a:pt x="3015" y="1487"/>
                  </a:lnTo>
                  <a:lnTo>
                    <a:pt x="3010" y="1511"/>
                  </a:lnTo>
                  <a:lnTo>
                    <a:pt x="3007" y="1522"/>
                  </a:lnTo>
                  <a:lnTo>
                    <a:pt x="3005" y="1533"/>
                  </a:lnTo>
                  <a:lnTo>
                    <a:pt x="3004" y="1546"/>
                  </a:lnTo>
                  <a:lnTo>
                    <a:pt x="3004" y="1560"/>
                  </a:lnTo>
                  <a:lnTo>
                    <a:pt x="3003" y="1579"/>
                  </a:lnTo>
                  <a:lnTo>
                    <a:pt x="3003" y="1597"/>
                  </a:lnTo>
                  <a:lnTo>
                    <a:pt x="3004" y="1605"/>
                  </a:lnTo>
                  <a:lnTo>
                    <a:pt x="3005" y="1614"/>
                  </a:lnTo>
                  <a:lnTo>
                    <a:pt x="3007" y="1623"/>
                  </a:lnTo>
                  <a:lnTo>
                    <a:pt x="3010" y="1632"/>
                  </a:lnTo>
                  <a:lnTo>
                    <a:pt x="3014" y="1642"/>
                  </a:lnTo>
                  <a:lnTo>
                    <a:pt x="3020" y="1651"/>
                  </a:lnTo>
                  <a:lnTo>
                    <a:pt x="3025" y="1659"/>
                  </a:lnTo>
                  <a:lnTo>
                    <a:pt x="3031" y="1667"/>
                  </a:lnTo>
                  <a:lnTo>
                    <a:pt x="3042" y="1683"/>
                  </a:lnTo>
                  <a:lnTo>
                    <a:pt x="3054" y="1698"/>
                  </a:lnTo>
                  <a:lnTo>
                    <a:pt x="3064" y="1712"/>
                  </a:lnTo>
                  <a:lnTo>
                    <a:pt x="3073" y="1728"/>
                  </a:lnTo>
                  <a:lnTo>
                    <a:pt x="3076" y="1737"/>
                  </a:lnTo>
                  <a:lnTo>
                    <a:pt x="3079" y="1746"/>
                  </a:lnTo>
                  <a:lnTo>
                    <a:pt x="3080" y="1757"/>
                  </a:lnTo>
                  <a:lnTo>
                    <a:pt x="3081" y="1767"/>
                  </a:lnTo>
                  <a:lnTo>
                    <a:pt x="3080" y="1771"/>
                  </a:lnTo>
                  <a:lnTo>
                    <a:pt x="3079" y="1775"/>
                  </a:lnTo>
                  <a:lnTo>
                    <a:pt x="3075" y="1777"/>
                  </a:lnTo>
                  <a:lnTo>
                    <a:pt x="3072" y="1779"/>
                  </a:lnTo>
                  <a:lnTo>
                    <a:pt x="3064" y="1783"/>
                  </a:lnTo>
                  <a:lnTo>
                    <a:pt x="3055" y="1786"/>
                  </a:lnTo>
                  <a:lnTo>
                    <a:pt x="3027" y="1796"/>
                  </a:lnTo>
                  <a:lnTo>
                    <a:pt x="3001" y="1805"/>
                  </a:lnTo>
                  <a:lnTo>
                    <a:pt x="2994" y="1808"/>
                  </a:lnTo>
                  <a:lnTo>
                    <a:pt x="2989" y="1811"/>
                  </a:lnTo>
                  <a:lnTo>
                    <a:pt x="2984" y="1814"/>
                  </a:lnTo>
                  <a:lnTo>
                    <a:pt x="2980" y="1818"/>
                  </a:lnTo>
                  <a:lnTo>
                    <a:pt x="2977" y="1822"/>
                  </a:lnTo>
                  <a:lnTo>
                    <a:pt x="2973" y="1828"/>
                  </a:lnTo>
                  <a:lnTo>
                    <a:pt x="2972" y="1834"/>
                  </a:lnTo>
                  <a:lnTo>
                    <a:pt x="2971" y="1840"/>
                  </a:lnTo>
                  <a:lnTo>
                    <a:pt x="2971" y="1856"/>
                  </a:lnTo>
                  <a:lnTo>
                    <a:pt x="2973" y="1871"/>
                  </a:lnTo>
                  <a:lnTo>
                    <a:pt x="2974" y="1879"/>
                  </a:lnTo>
                  <a:lnTo>
                    <a:pt x="2977" y="1886"/>
                  </a:lnTo>
                  <a:lnTo>
                    <a:pt x="2980" y="1893"/>
                  </a:lnTo>
                  <a:lnTo>
                    <a:pt x="2985" y="1898"/>
                  </a:lnTo>
                  <a:lnTo>
                    <a:pt x="2988" y="1903"/>
                  </a:lnTo>
                  <a:lnTo>
                    <a:pt x="2993" y="1907"/>
                  </a:lnTo>
                  <a:lnTo>
                    <a:pt x="2997" y="1910"/>
                  </a:lnTo>
                  <a:lnTo>
                    <a:pt x="3002" y="1913"/>
                  </a:lnTo>
                  <a:lnTo>
                    <a:pt x="3011" y="1916"/>
                  </a:lnTo>
                  <a:lnTo>
                    <a:pt x="3021" y="1919"/>
                  </a:lnTo>
                  <a:lnTo>
                    <a:pt x="3042" y="1923"/>
                  </a:lnTo>
                  <a:lnTo>
                    <a:pt x="3065" y="1928"/>
                  </a:lnTo>
                  <a:lnTo>
                    <a:pt x="3065" y="1928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700"/>
            </a:p>
          </p:txBody>
        </p:sp>
        <p:sp>
          <p:nvSpPr>
            <p:cNvPr id="7" name="Freeform 119"/>
            <p:cNvSpPr>
              <a:spLocks/>
            </p:cNvSpPr>
            <p:nvPr/>
          </p:nvSpPr>
          <p:spPr bwMode="auto">
            <a:xfrm>
              <a:off x="4228682" y="2714739"/>
              <a:ext cx="935658" cy="1171236"/>
            </a:xfrm>
            <a:custGeom>
              <a:avLst/>
              <a:gdLst>
                <a:gd name="T0" fmla="*/ 1712 w 3516"/>
                <a:gd name="T1" fmla="*/ 0 h 4401"/>
                <a:gd name="T2" fmla="*/ 1717 w 3516"/>
                <a:gd name="T3" fmla="*/ 7 h 4401"/>
                <a:gd name="T4" fmla="*/ 1721 w 3516"/>
                <a:gd name="T5" fmla="*/ 12 h 4401"/>
                <a:gd name="T6" fmla="*/ 1726 w 3516"/>
                <a:gd name="T7" fmla="*/ 17 h 4401"/>
                <a:gd name="T8" fmla="*/ 1730 w 3516"/>
                <a:gd name="T9" fmla="*/ 20 h 4401"/>
                <a:gd name="T10" fmla="*/ 1736 w 3516"/>
                <a:gd name="T11" fmla="*/ 24 h 4401"/>
                <a:gd name="T12" fmla="*/ 1741 w 3516"/>
                <a:gd name="T13" fmla="*/ 27 h 4401"/>
                <a:gd name="T14" fmla="*/ 1745 w 3516"/>
                <a:gd name="T15" fmla="*/ 32 h 4401"/>
                <a:gd name="T16" fmla="*/ 1751 w 3516"/>
                <a:gd name="T17" fmla="*/ 38 h 4401"/>
                <a:gd name="T18" fmla="*/ 1758 w 3516"/>
                <a:gd name="T19" fmla="*/ 49 h 4401"/>
                <a:gd name="T20" fmla="*/ 1762 w 3516"/>
                <a:gd name="T21" fmla="*/ 58 h 4401"/>
                <a:gd name="T22" fmla="*/ 1766 w 3516"/>
                <a:gd name="T23" fmla="*/ 67 h 4401"/>
                <a:gd name="T24" fmla="*/ 1769 w 3516"/>
                <a:gd name="T25" fmla="*/ 76 h 4401"/>
                <a:gd name="T26" fmla="*/ 1775 w 3516"/>
                <a:gd name="T27" fmla="*/ 95 h 4401"/>
                <a:gd name="T28" fmla="*/ 1784 w 3516"/>
                <a:gd name="T29" fmla="*/ 116 h 4401"/>
                <a:gd name="T30" fmla="*/ 1793 w 3516"/>
                <a:gd name="T31" fmla="*/ 130 h 4401"/>
                <a:gd name="T32" fmla="*/ 1803 w 3516"/>
                <a:gd name="T33" fmla="*/ 142 h 4401"/>
                <a:gd name="T34" fmla="*/ 1809 w 3516"/>
                <a:gd name="T35" fmla="*/ 148 h 4401"/>
                <a:gd name="T36" fmla="*/ 1812 w 3516"/>
                <a:gd name="T37" fmla="*/ 155 h 4401"/>
                <a:gd name="T38" fmla="*/ 1814 w 3516"/>
                <a:gd name="T39" fmla="*/ 162 h 4401"/>
                <a:gd name="T40" fmla="*/ 1815 w 3516"/>
                <a:gd name="T41" fmla="*/ 171 h 4401"/>
                <a:gd name="T42" fmla="*/ 1814 w 3516"/>
                <a:gd name="T43" fmla="*/ 185 h 4401"/>
                <a:gd name="T44" fmla="*/ 1811 w 3516"/>
                <a:gd name="T45" fmla="*/ 196 h 4401"/>
                <a:gd name="T46" fmla="*/ 1808 w 3516"/>
                <a:gd name="T47" fmla="*/ 208 h 4401"/>
                <a:gd name="T48" fmla="*/ 1805 w 3516"/>
                <a:gd name="T49" fmla="*/ 222 h 4401"/>
                <a:gd name="T50" fmla="*/ 1805 w 3516"/>
                <a:gd name="T51" fmla="*/ 240 h 4401"/>
                <a:gd name="T52" fmla="*/ 1806 w 3516"/>
                <a:gd name="T53" fmla="*/ 258 h 4401"/>
                <a:gd name="T54" fmla="*/ 1808 w 3516"/>
                <a:gd name="T55" fmla="*/ 266 h 4401"/>
                <a:gd name="T56" fmla="*/ 1810 w 3516"/>
                <a:gd name="T57" fmla="*/ 274 h 4401"/>
                <a:gd name="T58" fmla="*/ 1813 w 3516"/>
                <a:gd name="T59" fmla="*/ 282 h 4401"/>
                <a:gd name="T60" fmla="*/ 1819 w 3516"/>
                <a:gd name="T61" fmla="*/ 289 h 4401"/>
                <a:gd name="T62" fmla="*/ 1828 w 3516"/>
                <a:gd name="T63" fmla="*/ 300 h 4401"/>
                <a:gd name="T64" fmla="*/ 1838 w 3516"/>
                <a:gd name="T65" fmla="*/ 309 h 4401"/>
                <a:gd name="T66" fmla="*/ 1842 w 3516"/>
                <a:gd name="T67" fmla="*/ 314 h 4401"/>
                <a:gd name="T68" fmla="*/ 1845 w 3516"/>
                <a:gd name="T69" fmla="*/ 318 h 4401"/>
                <a:gd name="T70" fmla="*/ 1847 w 3516"/>
                <a:gd name="T71" fmla="*/ 324 h 4401"/>
                <a:gd name="T72" fmla="*/ 1847 w 3516"/>
                <a:gd name="T73" fmla="*/ 331 h 4401"/>
                <a:gd name="T74" fmla="*/ 1847 w 3516"/>
                <a:gd name="T75" fmla="*/ 339 h 4401"/>
                <a:gd name="T76" fmla="*/ 1846 w 3516"/>
                <a:gd name="T77" fmla="*/ 344 h 4401"/>
                <a:gd name="T78" fmla="*/ 1844 w 3516"/>
                <a:gd name="T79" fmla="*/ 350 h 4401"/>
                <a:gd name="T80" fmla="*/ 1842 w 3516"/>
                <a:gd name="T81" fmla="*/ 356 h 4401"/>
                <a:gd name="T82" fmla="*/ 1835 w 3516"/>
                <a:gd name="T83" fmla="*/ 366 h 4401"/>
                <a:gd name="T84" fmla="*/ 1827 w 3516"/>
                <a:gd name="T85" fmla="*/ 376 h 4401"/>
                <a:gd name="T86" fmla="*/ 1819 w 3516"/>
                <a:gd name="T87" fmla="*/ 386 h 4401"/>
                <a:gd name="T88" fmla="*/ 1812 w 3516"/>
                <a:gd name="T89" fmla="*/ 396 h 4401"/>
                <a:gd name="T90" fmla="*/ 1810 w 3516"/>
                <a:gd name="T91" fmla="*/ 402 h 4401"/>
                <a:gd name="T92" fmla="*/ 1808 w 3516"/>
                <a:gd name="T93" fmla="*/ 408 h 4401"/>
                <a:gd name="T94" fmla="*/ 1806 w 3516"/>
                <a:gd name="T95" fmla="*/ 415 h 4401"/>
                <a:gd name="T96" fmla="*/ 1805 w 3516"/>
                <a:gd name="T97" fmla="*/ 421 h 4401"/>
                <a:gd name="T98" fmla="*/ 1806 w 3516"/>
                <a:gd name="T99" fmla="*/ 428 h 4401"/>
                <a:gd name="T100" fmla="*/ 1808 w 3516"/>
                <a:gd name="T101" fmla="*/ 435 h 4401"/>
                <a:gd name="T102" fmla="*/ 1809 w 3516"/>
                <a:gd name="T103" fmla="*/ 442 h 4401"/>
                <a:gd name="T104" fmla="*/ 1811 w 3516"/>
                <a:gd name="T105" fmla="*/ 447 h 4401"/>
                <a:gd name="T106" fmla="*/ 1818 w 3516"/>
                <a:gd name="T107" fmla="*/ 458 h 4401"/>
                <a:gd name="T108" fmla="*/ 1826 w 3516"/>
                <a:gd name="T109" fmla="*/ 468 h 4401"/>
                <a:gd name="T110" fmla="*/ 1845 w 3516"/>
                <a:gd name="T111" fmla="*/ 486 h 4401"/>
                <a:gd name="T112" fmla="*/ 1863 w 3516"/>
                <a:gd name="T113" fmla="*/ 507 h 4401"/>
                <a:gd name="T114" fmla="*/ 1869 w 3516"/>
                <a:gd name="T115" fmla="*/ 518 h 4401"/>
                <a:gd name="T116" fmla="*/ 1873 w 3516"/>
                <a:gd name="T117" fmla="*/ 528 h 4401"/>
                <a:gd name="T118" fmla="*/ 1878 w 3516"/>
                <a:gd name="T119" fmla="*/ 538 h 4401"/>
                <a:gd name="T120" fmla="*/ 1881 w 3516"/>
                <a:gd name="T121" fmla="*/ 547 h 4401"/>
                <a:gd name="T122" fmla="*/ 1886 w 3516"/>
                <a:gd name="T123" fmla="*/ 556 h 4401"/>
                <a:gd name="T124" fmla="*/ 1891 w 3516"/>
                <a:gd name="T125" fmla="*/ 563 h 4401"/>
                <a:gd name="T126" fmla="*/ 1895 w 3516"/>
                <a:gd name="T127" fmla="*/ 565 h 4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  <a:cxn ang="0">
                  <a:pos x="T126" y="T127"/>
                </a:cxn>
              </a:cxnLst>
              <a:rect l="0" t="0" r="r" b="b"/>
              <a:pathLst>
                <a:path w="3516" h="4401">
                  <a:moveTo>
                    <a:pt x="1712" y="0"/>
                  </a:moveTo>
                  <a:lnTo>
                    <a:pt x="1717" y="7"/>
                  </a:lnTo>
                  <a:lnTo>
                    <a:pt x="1721" y="12"/>
                  </a:lnTo>
                  <a:lnTo>
                    <a:pt x="1726" y="17"/>
                  </a:lnTo>
                  <a:lnTo>
                    <a:pt x="1730" y="20"/>
                  </a:lnTo>
                  <a:lnTo>
                    <a:pt x="1736" y="24"/>
                  </a:lnTo>
                  <a:lnTo>
                    <a:pt x="1741" y="27"/>
                  </a:lnTo>
                  <a:lnTo>
                    <a:pt x="1745" y="32"/>
                  </a:lnTo>
                  <a:lnTo>
                    <a:pt x="1751" y="38"/>
                  </a:lnTo>
                  <a:lnTo>
                    <a:pt x="1758" y="49"/>
                  </a:lnTo>
                  <a:lnTo>
                    <a:pt x="1762" y="58"/>
                  </a:lnTo>
                  <a:lnTo>
                    <a:pt x="1766" y="67"/>
                  </a:lnTo>
                  <a:lnTo>
                    <a:pt x="1769" y="76"/>
                  </a:lnTo>
                  <a:lnTo>
                    <a:pt x="1775" y="95"/>
                  </a:lnTo>
                  <a:lnTo>
                    <a:pt x="1784" y="116"/>
                  </a:lnTo>
                  <a:lnTo>
                    <a:pt x="1793" y="130"/>
                  </a:lnTo>
                  <a:lnTo>
                    <a:pt x="1803" y="142"/>
                  </a:lnTo>
                  <a:lnTo>
                    <a:pt x="1809" y="148"/>
                  </a:lnTo>
                  <a:lnTo>
                    <a:pt x="1812" y="155"/>
                  </a:lnTo>
                  <a:lnTo>
                    <a:pt x="1814" y="162"/>
                  </a:lnTo>
                  <a:lnTo>
                    <a:pt x="1815" y="171"/>
                  </a:lnTo>
                  <a:lnTo>
                    <a:pt x="1814" y="185"/>
                  </a:lnTo>
                  <a:lnTo>
                    <a:pt x="1811" y="196"/>
                  </a:lnTo>
                  <a:lnTo>
                    <a:pt x="1808" y="208"/>
                  </a:lnTo>
                  <a:lnTo>
                    <a:pt x="1805" y="222"/>
                  </a:lnTo>
                  <a:lnTo>
                    <a:pt x="1805" y="240"/>
                  </a:lnTo>
                  <a:lnTo>
                    <a:pt x="1806" y="258"/>
                  </a:lnTo>
                  <a:lnTo>
                    <a:pt x="1808" y="266"/>
                  </a:lnTo>
                  <a:lnTo>
                    <a:pt x="1810" y="274"/>
                  </a:lnTo>
                  <a:lnTo>
                    <a:pt x="1813" y="282"/>
                  </a:lnTo>
                  <a:lnTo>
                    <a:pt x="1819" y="289"/>
                  </a:lnTo>
                  <a:lnTo>
                    <a:pt x="1828" y="300"/>
                  </a:lnTo>
                  <a:lnTo>
                    <a:pt x="1838" y="309"/>
                  </a:lnTo>
                  <a:lnTo>
                    <a:pt x="1842" y="314"/>
                  </a:lnTo>
                  <a:lnTo>
                    <a:pt x="1845" y="318"/>
                  </a:lnTo>
                  <a:lnTo>
                    <a:pt x="1847" y="324"/>
                  </a:lnTo>
                  <a:lnTo>
                    <a:pt x="1847" y="331"/>
                  </a:lnTo>
                  <a:lnTo>
                    <a:pt x="1847" y="339"/>
                  </a:lnTo>
                  <a:lnTo>
                    <a:pt x="1846" y="344"/>
                  </a:lnTo>
                  <a:lnTo>
                    <a:pt x="1844" y="350"/>
                  </a:lnTo>
                  <a:lnTo>
                    <a:pt x="1842" y="356"/>
                  </a:lnTo>
                  <a:lnTo>
                    <a:pt x="1835" y="366"/>
                  </a:lnTo>
                  <a:lnTo>
                    <a:pt x="1827" y="376"/>
                  </a:lnTo>
                  <a:lnTo>
                    <a:pt x="1819" y="386"/>
                  </a:lnTo>
                  <a:lnTo>
                    <a:pt x="1812" y="396"/>
                  </a:lnTo>
                  <a:lnTo>
                    <a:pt x="1810" y="402"/>
                  </a:lnTo>
                  <a:lnTo>
                    <a:pt x="1808" y="408"/>
                  </a:lnTo>
                  <a:lnTo>
                    <a:pt x="1806" y="415"/>
                  </a:lnTo>
                  <a:lnTo>
                    <a:pt x="1805" y="421"/>
                  </a:lnTo>
                  <a:lnTo>
                    <a:pt x="1806" y="428"/>
                  </a:lnTo>
                  <a:lnTo>
                    <a:pt x="1808" y="435"/>
                  </a:lnTo>
                  <a:lnTo>
                    <a:pt x="1809" y="442"/>
                  </a:lnTo>
                  <a:lnTo>
                    <a:pt x="1811" y="447"/>
                  </a:lnTo>
                  <a:lnTo>
                    <a:pt x="1818" y="458"/>
                  </a:lnTo>
                  <a:lnTo>
                    <a:pt x="1826" y="468"/>
                  </a:lnTo>
                  <a:lnTo>
                    <a:pt x="1845" y="486"/>
                  </a:lnTo>
                  <a:lnTo>
                    <a:pt x="1863" y="507"/>
                  </a:lnTo>
                  <a:lnTo>
                    <a:pt x="1869" y="518"/>
                  </a:lnTo>
                  <a:lnTo>
                    <a:pt x="1873" y="528"/>
                  </a:lnTo>
                  <a:lnTo>
                    <a:pt x="1878" y="538"/>
                  </a:lnTo>
                  <a:lnTo>
                    <a:pt x="1881" y="547"/>
                  </a:lnTo>
                  <a:lnTo>
                    <a:pt x="1886" y="556"/>
                  </a:lnTo>
                  <a:lnTo>
                    <a:pt x="1891" y="563"/>
                  </a:lnTo>
                  <a:lnTo>
                    <a:pt x="1895" y="565"/>
                  </a:lnTo>
                  <a:lnTo>
                    <a:pt x="1899" y="568"/>
                  </a:lnTo>
                  <a:lnTo>
                    <a:pt x="1904" y="569"/>
                  </a:lnTo>
                  <a:lnTo>
                    <a:pt x="1908" y="569"/>
                  </a:lnTo>
                  <a:lnTo>
                    <a:pt x="1920" y="566"/>
                  </a:lnTo>
                  <a:lnTo>
                    <a:pt x="1931" y="563"/>
                  </a:lnTo>
                  <a:lnTo>
                    <a:pt x="1931" y="573"/>
                  </a:lnTo>
                  <a:lnTo>
                    <a:pt x="1930" y="582"/>
                  </a:lnTo>
                  <a:lnTo>
                    <a:pt x="1930" y="591"/>
                  </a:lnTo>
                  <a:lnTo>
                    <a:pt x="1931" y="602"/>
                  </a:lnTo>
                  <a:lnTo>
                    <a:pt x="1933" y="607"/>
                  </a:lnTo>
                  <a:lnTo>
                    <a:pt x="1937" y="611"/>
                  </a:lnTo>
                  <a:lnTo>
                    <a:pt x="1942" y="614"/>
                  </a:lnTo>
                  <a:lnTo>
                    <a:pt x="1948" y="615"/>
                  </a:lnTo>
                  <a:lnTo>
                    <a:pt x="1960" y="617"/>
                  </a:lnTo>
                  <a:lnTo>
                    <a:pt x="1973" y="621"/>
                  </a:lnTo>
                  <a:lnTo>
                    <a:pt x="1984" y="625"/>
                  </a:lnTo>
                  <a:lnTo>
                    <a:pt x="1993" y="631"/>
                  </a:lnTo>
                  <a:lnTo>
                    <a:pt x="2001" y="639"/>
                  </a:lnTo>
                  <a:lnTo>
                    <a:pt x="2008" y="648"/>
                  </a:lnTo>
                  <a:lnTo>
                    <a:pt x="2014" y="657"/>
                  </a:lnTo>
                  <a:lnTo>
                    <a:pt x="2018" y="667"/>
                  </a:lnTo>
                  <a:lnTo>
                    <a:pt x="2020" y="680"/>
                  </a:lnTo>
                  <a:lnTo>
                    <a:pt x="2022" y="691"/>
                  </a:lnTo>
                  <a:lnTo>
                    <a:pt x="2020" y="701"/>
                  </a:lnTo>
                  <a:lnTo>
                    <a:pt x="2020" y="710"/>
                  </a:lnTo>
                  <a:lnTo>
                    <a:pt x="2019" y="719"/>
                  </a:lnTo>
                  <a:lnTo>
                    <a:pt x="2019" y="730"/>
                  </a:lnTo>
                  <a:lnTo>
                    <a:pt x="2020" y="744"/>
                  </a:lnTo>
                  <a:lnTo>
                    <a:pt x="2024" y="758"/>
                  </a:lnTo>
                  <a:lnTo>
                    <a:pt x="2028" y="770"/>
                  </a:lnTo>
                  <a:lnTo>
                    <a:pt x="2035" y="781"/>
                  </a:lnTo>
                  <a:lnTo>
                    <a:pt x="2043" y="792"/>
                  </a:lnTo>
                  <a:lnTo>
                    <a:pt x="2052" y="802"/>
                  </a:lnTo>
                  <a:lnTo>
                    <a:pt x="2061" y="812"/>
                  </a:lnTo>
                  <a:lnTo>
                    <a:pt x="2073" y="822"/>
                  </a:lnTo>
                  <a:lnTo>
                    <a:pt x="2085" y="836"/>
                  </a:lnTo>
                  <a:lnTo>
                    <a:pt x="2099" y="846"/>
                  </a:lnTo>
                  <a:lnTo>
                    <a:pt x="2105" y="850"/>
                  </a:lnTo>
                  <a:lnTo>
                    <a:pt x="2113" y="853"/>
                  </a:lnTo>
                  <a:lnTo>
                    <a:pt x="2121" y="854"/>
                  </a:lnTo>
                  <a:lnTo>
                    <a:pt x="2130" y="855"/>
                  </a:lnTo>
                  <a:lnTo>
                    <a:pt x="2137" y="854"/>
                  </a:lnTo>
                  <a:lnTo>
                    <a:pt x="2143" y="853"/>
                  </a:lnTo>
                  <a:lnTo>
                    <a:pt x="2148" y="851"/>
                  </a:lnTo>
                  <a:lnTo>
                    <a:pt x="2153" y="847"/>
                  </a:lnTo>
                  <a:lnTo>
                    <a:pt x="2164" y="842"/>
                  </a:lnTo>
                  <a:lnTo>
                    <a:pt x="2176" y="836"/>
                  </a:lnTo>
                  <a:lnTo>
                    <a:pt x="2173" y="861"/>
                  </a:lnTo>
                  <a:lnTo>
                    <a:pt x="2172" y="885"/>
                  </a:lnTo>
                  <a:lnTo>
                    <a:pt x="2172" y="896"/>
                  </a:lnTo>
                  <a:lnTo>
                    <a:pt x="2176" y="906"/>
                  </a:lnTo>
                  <a:lnTo>
                    <a:pt x="2178" y="912"/>
                  </a:lnTo>
                  <a:lnTo>
                    <a:pt x="2180" y="916"/>
                  </a:lnTo>
                  <a:lnTo>
                    <a:pt x="2184" y="921"/>
                  </a:lnTo>
                  <a:lnTo>
                    <a:pt x="2188" y="926"/>
                  </a:lnTo>
                  <a:lnTo>
                    <a:pt x="2196" y="932"/>
                  </a:lnTo>
                  <a:lnTo>
                    <a:pt x="2205" y="938"/>
                  </a:lnTo>
                  <a:lnTo>
                    <a:pt x="2209" y="941"/>
                  </a:lnTo>
                  <a:lnTo>
                    <a:pt x="2211" y="945"/>
                  </a:lnTo>
                  <a:lnTo>
                    <a:pt x="2213" y="949"/>
                  </a:lnTo>
                  <a:lnTo>
                    <a:pt x="2214" y="954"/>
                  </a:lnTo>
                  <a:lnTo>
                    <a:pt x="2214" y="981"/>
                  </a:lnTo>
                  <a:lnTo>
                    <a:pt x="2213" y="1005"/>
                  </a:lnTo>
                  <a:lnTo>
                    <a:pt x="2213" y="1029"/>
                  </a:lnTo>
                  <a:lnTo>
                    <a:pt x="2213" y="1056"/>
                  </a:lnTo>
                  <a:lnTo>
                    <a:pt x="2207" y="1065"/>
                  </a:lnTo>
                  <a:lnTo>
                    <a:pt x="2201" y="1074"/>
                  </a:lnTo>
                  <a:lnTo>
                    <a:pt x="2202" y="1080"/>
                  </a:lnTo>
                  <a:lnTo>
                    <a:pt x="2202" y="1085"/>
                  </a:lnTo>
                  <a:lnTo>
                    <a:pt x="2204" y="1091"/>
                  </a:lnTo>
                  <a:lnTo>
                    <a:pt x="2205" y="1095"/>
                  </a:lnTo>
                  <a:lnTo>
                    <a:pt x="2211" y="1106"/>
                  </a:lnTo>
                  <a:lnTo>
                    <a:pt x="2219" y="1115"/>
                  </a:lnTo>
                  <a:lnTo>
                    <a:pt x="2227" y="1121"/>
                  </a:lnTo>
                  <a:lnTo>
                    <a:pt x="2237" y="1127"/>
                  </a:lnTo>
                  <a:lnTo>
                    <a:pt x="2241" y="1129"/>
                  </a:lnTo>
                  <a:lnTo>
                    <a:pt x="2247" y="1131"/>
                  </a:lnTo>
                  <a:lnTo>
                    <a:pt x="2253" y="1132"/>
                  </a:lnTo>
                  <a:lnTo>
                    <a:pt x="2258" y="1132"/>
                  </a:lnTo>
                  <a:lnTo>
                    <a:pt x="2269" y="1131"/>
                  </a:lnTo>
                  <a:lnTo>
                    <a:pt x="2279" y="1128"/>
                  </a:lnTo>
                  <a:lnTo>
                    <a:pt x="2287" y="1125"/>
                  </a:lnTo>
                  <a:lnTo>
                    <a:pt x="2295" y="1121"/>
                  </a:lnTo>
                  <a:lnTo>
                    <a:pt x="2303" y="1117"/>
                  </a:lnTo>
                  <a:lnTo>
                    <a:pt x="2310" y="1112"/>
                  </a:lnTo>
                  <a:lnTo>
                    <a:pt x="2320" y="1109"/>
                  </a:lnTo>
                  <a:lnTo>
                    <a:pt x="2330" y="1106"/>
                  </a:lnTo>
                  <a:lnTo>
                    <a:pt x="2348" y="1102"/>
                  </a:lnTo>
                  <a:lnTo>
                    <a:pt x="2364" y="1101"/>
                  </a:lnTo>
                  <a:lnTo>
                    <a:pt x="2381" y="1100"/>
                  </a:lnTo>
                  <a:lnTo>
                    <a:pt x="2395" y="1100"/>
                  </a:lnTo>
                  <a:lnTo>
                    <a:pt x="2411" y="1098"/>
                  </a:lnTo>
                  <a:lnTo>
                    <a:pt x="2426" y="1095"/>
                  </a:lnTo>
                  <a:lnTo>
                    <a:pt x="2434" y="1093"/>
                  </a:lnTo>
                  <a:lnTo>
                    <a:pt x="2442" y="1091"/>
                  </a:lnTo>
                  <a:lnTo>
                    <a:pt x="2450" y="1088"/>
                  </a:lnTo>
                  <a:lnTo>
                    <a:pt x="2458" y="1083"/>
                  </a:lnTo>
                  <a:lnTo>
                    <a:pt x="2465" y="1078"/>
                  </a:lnTo>
                  <a:lnTo>
                    <a:pt x="2469" y="1073"/>
                  </a:lnTo>
                  <a:lnTo>
                    <a:pt x="2472" y="1067"/>
                  </a:lnTo>
                  <a:lnTo>
                    <a:pt x="2476" y="1060"/>
                  </a:lnTo>
                  <a:lnTo>
                    <a:pt x="2480" y="1055"/>
                  </a:lnTo>
                  <a:lnTo>
                    <a:pt x="2485" y="1049"/>
                  </a:lnTo>
                  <a:lnTo>
                    <a:pt x="2487" y="1048"/>
                  </a:lnTo>
                  <a:lnTo>
                    <a:pt x="2489" y="1046"/>
                  </a:lnTo>
                  <a:lnTo>
                    <a:pt x="2493" y="1046"/>
                  </a:lnTo>
                  <a:lnTo>
                    <a:pt x="2496" y="1044"/>
                  </a:lnTo>
                  <a:lnTo>
                    <a:pt x="2502" y="1046"/>
                  </a:lnTo>
                  <a:lnTo>
                    <a:pt x="2506" y="1046"/>
                  </a:lnTo>
                  <a:lnTo>
                    <a:pt x="2510" y="1048"/>
                  </a:lnTo>
                  <a:lnTo>
                    <a:pt x="2513" y="1049"/>
                  </a:lnTo>
                  <a:lnTo>
                    <a:pt x="2520" y="1055"/>
                  </a:lnTo>
                  <a:lnTo>
                    <a:pt x="2526" y="1061"/>
                  </a:lnTo>
                  <a:lnTo>
                    <a:pt x="2535" y="1077"/>
                  </a:lnTo>
                  <a:lnTo>
                    <a:pt x="2542" y="1097"/>
                  </a:lnTo>
                  <a:lnTo>
                    <a:pt x="2555" y="1090"/>
                  </a:lnTo>
                  <a:lnTo>
                    <a:pt x="2568" y="1084"/>
                  </a:lnTo>
                  <a:lnTo>
                    <a:pt x="2579" y="1081"/>
                  </a:lnTo>
                  <a:lnTo>
                    <a:pt x="2591" y="1077"/>
                  </a:lnTo>
                  <a:lnTo>
                    <a:pt x="2603" y="1073"/>
                  </a:lnTo>
                  <a:lnTo>
                    <a:pt x="2614" y="1068"/>
                  </a:lnTo>
                  <a:lnTo>
                    <a:pt x="2627" y="1063"/>
                  </a:lnTo>
                  <a:lnTo>
                    <a:pt x="2638" y="1055"/>
                  </a:lnTo>
                  <a:lnTo>
                    <a:pt x="2647" y="1064"/>
                  </a:lnTo>
                  <a:lnTo>
                    <a:pt x="2657" y="1071"/>
                  </a:lnTo>
                  <a:lnTo>
                    <a:pt x="2666" y="1076"/>
                  </a:lnTo>
                  <a:lnTo>
                    <a:pt x="2677" y="1080"/>
                  </a:lnTo>
                  <a:lnTo>
                    <a:pt x="2688" y="1083"/>
                  </a:lnTo>
                  <a:lnTo>
                    <a:pt x="2700" y="1084"/>
                  </a:lnTo>
                  <a:lnTo>
                    <a:pt x="2711" y="1084"/>
                  </a:lnTo>
                  <a:lnTo>
                    <a:pt x="2725" y="1083"/>
                  </a:lnTo>
                  <a:lnTo>
                    <a:pt x="2725" y="1092"/>
                  </a:lnTo>
                  <a:lnTo>
                    <a:pt x="2726" y="1100"/>
                  </a:lnTo>
                  <a:lnTo>
                    <a:pt x="2727" y="1108"/>
                  </a:lnTo>
                  <a:lnTo>
                    <a:pt x="2730" y="1115"/>
                  </a:lnTo>
                  <a:lnTo>
                    <a:pt x="2735" y="1129"/>
                  </a:lnTo>
                  <a:lnTo>
                    <a:pt x="2742" y="1142"/>
                  </a:lnTo>
                  <a:lnTo>
                    <a:pt x="2751" y="1154"/>
                  </a:lnTo>
                  <a:lnTo>
                    <a:pt x="2760" y="1166"/>
                  </a:lnTo>
                  <a:lnTo>
                    <a:pt x="2770" y="1177"/>
                  </a:lnTo>
                  <a:lnTo>
                    <a:pt x="2782" y="1188"/>
                  </a:lnTo>
                  <a:lnTo>
                    <a:pt x="2792" y="1199"/>
                  </a:lnTo>
                  <a:lnTo>
                    <a:pt x="2802" y="1210"/>
                  </a:lnTo>
                  <a:lnTo>
                    <a:pt x="2811" y="1221"/>
                  </a:lnTo>
                  <a:lnTo>
                    <a:pt x="2820" y="1234"/>
                  </a:lnTo>
                  <a:lnTo>
                    <a:pt x="2827" y="1246"/>
                  </a:lnTo>
                  <a:lnTo>
                    <a:pt x="2833" y="1261"/>
                  </a:lnTo>
                  <a:lnTo>
                    <a:pt x="2835" y="1268"/>
                  </a:lnTo>
                  <a:lnTo>
                    <a:pt x="2836" y="1276"/>
                  </a:lnTo>
                  <a:lnTo>
                    <a:pt x="2837" y="1283"/>
                  </a:lnTo>
                  <a:lnTo>
                    <a:pt x="2837" y="1293"/>
                  </a:lnTo>
                  <a:lnTo>
                    <a:pt x="2837" y="1299"/>
                  </a:lnTo>
                  <a:lnTo>
                    <a:pt x="2835" y="1306"/>
                  </a:lnTo>
                  <a:lnTo>
                    <a:pt x="2833" y="1312"/>
                  </a:lnTo>
                  <a:lnTo>
                    <a:pt x="2829" y="1317"/>
                  </a:lnTo>
                  <a:lnTo>
                    <a:pt x="2821" y="1327"/>
                  </a:lnTo>
                  <a:lnTo>
                    <a:pt x="2811" y="1336"/>
                  </a:lnTo>
                  <a:lnTo>
                    <a:pt x="2802" y="1345"/>
                  </a:lnTo>
                  <a:lnTo>
                    <a:pt x="2794" y="1355"/>
                  </a:lnTo>
                  <a:lnTo>
                    <a:pt x="2791" y="1359"/>
                  </a:lnTo>
                  <a:lnTo>
                    <a:pt x="2788" y="1366"/>
                  </a:lnTo>
                  <a:lnTo>
                    <a:pt x="2786" y="1372"/>
                  </a:lnTo>
                  <a:lnTo>
                    <a:pt x="2786" y="1379"/>
                  </a:lnTo>
                  <a:lnTo>
                    <a:pt x="2786" y="1383"/>
                  </a:lnTo>
                  <a:lnTo>
                    <a:pt x="2787" y="1387"/>
                  </a:lnTo>
                  <a:lnTo>
                    <a:pt x="2790" y="1389"/>
                  </a:lnTo>
                  <a:lnTo>
                    <a:pt x="2792" y="1391"/>
                  </a:lnTo>
                  <a:lnTo>
                    <a:pt x="2799" y="1395"/>
                  </a:lnTo>
                  <a:lnTo>
                    <a:pt x="2807" y="1396"/>
                  </a:lnTo>
                  <a:lnTo>
                    <a:pt x="2825" y="1396"/>
                  </a:lnTo>
                  <a:lnTo>
                    <a:pt x="2844" y="1396"/>
                  </a:lnTo>
                  <a:lnTo>
                    <a:pt x="2854" y="1395"/>
                  </a:lnTo>
                  <a:lnTo>
                    <a:pt x="2863" y="1391"/>
                  </a:lnTo>
                  <a:lnTo>
                    <a:pt x="2871" y="1387"/>
                  </a:lnTo>
                  <a:lnTo>
                    <a:pt x="2879" y="1382"/>
                  </a:lnTo>
                  <a:lnTo>
                    <a:pt x="2887" y="1378"/>
                  </a:lnTo>
                  <a:lnTo>
                    <a:pt x="2895" y="1373"/>
                  </a:lnTo>
                  <a:lnTo>
                    <a:pt x="2904" y="1371"/>
                  </a:lnTo>
                  <a:lnTo>
                    <a:pt x="2914" y="1370"/>
                  </a:lnTo>
                  <a:lnTo>
                    <a:pt x="2930" y="1371"/>
                  </a:lnTo>
                  <a:lnTo>
                    <a:pt x="2945" y="1374"/>
                  </a:lnTo>
                  <a:lnTo>
                    <a:pt x="2958" y="1379"/>
                  </a:lnTo>
                  <a:lnTo>
                    <a:pt x="2971" y="1384"/>
                  </a:lnTo>
                  <a:lnTo>
                    <a:pt x="2983" y="1389"/>
                  </a:lnTo>
                  <a:lnTo>
                    <a:pt x="2997" y="1393"/>
                  </a:lnTo>
                  <a:lnTo>
                    <a:pt x="3012" y="1397"/>
                  </a:lnTo>
                  <a:lnTo>
                    <a:pt x="3027" y="1398"/>
                  </a:lnTo>
                  <a:lnTo>
                    <a:pt x="3041" y="1399"/>
                  </a:lnTo>
                  <a:lnTo>
                    <a:pt x="3055" y="1399"/>
                  </a:lnTo>
                  <a:lnTo>
                    <a:pt x="3061" y="1398"/>
                  </a:lnTo>
                  <a:lnTo>
                    <a:pt x="3067" y="1396"/>
                  </a:lnTo>
                  <a:lnTo>
                    <a:pt x="3073" y="1393"/>
                  </a:lnTo>
                  <a:lnTo>
                    <a:pt x="3078" y="1389"/>
                  </a:lnTo>
                  <a:lnTo>
                    <a:pt x="3083" y="1383"/>
                  </a:lnTo>
                  <a:lnTo>
                    <a:pt x="3085" y="1376"/>
                  </a:lnTo>
                  <a:lnTo>
                    <a:pt x="3088" y="1370"/>
                  </a:lnTo>
                  <a:lnTo>
                    <a:pt x="3088" y="1362"/>
                  </a:lnTo>
                  <a:lnTo>
                    <a:pt x="3089" y="1355"/>
                  </a:lnTo>
                  <a:lnTo>
                    <a:pt x="3089" y="1348"/>
                  </a:lnTo>
                  <a:lnTo>
                    <a:pt x="3091" y="1340"/>
                  </a:lnTo>
                  <a:lnTo>
                    <a:pt x="3094" y="1334"/>
                  </a:lnTo>
                  <a:lnTo>
                    <a:pt x="3099" y="1330"/>
                  </a:lnTo>
                  <a:lnTo>
                    <a:pt x="3102" y="1327"/>
                  </a:lnTo>
                  <a:lnTo>
                    <a:pt x="3107" y="1324"/>
                  </a:lnTo>
                  <a:lnTo>
                    <a:pt x="3111" y="1323"/>
                  </a:lnTo>
                  <a:lnTo>
                    <a:pt x="3122" y="1321"/>
                  </a:lnTo>
                  <a:lnTo>
                    <a:pt x="3133" y="1321"/>
                  </a:lnTo>
                  <a:lnTo>
                    <a:pt x="3139" y="1322"/>
                  </a:lnTo>
                  <a:lnTo>
                    <a:pt x="3143" y="1323"/>
                  </a:lnTo>
                  <a:lnTo>
                    <a:pt x="3146" y="1324"/>
                  </a:lnTo>
                  <a:lnTo>
                    <a:pt x="3151" y="1328"/>
                  </a:lnTo>
                  <a:lnTo>
                    <a:pt x="3157" y="1334"/>
                  </a:lnTo>
                  <a:lnTo>
                    <a:pt x="3161" y="1342"/>
                  </a:lnTo>
                  <a:lnTo>
                    <a:pt x="3165" y="1353"/>
                  </a:lnTo>
                  <a:lnTo>
                    <a:pt x="3168" y="1363"/>
                  </a:lnTo>
                  <a:lnTo>
                    <a:pt x="3170" y="1374"/>
                  </a:lnTo>
                  <a:lnTo>
                    <a:pt x="3171" y="1385"/>
                  </a:lnTo>
                  <a:lnTo>
                    <a:pt x="3187" y="1388"/>
                  </a:lnTo>
                  <a:lnTo>
                    <a:pt x="3204" y="1389"/>
                  </a:lnTo>
                  <a:lnTo>
                    <a:pt x="3209" y="1389"/>
                  </a:lnTo>
                  <a:lnTo>
                    <a:pt x="3212" y="1388"/>
                  </a:lnTo>
                  <a:lnTo>
                    <a:pt x="3217" y="1385"/>
                  </a:lnTo>
                  <a:lnTo>
                    <a:pt x="3219" y="1383"/>
                  </a:lnTo>
                  <a:lnTo>
                    <a:pt x="3225" y="1378"/>
                  </a:lnTo>
                  <a:lnTo>
                    <a:pt x="3230" y="1370"/>
                  </a:lnTo>
                  <a:lnTo>
                    <a:pt x="3235" y="1362"/>
                  </a:lnTo>
                  <a:lnTo>
                    <a:pt x="3239" y="1354"/>
                  </a:lnTo>
                  <a:lnTo>
                    <a:pt x="3245" y="1347"/>
                  </a:lnTo>
                  <a:lnTo>
                    <a:pt x="3252" y="1340"/>
                  </a:lnTo>
                  <a:lnTo>
                    <a:pt x="3259" y="1337"/>
                  </a:lnTo>
                  <a:lnTo>
                    <a:pt x="3264" y="1334"/>
                  </a:lnTo>
                  <a:lnTo>
                    <a:pt x="3271" y="1333"/>
                  </a:lnTo>
                  <a:lnTo>
                    <a:pt x="3278" y="1332"/>
                  </a:lnTo>
                  <a:lnTo>
                    <a:pt x="3293" y="1331"/>
                  </a:lnTo>
                  <a:lnTo>
                    <a:pt x="3306" y="1328"/>
                  </a:lnTo>
                  <a:lnTo>
                    <a:pt x="3313" y="1330"/>
                  </a:lnTo>
                  <a:lnTo>
                    <a:pt x="3317" y="1332"/>
                  </a:lnTo>
                  <a:lnTo>
                    <a:pt x="3322" y="1337"/>
                  </a:lnTo>
                  <a:lnTo>
                    <a:pt x="3325" y="1340"/>
                  </a:lnTo>
                  <a:lnTo>
                    <a:pt x="3333" y="1349"/>
                  </a:lnTo>
                  <a:lnTo>
                    <a:pt x="3342" y="1357"/>
                  </a:lnTo>
                  <a:lnTo>
                    <a:pt x="3353" y="1363"/>
                  </a:lnTo>
                  <a:lnTo>
                    <a:pt x="3363" y="1366"/>
                  </a:lnTo>
                  <a:lnTo>
                    <a:pt x="3372" y="1370"/>
                  </a:lnTo>
                  <a:lnTo>
                    <a:pt x="3382" y="1373"/>
                  </a:lnTo>
                  <a:lnTo>
                    <a:pt x="3392" y="1376"/>
                  </a:lnTo>
                  <a:lnTo>
                    <a:pt x="3400" y="1381"/>
                  </a:lnTo>
                  <a:lnTo>
                    <a:pt x="3405" y="1383"/>
                  </a:lnTo>
                  <a:lnTo>
                    <a:pt x="3409" y="1387"/>
                  </a:lnTo>
                  <a:lnTo>
                    <a:pt x="3413" y="1391"/>
                  </a:lnTo>
                  <a:lnTo>
                    <a:pt x="3416" y="1396"/>
                  </a:lnTo>
                  <a:lnTo>
                    <a:pt x="3422" y="1406"/>
                  </a:lnTo>
                  <a:lnTo>
                    <a:pt x="3426" y="1417"/>
                  </a:lnTo>
                  <a:lnTo>
                    <a:pt x="3428" y="1428"/>
                  </a:lnTo>
                  <a:lnTo>
                    <a:pt x="3431" y="1440"/>
                  </a:lnTo>
                  <a:lnTo>
                    <a:pt x="3432" y="1451"/>
                  </a:lnTo>
                  <a:lnTo>
                    <a:pt x="3434" y="1462"/>
                  </a:lnTo>
                  <a:lnTo>
                    <a:pt x="3436" y="1474"/>
                  </a:lnTo>
                  <a:lnTo>
                    <a:pt x="3442" y="1485"/>
                  </a:lnTo>
                  <a:lnTo>
                    <a:pt x="3444" y="1489"/>
                  </a:lnTo>
                  <a:lnTo>
                    <a:pt x="3447" y="1492"/>
                  </a:lnTo>
                  <a:lnTo>
                    <a:pt x="3450" y="1495"/>
                  </a:lnTo>
                  <a:lnTo>
                    <a:pt x="3453" y="1498"/>
                  </a:lnTo>
                  <a:lnTo>
                    <a:pt x="3460" y="1502"/>
                  </a:lnTo>
                  <a:lnTo>
                    <a:pt x="3468" y="1506"/>
                  </a:lnTo>
                  <a:lnTo>
                    <a:pt x="3476" y="1509"/>
                  </a:lnTo>
                  <a:lnTo>
                    <a:pt x="3483" y="1513"/>
                  </a:lnTo>
                  <a:lnTo>
                    <a:pt x="3486" y="1516"/>
                  </a:lnTo>
                  <a:lnTo>
                    <a:pt x="3489" y="1519"/>
                  </a:lnTo>
                  <a:lnTo>
                    <a:pt x="3491" y="1523"/>
                  </a:lnTo>
                  <a:lnTo>
                    <a:pt x="3493" y="1527"/>
                  </a:lnTo>
                  <a:lnTo>
                    <a:pt x="3494" y="1532"/>
                  </a:lnTo>
                  <a:lnTo>
                    <a:pt x="3495" y="1537"/>
                  </a:lnTo>
                  <a:lnTo>
                    <a:pt x="3494" y="1542"/>
                  </a:lnTo>
                  <a:lnTo>
                    <a:pt x="3494" y="1546"/>
                  </a:lnTo>
                  <a:lnTo>
                    <a:pt x="3493" y="1555"/>
                  </a:lnTo>
                  <a:lnTo>
                    <a:pt x="3493" y="1566"/>
                  </a:lnTo>
                  <a:lnTo>
                    <a:pt x="3495" y="1575"/>
                  </a:lnTo>
                  <a:lnTo>
                    <a:pt x="3499" y="1583"/>
                  </a:lnTo>
                  <a:lnTo>
                    <a:pt x="3502" y="1590"/>
                  </a:lnTo>
                  <a:lnTo>
                    <a:pt x="3506" y="1597"/>
                  </a:lnTo>
                  <a:lnTo>
                    <a:pt x="3510" y="1604"/>
                  </a:lnTo>
                  <a:lnTo>
                    <a:pt x="3512" y="1612"/>
                  </a:lnTo>
                  <a:lnTo>
                    <a:pt x="3515" y="1620"/>
                  </a:lnTo>
                  <a:lnTo>
                    <a:pt x="3516" y="1630"/>
                  </a:lnTo>
                  <a:lnTo>
                    <a:pt x="3515" y="1647"/>
                  </a:lnTo>
                  <a:lnTo>
                    <a:pt x="3513" y="1662"/>
                  </a:lnTo>
                  <a:lnTo>
                    <a:pt x="3511" y="1677"/>
                  </a:lnTo>
                  <a:lnTo>
                    <a:pt x="3508" y="1690"/>
                  </a:lnTo>
                  <a:lnTo>
                    <a:pt x="3503" y="1704"/>
                  </a:lnTo>
                  <a:lnTo>
                    <a:pt x="3496" y="1717"/>
                  </a:lnTo>
                  <a:lnTo>
                    <a:pt x="3490" y="1731"/>
                  </a:lnTo>
                  <a:lnTo>
                    <a:pt x="3481" y="1746"/>
                  </a:lnTo>
                  <a:lnTo>
                    <a:pt x="3475" y="1752"/>
                  </a:lnTo>
                  <a:lnTo>
                    <a:pt x="3468" y="1759"/>
                  </a:lnTo>
                  <a:lnTo>
                    <a:pt x="3461" y="1765"/>
                  </a:lnTo>
                  <a:lnTo>
                    <a:pt x="3453" y="1769"/>
                  </a:lnTo>
                  <a:lnTo>
                    <a:pt x="3436" y="1777"/>
                  </a:lnTo>
                  <a:lnTo>
                    <a:pt x="3421" y="1784"/>
                  </a:lnTo>
                  <a:lnTo>
                    <a:pt x="3413" y="1788"/>
                  </a:lnTo>
                  <a:lnTo>
                    <a:pt x="3405" y="1791"/>
                  </a:lnTo>
                  <a:lnTo>
                    <a:pt x="3398" y="1796"/>
                  </a:lnTo>
                  <a:lnTo>
                    <a:pt x="3392" y="1800"/>
                  </a:lnTo>
                  <a:lnTo>
                    <a:pt x="3388" y="1806"/>
                  </a:lnTo>
                  <a:lnTo>
                    <a:pt x="3383" y="1813"/>
                  </a:lnTo>
                  <a:lnTo>
                    <a:pt x="3381" y="1820"/>
                  </a:lnTo>
                  <a:lnTo>
                    <a:pt x="3381" y="1830"/>
                  </a:lnTo>
                  <a:lnTo>
                    <a:pt x="3381" y="1834"/>
                  </a:lnTo>
                  <a:lnTo>
                    <a:pt x="3383" y="1839"/>
                  </a:lnTo>
                  <a:lnTo>
                    <a:pt x="3387" y="1843"/>
                  </a:lnTo>
                  <a:lnTo>
                    <a:pt x="3390" y="1847"/>
                  </a:lnTo>
                  <a:lnTo>
                    <a:pt x="3395" y="1850"/>
                  </a:lnTo>
                  <a:lnTo>
                    <a:pt x="3398" y="1854"/>
                  </a:lnTo>
                  <a:lnTo>
                    <a:pt x="3401" y="1859"/>
                  </a:lnTo>
                  <a:lnTo>
                    <a:pt x="3404" y="1865"/>
                  </a:lnTo>
                  <a:lnTo>
                    <a:pt x="3387" y="1896"/>
                  </a:lnTo>
                  <a:lnTo>
                    <a:pt x="3393" y="1909"/>
                  </a:lnTo>
                  <a:lnTo>
                    <a:pt x="3401" y="1919"/>
                  </a:lnTo>
                  <a:lnTo>
                    <a:pt x="3405" y="1924"/>
                  </a:lnTo>
                  <a:lnTo>
                    <a:pt x="3407" y="1929"/>
                  </a:lnTo>
                  <a:lnTo>
                    <a:pt x="3409" y="1935"/>
                  </a:lnTo>
                  <a:lnTo>
                    <a:pt x="3409" y="1942"/>
                  </a:lnTo>
                  <a:lnTo>
                    <a:pt x="3409" y="1948"/>
                  </a:lnTo>
                  <a:lnTo>
                    <a:pt x="3407" y="1954"/>
                  </a:lnTo>
                  <a:lnTo>
                    <a:pt x="3404" y="1959"/>
                  </a:lnTo>
                  <a:lnTo>
                    <a:pt x="3399" y="1963"/>
                  </a:lnTo>
                  <a:lnTo>
                    <a:pt x="3389" y="1970"/>
                  </a:lnTo>
                  <a:lnTo>
                    <a:pt x="3378" y="1977"/>
                  </a:lnTo>
                  <a:lnTo>
                    <a:pt x="3354" y="1992"/>
                  </a:lnTo>
                  <a:lnTo>
                    <a:pt x="3331" y="2003"/>
                  </a:lnTo>
                  <a:lnTo>
                    <a:pt x="3320" y="2007"/>
                  </a:lnTo>
                  <a:lnTo>
                    <a:pt x="3307" y="2012"/>
                  </a:lnTo>
                  <a:lnTo>
                    <a:pt x="3295" y="2015"/>
                  </a:lnTo>
                  <a:lnTo>
                    <a:pt x="3281" y="2019"/>
                  </a:lnTo>
                  <a:lnTo>
                    <a:pt x="3260" y="2021"/>
                  </a:lnTo>
                  <a:lnTo>
                    <a:pt x="3239" y="2024"/>
                  </a:lnTo>
                  <a:lnTo>
                    <a:pt x="3230" y="2028"/>
                  </a:lnTo>
                  <a:lnTo>
                    <a:pt x="3223" y="2032"/>
                  </a:lnTo>
                  <a:lnTo>
                    <a:pt x="3220" y="2036"/>
                  </a:lnTo>
                  <a:lnTo>
                    <a:pt x="3218" y="2039"/>
                  </a:lnTo>
                  <a:lnTo>
                    <a:pt x="3217" y="2043"/>
                  </a:lnTo>
                  <a:lnTo>
                    <a:pt x="3217" y="2048"/>
                  </a:lnTo>
                  <a:lnTo>
                    <a:pt x="3218" y="2063"/>
                  </a:lnTo>
                  <a:lnTo>
                    <a:pt x="3220" y="2078"/>
                  </a:lnTo>
                  <a:lnTo>
                    <a:pt x="3225" y="2091"/>
                  </a:lnTo>
                  <a:lnTo>
                    <a:pt x="3230" y="2105"/>
                  </a:lnTo>
                  <a:lnTo>
                    <a:pt x="3237" y="2116"/>
                  </a:lnTo>
                  <a:lnTo>
                    <a:pt x="3245" y="2129"/>
                  </a:lnTo>
                  <a:lnTo>
                    <a:pt x="3253" y="2140"/>
                  </a:lnTo>
                  <a:lnTo>
                    <a:pt x="3262" y="2150"/>
                  </a:lnTo>
                  <a:lnTo>
                    <a:pt x="3270" y="2161"/>
                  </a:lnTo>
                  <a:lnTo>
                    <a:pt x="3278" y="2173"/>
                  </a:lnTo>
                  <a:lnTo>
                    <a:pt x="3286" y="2184"/>
                  </a:lnTo>
                  <a:lnTo>
                    <a:pt x="3293" y="2197"/>
                  </a:lnTo>
                  <a:lnTo>
                    <a:pt x="3298" y="2209"/>
                  </a:lnTo>
                  <a:lnTo>
                    <a:pt x="3303" y="2223"/>
                  </a:lnTo>
                  <a:lnTo>
                    <a:pt x="3306" y="2237"/>
                  </a:lnTo>
                  <a:lnTo>
                    <a:pt x="3306" y="2253"/>
                  </a:lnTo>
                  <a:lnTo>
                    <a:pt x="3307" y="2266"/>
                  </a:lnTo>
                  <a:lnTo>
                    <a:pt x="3310" y="2277"/>
                  </a:lnTo>
                  <a:lnTo>
                    <a:pt x="3313" y="2287"/>
                  </a:lnTo>
                  <a:lnTo>
                    <a:pt x="3316" y="2296"/>
                  </a:lnTo>
                  <a:lnTo>
                    <a:pt x="3325" y="2316"/>
                  </a:lnTo>
                  <a:lnTo>
                    <a:pt x="3336" y="2337"/>
                  </a:lnTo>
                  <a:lnTo>
                    <a:pt x="3322" y="2346"/>
                  </a:lnTo>
                  <a:lnTo>
                    <a:pt x="3308" y="2354"/>
                  </a:lnTo>
                  <a:lnTo>
                    <a:pt x="3296" y="2361"/>
                  </a:lnTo>
                  <a:lnTo>
                    <a:pt x="3283" y="2365"/>
                  </a:lnTo>
                  <a:lnTo>
                    <a:pt x="3270" y="2370"/>
                  </a:lnTo>
                  <a:lnTo>
                    <a:pt x="3256" y="2373"/>
                  </a:lnTo>
                  <a:lnTo>
                    <a:pt x="3242" y="2377"/>
                  </a:lnTo>
                  <a:lnTo>
                    <a:pt x="3227" y="2379"/>
                  </a:lnTo>
                  <a:lnTo>
                    <a:pt x="3231" y="2385"/>
                  </a:lnTo>
                  <a:lnTo>
                    <a:pt x="3235" y="2390"/>
                  </a:lnTo>
                  <a:lnTo>
                    <a:pt x="3237" y="2396"/>
                  </a:lnTo>
                  <a:lnTo>
                    <a:pt x="3239" y="2402"/>
                  </a:lnTo>
                  <a:lnTo>
                    <a:pt x="3242" y="2412"/>
                  </a:lnTo>
                  <a:lnTo>
                    <a:pt x="3242" y="2422"/>
                  </a:lnTo>
                  <a:lnTo>
                    <a:pt x="3243" y="2432"/>
                  </a:lnTo>
                  <a:lnTo>
                    <a:pt x="3246" y="2444"/>
                  </a:lnTo>
                  <a:lnTo>
                    <a:pt x="3262" y="2474"/>
                  </a:lnTo>
                  <a:lnTo>
                    <a:pt x="3277" y="2500"/>
                  </a:lnTo>
                  <a:lnTo>
                    <a:pt x="3283" y="2514"/>
                  </a:lnTo>
                  <a:lnTo>
                    <a:pt x="3289" y="2528"/>
                  </a:lnTo>
                  <a:lnTo>
                    <a:pt x="3291" y="2536"/>
                  </a:lnTo>
                  <a:lnTo>
                    <a:pt x="3293" y="2544"/>
                  </a:lnTo>
                  <a:lnTo>
                    <a:pt x="3294" y="2553"/>
                  </a:lnTo>
                  <a:lnTo>
                    <a:pt x="3294" y="2562"/>
                  </a:lnTo>
                  <a:lnTo>
                    <a:pt x="3293" y="2573"/>
                  </a:lnTo>
                  <a:lnTo>
                    <a:pt x="3290" y="2582"/>
                  </a:lnTo>
                  <a:lnTo>
                    <a:pt x="3287" y="2590"/>
                  </a:lnTo>
                  <a:lnTo>
                    <a:pt x="3282" y="2598"/>
                  </a:lnTo>
                  <a:lnTo>
                    <a:pt x="3278" y="2606"/>
                  </a:lnTo>
                  <a:lnTo>
                    <a:pt x="3273" y="2613"/>
                  </a:lnTo>
                  <a:lnTo>
                    <a:pt x="3269" y="2623"/>
                  </a:lnTo>
                  <a:lnTo>
                    <a:pt x="3265" y="2633"/>
                  </a:lnTo>
                  <a:lnTo>
                    <a:pt x="3261" y="2649"/>
                  </a:lnTo>
                  <a:lnTo>
                    <a:pt x="3259" y="2664"/>
                  </a:lnTo>
                  <a:lnTo>
                    <a:pt x="3257" y="2678"/>
                  </a:lnTo>
                  <a:lnTo>
                    <a:pt x="3256" y="2693"/>
                  </a:lnTo>
                  <a:lnTo>
                    <a:pt x="3257" y="2722"/>
                  </a:lnTo>
                  <a:lnTo>
                    <a:pt x="3259" y="2755"/>
                  </a:lnTo>
                  <a:lnTo>
                    <a:pt x="3259" y="2762"/>
                  </a:lnTo>
                  <a:lnTo>
                    <a:pt x="3261" y="2768"/>
                  </a:lnTo>
                  <a:lnTo>
                    <a:pt x="3263" y="2772"/>
                  </a:lnTo>
                  <a:lnTo>
                    <a:pt x="3267" y="2777"/>
                  </a:lnTo>
                  <a:lnTo>
                    <a:pt x="3271" y="2780"/>
                  </a:lnTo>
                  <a:lnTo>
                    <a:pt x="3276" y="2783"/>
                  </a:lnTo>
                  <a:lnTo>
                    <a:pt x="3281" y="2787"/>
                  </a:lnTo>
                  <a:lnTo>
                    <a:pt x="3287" y="2789"/>
                  </a:lnTo>
                  <a:lnTo>
                    <a:pt x="3299" y="2795"/>
                  </a:lnTo>
                  <a:lnTo>
                    <a:pt x="3312" y="2800"/>
                  </a:lnTo>
                  <a:lnTo>
                    <a:pt x="3319" y="2803"/>
                  </a:lnTo>
                  <a:lnTo>
                    <a:pt x="3324" y="2807"/>
                  </a:lnTo>
                  <a:lnTo>
                    <a:pt x="3330" y="2811"/>
                  </a:lnTo>
                  <a:lnTo>
                    <a:pt x="3336" y="2816"/>
                  </a:lnTo>
                  <a:lnTo>
                    <a:pt x="3342" y="2824"/>
                  </a:lnTo>
                  <a:lnTo>
                    <a:pt x="3348" y="2833"/>
                  </a:lnTo>
                  <a:lnTo>
                    <a:pt x="3353" y="2842"/>
                  </a:lnTo>
                  <a:lnTo>
                    <a:pt x="3356" y="2852"/>
                  </a:lnTo>
                  <a:lnTo>
                    <a:pt x="3359" y="2873"/>
                  </a:lnTo>
                  <a:lnTo>
                    <a:pt x="3362" y="2897"/>
                  </a:lnTo>
                  <a:lnTo>
                    <a:pt x="3363" y="2909"/>
                  </a:lnTo>
                  <a:lnTo>
                    <a:pt x="3365" y="2922"/>
                  </a:lnTo>
                  <a:lnTo>
                    <a:pt x="3367" y="2933"/>
                  </a:lnTo>
                  <a:lnTo>
                    <a:pt x="3371" y="2943"/>
                  </a:lnTo>
                  <a:lnTo>
                    <a:pt x="3380" y="2964"/>
                  </a:lnTo>
                  <a:lnTo>
                    <a:pt x="3389" y="2983"/>
                  </a:lnTo>
                  <a:lnTo>
                    <a:pt x="3398" y="3002"/>
                  </a:lnTo>
                  <a:lnTo>
                    <a:pt x="3406" y="3022"/>
                  </a:lnTo>
                  <a:lnTo>
                    <a:pt x="3408" y="3034"/>
                  </a:lnTo>
                  <a:lnTo>
                    <a:pt x="3410" y="3045"/>
                  </a:lnTo>
                  <a:lnTo>
                    <a:pt x="3413" y="3058"/>
                  </a:lnTo>
                  <a:lnTo>
                    <a:pt x="3413" y="3070"/>
                  </a:lnTo>
                  <a:lnTo>
                    <a:pt x="3413" y="3088"/>
                  </a:lnTo>
                  <a:lnTo>
                    <a:pt x="3411" y="3105"/>
                  </a:lnTo>
                  <a:lnTo>
                    <a:pt x="3410" y="3122"/>
                  </a:lnTo>
                  <a:lnTo>
                    <a:pt x="3409" y="3140"/>
                  </a:lnTo>
                  <a:lnTo>
                    <a:pt x="3410" y="3154"/>
                  </a:lnTo>
                  <a:lnTo>
                    <a:pt x="3411" y="3166"/>
                  </a:lnTo>
                  <a:lnTo>
                    <a:pt x="3415" y="3178"/>
                  </a:lnTo>
                  <a:lnTo>
                    <a:pt x="3418" y="3188"/>
                  </a:lnTo>
                  <a:lnTo>
                    <a:pt x="3428" y="3208"/>
                  </a:lnTo>
                  <a:lnTo>
                    <a:pt x="3442" y="3231"/>
                  </a:lnTo>
                  <a:lnTo>
                    <a:pt x="3451" y="3243"/>
                  </a:lnTo>
                  <a:lnTo>
                    <a:pt x="3460" y="3255"/>
                  </a:lnTo>
                  <a:lnTo>
                    <a:pt x="3465" y="3261"/>
                  </a:lnTo>
                  <a:lnTo>
                    <a:pt x="3468" y="3267"/>
                  </a:lnTo>
                  <a:lnTo>
                    <a:pt x="3469" y="3274"/>
                  </a:lnTo>
                  <a:lnTo>
                    <a:pt x="3470" y="3282"/>
                  </a:lnTo>
                  <a:lnTo>
                    <a:pt x="3470" y="3289"/>
                  </a:lnTo>
                  <a:lnTo>
                    <a:pt x="3468" y="3295"/>
                  </a:lnTo>
                  <a:lnTo>
                    <a:pt x="3467" y="3301"/>
                  </a:lnTo>
                  <a:lnTo>
                    <a:pt x="3464" y="3307"/>
                  </a:lnTo>
                  <a:lnTo>
                    <a:pt x="3461" y="3314"/>
                  </a:lnTo>
                  <a:lnTo>
                    <a:pt x="3460" y="3319"/>
                  </a:lnTo>
                  <a:lnTo>
                    <a:pt x="3458" y="3326"/>
                  </a:lnTo>
                  <a:lnTo>
                    <a:pt x="3458" y="3333"/>
                  </a:lnTo>
                  <a:lnTo>
                    <a:pt x="3457" y="3343"/>
                  </a:lnTo>
                  <a:lnTo>
                    <a:pt x="3455" y="3353"/>
                  </a:lnTo>
                  <a:lnTo>
                    <a:pt x="3455" y="3358"/>
                  </a:lnTo>
                  <a:lnTo>
                    <a:pt x="3455" y="3363"/>
                  </a:lnTo>
                  <a:lnTo>
                    <a:pt x="3456" y="3368"/>
                  </a:lnTo>
                  <a:lnTo>
                    <a:pt x="3458" y="3372"/>
                  </a:lnTo>
                  <a:lnTo>
                    <a:pt x="3459" y="3385"/>
                  </a:lnTo>
                  <a:lnTo>
                    <a:pt x="3461" y="3399"/>
                  </a:lnTo>
                  <a:lnTo>
                    <a:pt x="3464" y="3411"/>
                  </a:lnTo>
                  <a:lnTo>
                    <a:pt x="3466" y="3422"/>
                  </a:lnTo>
                  <a:lnTo>
                    <a:pt x="3468" y="3434"/>
                  </a:lnTo>
                  <a:lnTo>
                    <a:pt x="3468" y="3445"/>
                  </a:lnTo>
                  <a:lnTo>
                    <a:pt x="3467" y="3451"/>
                  </a:lnTo>
                  <a:lnTo>
                    <a:pt x="3466" y="3456"/>
                  </a:lnTo>
                  <a:lnTo>
                    <a:pt x="3464" y="3463"/>
                  </a:lnTo>
                  <a:lnTo>
                    <a:pt x="3461" y="3469"/>
                  </a:lnTo>
                  <a:lnTo>
                    <a:pt x="3456" y="3474"/>
                  </a:lnTo>
                  <a:lnTo>
                    <a:pt x="3451" y="3480"/>
                  </a:lnTo>
                  <a:lnTo>
                    <a:pt x="3449" y="3483"/>
                  </a:lnTo>
                  <a:lnTo>
                    <a:pt x="3447" y="3487"/>
                  </a:lnTo>
                  <a:lnTo>
                    <a:pt x="3445" y="3490"/>
                  </a:lnTo>
                  <a:lnTo>
                    <a:pt x="3444" y="3494"/>
                  </a:lnTo>
                  <a:lnTo>
                    <a:pt x="3445" y="3502"/>
                  </a:lnTo>
                  <a:lnTo>
                    <a:pt x="3447" y="3510"/>
                  </a:lnTo>
                  <a:lnTo>
                    <a:pt x="3449" y="3516"/>
                  </a:lnTo>
                  <a:lnTo>
                    <a:pt x="3451" y="3523"/>
                  </a:lnTo>
                  <a:lnTo>
                    <a:pt x="3453" y="3530"/>
                  </a:lnTo>
                  <a:lnTo>
                    <a:pt x="3456" y="3537"/>
                  </a:lnTo>
                  <a:lnTo>
                    <a:pt x="3457" y="3544"/>
                  </a:lnTo>
                  <a:lnTo>
                    <a:pt x="3458" y="3551"/>
                  </a:lnTo>
                  <a:lnTo>
                    <a:pt x="3457" y="3568"/>
                  </a:lnTo>
                  <a:lnTo>
                    <a:pt x="3455" y="3583"/>
                  </a:lnTo>
                  <a:lnTo>
                    <a:pt x="3451" y="3597"/>
                  </a:lnTo>
                  <a:lnTo>
                    <a:pt x="3447" y="3610"/>
                  </a:lnTo>
                  <a:lnTo>
                    <a:pt x="3442" y="3623"/>
                  </a:lnTo>
                  <a:lnTo>
                    <a:pt x="3438" y="3636"/>
                  </a:lnTo>
                  <a:lnTo>
                    <a:pt x="3434" y="3651"/>
                  </a:lnTo>
                  <a:lnTo>
                    <a:pt x="3432" y="3666"/>
                  </a:lnTo>
                  <a:lnTo>
                    <a:pt x="3432" y="3666"/>
                  </a:lnTo>
                  <a:lnTo>
                    <a:pt x="3422" y="3665"/>
                  </a:lnTo>
                  <a:lnTo>
                    <a:pt x="3410" y="3662"/>
                  </a:lnTo>
                  <a:lnTo>
                    <a:pt x="3399" y="3659"/>
                  </a:lnTo>
                  <a:lnTo>
                    <a:pt x="3388" y="3656"/>
                  </a:lnTo>
                  <a:lnTo>
                    <a:pt x="3376" y="3652"/>
                  </a:lnTo>
                  <a:lnTo>
                    <a:pt x="3365" y="3649"/>
                  </a:lnTo>
                  <a:lnTo>
                    <a:pt x="3354" y="3647"/>
                  </a:lnTo>
                  <a:lnTo>
                    <a:pt x="3342" y="3645"/>
                  </a:lnTo>
                  <a:lnTo>
                    <a:pt x="3332" y="3647"/>
                  </a:lnTo>
                  <a:lnTo>
                    <a:pt x="3323" y="3649"/>
                  </a:lnTo>
                  <a:lnTo>
                    <a:pt x="3315" y="3652"/>
                  </a:lnTo>
                  <a:lnTo>
                    <a:pt x="3308" y="3658"/>
                  </a:lnTo>
                  <a:lnTo>
                    <a:pt x="3294" y="3669"/>
                  </a:lnTo>
                  <a:lnTo>
                    <a:pt x="3278" y="3681"/>
                  </a:lnTo>
                  <a:lnTo>
                    <a:pt x="3263" y="3687"/>
                  </a:lnTo>
                  <a:lnTo>
                    <a:pt x="3248" y="3691"/>
                  </a:lnTo>
                  <a:lnTo>
                    <a:pt x="3242" y="3693"/>
                  </a:lnTo>
                  <a:lnTo>
                    <a:pt x="3235" y="3696"/>
                  </a:lnTo>
                  <a:lnTo>
                    <a:pt x="3228" y="3701"/>
                  </a:lnTo>
                  <a:lnTo>
                    <a:pt x="3223" y="3707"/>
                  </a:lnTo>
                  <a:lnTo>
                    <a:pt x="3219" y="3713"/>
                  </a:lnTo>
                  <a:lnTo>
                    <a:pt x="3216" y="3721"/>
                  </a:lnTo>
                  <a:lnTo>
                    <a:pt x="3214" y="3729"/>
                  </a:lnTo>
                  <a:lnTo>
                    <a:pt x="3213" y="3738"/>
                  </a:lnTo>
                  <a:lnTo>
                    <a:pt x="3212" y="3746"/>
                  </a:lnTo>
                  <a:lnTo>
                    <a:pt x="3210" y="3754"/>
                  </a:lnTo>
                  <a:lnTo>
                    <a:pt x="3206" y="3761"/>
                  </a:lnTo>
                  <a:lnTo>
                    <a:pt x="3201" y="3768"/>
                  </a:lnTo>
                  <a:lnTo>
                    <a:pt x="3162" y="3758"/>
                  </a:lnTo>
                  <a:lnTo>
                    <a:pt x="3155" y="3760"/>
                  </a:lnTo>
                  <a:lnTo>
                    <a:pt x="3151" y="3763"/>
                  </a:lnTo>
                  <a:lnTo>
                    <a:pt x="3146" y="3768"/>
                  </a:lnTo>
                  <a:lnTo>
                    <a:pt x="3142" y="3771"/>
                  </a:lnTo>
                  <a:lnTo>
                    <a:pt x="3137" y="3775"/>
                  </a:lnTo>
                  <a:lnTo>
                    <a:pt x="3132" y="3778"/>
                  </a:lnTo>
                  <a:lnTo>
                    <a:pt x="3127" y="3779"/>
                  </a:lnTo>
                  <a:lnTo>
                    <a:pt x="3120" y="3780"/>
                  </a:lnTo>
                  <a:lnTo>
                    <a:pt x="3111" y="3779"/>
                  </a:lnTo>
                  <a:lnTo>
                    <a:pt x="3103" y="3776"/>
                  </a:lnTo>
                  <a:lnTo>
                    <a:pt x="3097" y="3771"/>
                  </a:lnTo>
                  <a:lnTo>
                    <a:pt x="3090" y="3766"/>
                  </a:lnTo>
                  <a:lnTo>
                    <a:pt x="3078" y="3752"/>
                  </a:lnTo>
                  <a:lnTo>
                    <a:pt x="3066" y="3738"/>
                  </a:lnTo>
                  <a:lnTo>
                    <a:pt x="3052" y="3754"/>
                  </a:lnTo>
                  <a:lnTo>
                    <a:pt x="3040" y="3767"/>
                  </a:lnTo>
                  <a:lnTo>
                    <a:pt x="3027" y="3780"/>
                  </a:lnTo>
                  <a:lnTo>
                    <a:pt x="3014" y="3796"/>
                  </a:lnTo>
                  <a:lnTo>
                    <a:pt x="3003" y="3814"/>
                  </a:lnTo>
                  <a:lnTo>
                    <a:pt x="2994" y="3832"/>
                  </a:lnTo>
                  <a:lnTo>
                    <a:pt x="2988" y="3839"/>
                  </a:lnTo>
                  <a:lnTo>
                    <a:pt x="2981" y="3846"/>
                  </a:lnTo>
                  <a:lnTo>
                    <a:pt x="2977" y="3848"/>
                  </a:lnTo>
                  <a:lnTo>
                    <a:pt x="2973" y="3849"/>
                  </a:lnTo>
                  <a:lnTo>
                    <a:pt x="2967" y="3851"/>
                  </a:lnTo>
                  <a:lnTo>
                    <a:pt x="2963" y="3851"/>
                  </a:lnTo>
                  <a:lnTo>
                    <a:pt x="2956" y="3847"/>
                  </a:lnTo>
                  <a:lnTo>
                    <a:pt x="2950" y="3845"/>
                  </a:lnTo>
                  <a:lnTo>
                    <a:pt x="2944" y="3847"/>
                  </a:lnTo>
                  <a:lnTo>
                    <a:pt x="2937" y="3851"/>
                  </a:lnTo>
                  <a:lnTo>
                    <a:pt x="2936" y="3861"/>
                  </a:lnTo>
                  <a:lnTo>
                    <a:pt x="2933" y="3870"/>
                  </a:lnTo>
                  <a:lnTo>
                    <a:pt x="2929" y="3878"/>
                  </a:lnTo>
                  <a:lnTo>
                    <a:pt x="2923" y="3885"/>
                  </a:lnTo>
                  <a:lnTo>
                    <a:pt x="2915" y="3891"/>
                  </a:lnTo>
                  <a:lnTo>
                    <a:pt x="2907" y="3896"/>
                  </a:lnTo>
                  <a:lnTo>
                    <a:pt x="2898" y="3898"/>
                  </a:lnTo>
                  <a:lnTo>
                    <a:pt x="2889" y="3899"/>
                  </a:lnTo>
                  <a:lnTo>
                    <a:pt x="2905" y="3934"/>
                  </a:lnTo>
                  <a:lnTo>
                    <a:pt x="2903" y="3942"/>
                  </a:lnTo>
                  <a:lnTo>
                    <a:pt x="2901" y="3949"/>
                  </a:lnTo>
                  <a:lnTo>
                    <a:pt x="2897" y="3955"/>
                  </a:lnTo>
                  <a:lnTo>
                    <a:pt x="2894" y="3960"/>
                  </a:lnTo>
                  <a:lnTo>
                    <a:pt x="2892" y="3966"/>
                  </a:lnTo>
                  <a:lnTo>
                    <a:pt x="2888" y="3972"/>
                  </a:lnTo>
                  <a:lnTo>
                    <a:pt x="2886" y="3979"/>
                  </a:lnTo>
                  <a:lnTo>
                    <a:pt x="2886" y="3986"/>
                  </a:lnTo>
                  <a:lnTo>
                    <a:pt x="2886" y="3991"/>
                  </a:lnTo>
                  <a:lnTo>
                    <a:pt x="2888" y="3994"/>
                  </a:lnTo>
                  <a:lnTo>
                    <a:pt x="2890" y="3999"/>
                  </a:lnTo>
                  <a:lnTo>
                    <a:pt x="2893" y="4001"/>
                  </a:lnTo>
                  <a:lnTo>
                    <a:pt x="2901" y="4007"/>
                  </a:lnTo>
                  <a:lnTo>
                    <a:pt x="2910" y="4011"/>
                  </a:lnTo>
                  <a:lnTo>
                    <a:pt x="2919" y="4016"/>
                  </a:lnTo>
                  <a:lnTo>
                    <a:pt x="2927" y="4022"/>
                  </a:lnTo>
                  <a:lnTo>
                    <a:pt x="2929" y="4025"/>
                  </a:lnTo>
                  <a:lnTo>
                    <a:pt x="2931" y="4028"/>
                  </a:lnTo>
                  <a:lnTo>
                    <a:pt x="2933" y="4033"/>
                  </a:lnTo>
                  <a:lnTo>
                    <a:pt x="2933" y="4037"/>
                  </a:lnTo>
                  <a:lnTo>
                    <a:pt x="2933" y="4043"/>
                  </a:lnTo>
                  <a:lnTo>
                    <a:pt x="2932" y="4048"/>
                  </a:lnTo>
                  <a:lnTo>
                    <a:pt x="2931" y="4052"/>
                  </a:lnTo>
                  <a:lnTo>
                    <a:pt x="2929" y="4056"/>
                  </a:lnTo>
                  <a:lnTo>
                    <a:pt x="2924" y="4064"/>
                  </a:lnTo>
                  <a:lnTo>
                    <a:pt x="2918" y="4070"/>
                  </a:lnTo>
                  <a:lnTo>
                    <a:pt x="2901" y="4082"/>
                  </a:lnTo>
                  <a:lnTo>
                    <a:pt x="2883" y="4092"/>
                  </a:lnTo>
                  <a:lnTo>
                    <a:pt x="2866" y="4103"/>
                  </a:lnTo>
                  <a:lnTo>
                    <a:pt x="2850" y="4116"/>
                  </a:lnTo>
                  <a:lnTo>
                    <a:pt x="2843" y="4120"/>
                  </a:lnTo>
                  <a:lnTo>
                    <a:pt x="2835" y="4124"/>
                  </a:lnTo>
                  <a:lnTo>
                    <a:pt x="2825" y="4127"/>
                  </a:lnTo>
                  <a:lnTo>
                    <a:pt x="2815" y="4127"/>
                  </a:lnTo>
                  <a:lnTo>
                    <a:pt x="2803" y="4126"/>
                  </a:lnTo>
                  <a:lnTo>
                    <a:pt x="2792" y="4122"/>
                  </a:lnTo>
                  <a:lnTo>
                    <a:pt x="2782" y="4119"/>
                  </a:lnTo>
                  <a:lnTo>
                    <a:pt x="2770" y="4118"/>
                  </a:lnTo>
                  <a:lnTo>
                    <a:pt x="2762" y="4118"/>
                  </a:lnTo>
                  <a:lnTo>
                    <a:pt x="2755" y="4120"/>
                  </a:lnTo>
                  <a:lnTo>
                    <a:pt x="2748" y="4121"/>
                  </a:lnTo>
                  <a:lnTo>
                    <a:pt x="2741" y="4125"/>
                  </a:lnTo>
                  <a:lnTo>
                    <a:pt x="2734" y="4127"/>
                  </a:lnTo>
                  <a:lnTo>
                    <a:pt x="2727" y="4128"/>
                  </a:lnTo>
                  <a:lnTo>
                    <a:pt x="2721" y="4130"/>
                  </a:lnTo>
                  <a:lnTo>
                    <a:pt x="2713" y="4130"/>
                  </a:lnTo>
                  <a:lnTo>
                    <a:pt x="2697" y="4129"/>
                  </a:lnTo>
                  <a:lnTo>
                    <a:pt x="2683" y="4127"/>
                  </a:lnTo>
                  <a:lnTo>
                    <a:pt x="2670" y="4125"/>
                  </a:lnTo>
                  <a:lnTo>
                    <a:pt x="2654" y="4125"/>
                  </a:lnTo>
                  <a:lnTo>
                    <a:pt x="2648" y="4125"/>
                  </a:lnTo>
                  <a:lnTo>
                    <a:pt x="2643" y="4126"/>
                  </a:lnTo>
                  <a:lnTo>
                    <a:pt x="2639" y="4127"/>
                  </a:lnTo>
                  <a:lnTo>
                    <a:pt x="2634" y="4129"/>
                  </a:lnTo>
                  <a:lnTo>
                    <a:pt x="2627" y="4135"/>
                  </a:lnTo>
                  <a:lnTo>
                    <a:pt x="2620" y="4142"/>
                  </a:lnTo>
                  <a:lnTo>
                    <a:pt x="2607" y="4159"/>
                  </a:lnTo>
                  <a:lnTo>
                    <a:pt x="2596" y="4179"/>
                  </a:lnTo>
                  <a:lnTo>
                    <a:pt x="2588" y="4194"/>
                  </a:lnTo>
                  <a:lnTo>
                    <a:pt x="2581" y="4210"/>
                  </a:lnTo>
                  <a:lnTo>
                    <a:pt x="2576" y="4224"/>
                  </a:lnTo>
                  <a:lnTo>
                    <a:pt x="2571" y="4239"/>
                  </a:lnTo>
                  <a:lnTo>
                    <a:pt x="2565" y="4254"/>
                  </a:lnTo>
                  <a:lnTo>
                    <a:pt x="2559" y="4269"/>
                  </a:lnTo>
                  <a:lnTo>
                    <a:pt x="2552" y="4283"/>
                  </a:lnTo>
                  <a:lnTo>
                    <a:pt x="2542" y="4298"/>
                  </a:lnTo>
                  <a:lnTo>
                    <a:pt x="2527" y="4296"/>
                  </a:lnTo>
                  <a:lnTo>
                    <a:pt x="2512" y="4293"/>
                  </a:lnTo>
                  <a:lnTo>
                    <a:pt x="2497" y="4292"/>
                  </a:lnTo>
                  <a:lnTo>
                    <a:pt x="2483" y="4291"/>
                  </a:lnTo>
                  <a:lnTo>
                    <a:pt x="2416" y="4291"/>
                  </a:lnTo>
                  <a:lnTo>
                    <a:pt x="2320" y="4321"/>
                  </a:lnTo>
                  <a:lnTo>
                    <a:pt x="2307" y="4318"/>
                  </a:lnTo>
                  <a:lnTo>
                    <a:pt x="2295" y="4315"/>
                  </a:lnTo>
                  <a:lnTo>
                    <a:pt x="2283" y="4310"/>
                  </a:lnTo>
                  <a:lnTo>
                    <a:pt x="2273" y="4306"/>
                  </a:lnTo>
                  <a:lnTo>
                    <a:pt x="2254" y="4295"/>
                  </a:lnTo>
                  <a:lnTo>
                    <a:pt x="2235" y="4283"/>
                  </a:lnTo>
                  <a:lnTo>
                    <a:pt x="2216" y="4272"/>
                  </a:lnTo>
                  <a:lnTo>
                    <a:pt x="2196" y="4262"/>
                  </a:lnTo>
                  <a:lnTo>
                    <a:pt x="2186" y="4258"/>
                  </a:lnTo>
                  <a:lnTo>
                    <a:pt x="2175" y="4255"/>
                  </a:lnTo>
                  <a:lnTo>
                    <a:pt x="2162" y="4254"/>
                  </a:lnTo>
                  <a:lnTo>
                    <a:pt x="2150" y="4253"/>
                  </a:lnTo>
                  <a:lnTo>
                    <a:pt x="2135" y="4254"/>
                  </a:lnTo>
                  <a:lnTo>
                    <a:pt x="2121" y="4256"/>
                  </a:lnTo>
                  <a:lnTo>
                    <a:pt x="2109" y="4258"/>
                  </a:lnTo>
                  <a:lnTo>
                    <a:pt x="2096" y="4263"/>
                  </a:lnTo>
                  <a:lnTo>
                    <a:pt x="2084" y="4266"/>
                  </a:lnTo>
                  <a:lnTo>
                    <a:pt x="2071" y="4269"/>
                  </a:lnTo>
                  <a:lnTo>
                    <a:pt x="2058" y="4271"/>
                  </a:lnTo>
                  <a:lnTo>
                    <a:pt x="2043" y="4272"/>
                  </a:lnTo>
                  <a:lnTo>
                    <a:pt x="2036" y="4272"/>
                  </a:lnTo>
                  <a:lnTo>
                    <a:pt x="2031" y="4271"/>
                  </a:lnTo>
                  <a:lnTo>
                    <a:pt x="2025" y="4269"/>
                  </a:lnTo>
                  <a:lnTo>
                    <a:pt x="2019" y="4266"/>
                  </a:lnTo>
                  <a:lnTo>
                    <a:pt x="2009" y="4259"/>
                  </a:lnTo>
                  <a:lnTo>
                    <a:pt x="2000" y="4253"/>
                  </a:lnTo>
                  <a:lnTo>
                    <a:pt x="1991" y="4246"/>
                  </a:lnTo>
                  <a:lnTo>
                    <a:pt x="1981" y="4239"/>
                  </a:lnTo>
                  <a:lnTo>
                    <a:pt x="1975" y="4237"/>
                  </a:lnTo>
                  <a:lnTo>
                    <a:pt x="1970" y="4235"/>
                  </a:lnTo>
                  <a:lnTo>
                    <a:pt x="1964" y="4233"/>
                  </a:lnTo>
                  <a:lnTo>
                    <a:pt x="1957" y="4233"/>
                  </a:lnTo>
                  <a:lnTo>
                    <a:pt x="1950" y="4235"/>
                  </a:lnTo>
                  <a:lnTo>
                    <a:pt x="1943" y="4236"/>
                  </a:lnTo>
                  <a:lnTo>
                    <a:pt x="1939" y="4239"/>
                  </a:lnTo>
                  <a:lnTo>
                    <a:pt x="1936" y="4244"/>
                  </a:lnTo>
                  <a:lnTo>
                    <a:pt x="1932" y="4248"/>
                  </a:lnTo>
                  <a:lnTo>
                    <a:pt x="1930" y="4254"/>
                  </a:lnTo>
                  <a:lnTo>
                    <a:pt x="1929" y="4261"/>
                  </a:lnTo>
                  <a:lnTo>
                    <a:pt x="1928" y="4269"/>
                  </a:lnTo>
                  <a:lnTo>
                    <a:pt x="1926" y="4300"/>
                  </a:lnTo>
                  <a:lnTo>
                    <a:pt x="1928" y="4333"/>
                  </a:lnTo>
                  <a:lnTo>
                    <a:pt x="1903" y="4333"/>
                  </a:lnTo>
                  <a:lnTo>
                    <a:pt x="1896" y="4332"/>
                  </a:lnTo>
                  <a:lnTo>
                    <a:pt x="1890" y="4331"/>
                  </a:lnTo>
                  <a:lnTo>
                    <a:pt x="1886" y="4329"/>
                  </a:lnTo>
                  <a:lnTo>
                    <a:pt x="1880" y="4326"/>
                  </a:lnTo>
                  <a:lnTo>
                    <a:pt x="1874" y="4324"/>
                  </a:lnTo>
                  <a:lnTo>
                    <a:pt x="1870" y="4322"/>
                  </a:lnTo>
                  <a:lnTo>
                    <a:pt x="1864" y="4321"/>
                  </a:lnTo>
                  <a:lnTo>
                    <a:pt x="1857" y="4321"/>
                  </a:lnTo>
                  <a:lnTo>
                    <a:pt x="1851" y="4322"/>
                  </a:lnTo>
                  <a:lnTo>
                    <a:pt x="1846" y="4324"/>
                  </a:lnTo>
                  <a:lnTo>
                    <a:pt x="1842" y="4329"/>
                  </a:lnTo>
                  <a:lnTo>
                    <a:pt x="1838" y="4333"/>
                  </a:lnTo>
                  <a:lnTo>
                    <a:pt x="1834" y="4338"/>
                  </a:lnTo>
                  <a:lnTo>
                    <a:pt x="1829" y="4342"/>
                  </a:lnTo>
                  <a:lnTo>
                    <a:pt x="1825" y="4344"/>
                  </a:lnTo>
                  <a:lnTo>
                    <a:pt x="1819" y="4346"/>
                  </a:lnTo>
                  <a:lnTo>
                    <a:pt x="1813" y="4346"/>
                  </a:lnTo>
                  <a:lnTo>
                    <a:pt x="1809" y="4344"/>
                  </a:lnTo>
                  <a:lnTo>
                    <a:pt x="1805" y="4342"/>
                  </a:lnTo>
                  <a:lnTo>
                    <a:pt x="1802" y="4340"/>
                  </a:lnTo>
                  <a:lnTo>
                    <a:pt x="1795" y="4334"/>
                  </a:lnTo>
                  <a:lnTo>
                    <a:pt x="1791" y="4326"/>
                  </a:lnTo>
                  <a:lnTo>
                    <a:pt x="1783" y="4307"/>
                  </a:lnTo>
                  <a:lnTo>
                    <a:pt x="1774" y="4288"/>
                  </a:lnTo>
                  <a:lnTo>
                    <a:pt x="1761" y="4291"/>
                  </a:lnTo>
                  <a:lnTo>
                    <a:pt x="1758" y="4303"/>
                  </a:lnTo>
                  <a:lnTo>
                    <a:pt x="1753" y="4313"/>
                  </a:lnTo>
                  <a:lnTo>
                    <a:pt x="1751" y="4317"/>
                  </a:lnTo>
                  <a:lnTo>
                    <a:pt x="1747" y="4321"/>
                  </a:lnTo>
                  <a:lnTo>
                    <a:pt x="1743" y="4323"/>
                  </a:lnTo>
                  <a:lnTo>
                    <a:pt x="1738" y="4323"/>
                  </a:lnTo>
                  <a:lnTo>
                    <a:pt x="1733" y="4323"/>
                  </a:lnTo>
                  <a:lnTo>
                    <a:pt x="1727" y="4321"/>
                  </a:lnTo>
                  <a:lnTo>
                    <a:pt x="1723" y="4318"/>
                  </a:lnTo>
                  <a:lnTo>
                    <a:pt x="1719" y="4315"/>
                  </a:lnTo>
                  <a:lnTo>
                    <a:pt x="1712" y="4307"/>
                  </a:lnTo>
                  <a:lnTo>
                    <a:pt x="1706" y="4298"/>
                  </a:lnTo>
                  <a:lnTo>
                    <a:pt x="1700" y="4288"/>
                  </a:lnTo>
                  <a:lnTo>
                    <a:pt x="1693" y="4280"/>
                  </a:lnTo>
                  <a:lnTo>
                    <a:pt x="1689" y="4276"/>
                  </a:lnTo>
                  <a:lnTo>
                    <a:pt x="1684" y="4274"/>
                  </a:lnTo>
                  <a:lnTo>
                    <a:pt x="1680" y="4273"/>
                  </a:lnTo>
                  <a:lnTo>
                    <a:pt x="1674" y="4272"/>
                  </a:lnTo>
                  <a:lnTo>
                    <a:pt x="1669" y="4272"/>
                  </a:lnTo>
                  <a:lnTo>
                    <a:pt x="1666" y="4273"/>
                  </a:lnTo>
                  <a:lnTo>
                    <a:pt x="1663" y="4275"/>
                  </a:lnTo>
                  <a:lnTo>
                    <a:pt x="1659" y="4278"/>
                  </a:lnTo>
                  <a:lnTo>
                    <a:pt x="1655" y="4283"/>
                  </a:lnTo>
                  <a:lnTo>
                    <a:pt x="1650" y="4291"/>
                  </a:lnTo>
                  <a:lnTo>
                    <a:pt x="1647" y="4300"/>
                  </a:lnTo>
                  <a:lnTo>
                    <a:pt x="1643" y="4308"/>
                  </a:lnTo>
                  <a:lnTo>
                    <a:pt x="1639" y="4316"/>
                  </a:lnTo>
                  <a:lnTo>
                    <a:pt x="1632" y="4323"/>
                  </a:lnTo>
                  <a:lnTo>
                    <a:pt x="1623" y="4332"/>
                  </a:lnTo>
                  <a:lnTo>
                    <a:pt x="1615" y="4341"/>
                  </a:lnTo>
                  <a:lnTo>
                    <a:pt x="1607" y="4349"/>
                  </a:lnTo>
                  <a:lnTo>
                    <a:pt x="1600" y="4358"/>
                  </a:lnTo>
                  <a:lnTo>
                    <a:pt x="1595" y="4367"/>
                  </a:lnTo>
                  <a:lnTo>
                    <a:pt x="1590" y="4377"/>
                  </a:lnTo>
                  <a:lnTo>
                    <a:pt x="1586" y="4389"/>
                  </a:lnTo>
                  <a:lnTo>
                    <a:pt x="1581" y="4401"/>
                  </a:lnTo>
                  <a:lnTo>
                    <a:pt x="1563" y="4394"/>
                  </a:lnTo>
                  <a:lnTo>
                    <a:pt x="1547" y="4386"/>
                  </a:lnTo>
                  <a:lnTo>
                    <a:pt x="1533" y="4378"/>
                  </a:lnTo>
                  <a:lnTo>
                    <a:pt x="1521" y="4369"/>
                  </a:lnTo>
                  <a:lnTo>
                    <a:pt x="1508" y="4358"/>
                  </a:lnTo>
                  <a:lnTo>
                    <a:pt x="1496" y="4347"/>
                  </a:lnTo>
                  <a:lnTo>
                    <a:pt x="1485" y="4334"/>
                  </a:lnTo>
                  <a:lnTo>
                    <a:pt x="1471" y="4321"/>
                  </a:lnTo>
                  <a:lnTo>
                    <a:pt x="1446" y="4335"/>
                  </a:lnTo>
                  <a:lnTo>
                    <a:pt x="1422" y="4350"/>
                  </a:lnTo>
                  <a:lnTo>
                    <a:pt x="1411" y="4356"/>
                  </a:lnTo>
                  <a:lnTo>
                    <a:pt x="1399" y="4361"/>
                  </a:lnTo>
                  <a:lnTo>
                    <a:pt x="1385" y="4364"/>
                  </a:lnTo>
                  <a:lnTo>
                    <a:pt x="1370" y="4365"/>
                  </a:lnTo>
                  <a:lnTo>
                    <a:pt x="1363" y="4365"/>
                  </a:lnTo>
                  <a:lnTo>
                    <a:pt x="1358" y="4364"/>
                  </a:lnTo>
                  <a:lnTo>
                    <a:pt x="1352" y="4363"/>
                  </a:lnTo>
                  <a:lnTo>
                    <a:pt x="1346" y="4360"/>
                  </a:lnTo>
                  <a:lnTo>
                    <a:pt x="1337" y="4356"/>
                  </a:lnTo>
                  <a:lnTo>
                    <a:pt x="1328" y="4349"/>
                  </a:lnTo>
                  <a:lnTo>
                    <a:pt x="1319" y="4342"/>
                  </a:lnTo>
                  <a:lnTo>
                    <a:pt x="1309" y="4335"/>
                  </a:lnTo>
                  <a:lnTo>
                    <a:pt x="1300" y="4329"/>
                  </a:lnTo>
                  <a:lnTo>
                    <a:pt x="1289" y="4323"/>
                  </a:lnTo>
                  <a:lnTo>
                    <a:pt x="1290" y="4312"/>
                  </a:lnTo>
                  <a:lnTo>
                    <a:pt x="1291" y="4300"/>
                  </a:lnTo>
                  <a:lnTo>
                    <a:pt x="1291" y="4289"/>
                  </a:lnTo>
                  <a:lnTo>
                    <a:pt x="1291" y="4278"/>
                  </a:lnTo>
                  <a:lnTo>
                    <a:pt x="1291" y="4272"/>
                  </a:lnTo>
                  <a:lnTo>
                    <a:pt x="1290" y="4266"/>
                  </a:lnTo>
                  <a:lnTo>
                    <a:pt x="1289" y="4262"/>
                  </a:lnTo>
                  <a:lnTo>
                    <a:pt x="1286" y="4257"/>
                  </a:lnTo>
                  <a:lnTo>
                    <a:pt x="1280" y="4248"/>
                  </a:lnTo>
                  <a:lnTo>
                    <a:pt x="1273" y="4241"/>
                  </a:lnTo>
                  <a:lnTo>
                    <a:pt x="1265" y="4233"/>
                  </a:lnTo>
                  <a:lnTo>
                    <a:pt x="1257" y="4227"/>
                  </a:lnTo>
                  <a:lnTo>
                    <a:pt x="1249" y="4218"/>
                  </a:lnTo>
                  <a:lnTo>
                    <a:pt x="1243" y="4207"/>
                  </a:lnTo>
                  <a:lnTo>
                    <a:pt x="1224" y="4163"/>
                  </a:lnTo>
                  <a:lnTo>
                    <a:pt x="1205" y="4122"/>
                  </a:lnTo>
                  <a:lnTo>
                    <a:pt x="1200" y="4113"/>
                  </a:lnTo>
                  <a:lnTo>
                    <a:pt x="1194" y="4105"/>
                  </a:lnTo>
                  <a:lnTo>
                    <a:pt x="1187" y="4099"/>
                  </a:lnTo>
                  <a:lnTo>
                    <a:pt x="1180" y="4092"/>
                  </a:lnTo>
                  <a:lnTo>
                    <a:pt x="1172" y="4086"/>
                  </a:lnTo>
                  <a:lnTo>
                    <a:pt x="1162" y="4082"/>
                  </a:lnTo>
                  <a:lnTo>
                    <a:pt x="1152" y="4078"/>
                  </a:lnTo>
                  <a:lnTo>
                    <a:pt x="1140" y="4076"/>
                  </a:lnTo>
                  <a:lnTo>
                    <a:pt x="1132" y="4075"/>
                  </a:lnTo>
                  <a:lnTo>
                    <a:pt x="1124" y="4071"/>
                  </a:lnTo>
                  <a:lnTo>
                    <a:pt x="1118" y="4068"/>
                  </a:lnTo>
                  <a:lnTo>
                    <a:pt x="1112" y="4064"/>
                  </a:lnTo>
                  <a:lnTo>
                    <a:pt x="1102" y="4053"/>
                  </a:lnTo>
                  <a:lnTo>
                    <a:pt x="1092" y="4041"/>
                  </a:lnTo>
                  <a:lnTo>
                    <a:pt x="1083" y="4028"/>
                  </a:lnTo>
                  <a:lnTo>
                    <a:pt x="1072" y="4017"/>
                  </a:lnTo>
                  <a:lnTo>
                    <a:pt x="1067" y="4013"/>
                  </a:lnTo>
                  <a:lnTo>
                    <a:pt x="1060" y="4008"/>
                  </a:lnTo>
                  <a:lnTo>
                    <a:pt x="1052" y="4005"/>
                  </a:lnTo>
                  <a:lnTo>
                    <a:pt x="1044" y="4002"/>
                  </a:lnTo>
                  <a:lnTo>
                    <a:pt x="1035" y="3999"/>
                  </a:lnTo>
                  <a:lnTo>
                    <a:pt x="1027" y="3996"/>
                  </a:lnTo>
                  <a:lnTo>
                    <a:pt x="1020" y="3991"/>
                  </a:lnTo>
                  <a:lnTo>
                    <a:pt x="1013" y="3986"/>
                  </a:lnTo>
                  <a:lnTo>
                    <a:pt x="1002" y="3974"/>
                  </a:lnTo>
                  <a:lnTo>
                    <a:pt x="990" y="3960"/>
                  </a:lnTo>
                  <a:lnTo>
                    <a:pt x="983" y="3955"/>
                  </a:lnTo>
                  <a:lnTo>
                    <a:pt x="976" y="3950"/>
                  </a:lnTo>
                  <a:lnTo>
                    <a:pt x="968" y="3947"/>
                  </a:lnTo>
                  <a:lnTo>
                    <a:pt x="961" y="3943"/>
                  </a:lnTo>
                  <a:lnTo>
                    <a:pt x="955" y="3940"/>
                  </a:lnTo>
                  <a:lnTo>
                    <a:pt x="949" y="3934"/>
                  </a:lnTo>
                  <a:lnTo>
                    <a:pt x="948" y="3932"/>
                  </a:lnTo>
                  <a:lnTo>
                    <a:pt x="946" y="3929"/>
                  </a:lnTo>
                  <a:lnTo>
                    <a:pt x="944" y="3925"/>
                  </a:lnTo>
                  <a:lnTo>
                    <a:pt x="944" y="3922"/>
                  </a:lnTo>
                  <a:lnTo>
                    <a:pt x="946" y="3911"/>
                  </a:lnTo>
                  <a:lnTo>
                    <a:pt x="949" y="3900"/>
                  </a:lnTo>
                  <a:lnTo>
                    <a:pt x="953" y="3892"/>
                  </a:lnTo>
                  <a:lnTo>
                    <a:pt x="959" y="3883"/>
                  </a:lnTo>
                  <a:lnTo>
                    <a:pt x="964" y="3875"/>
                  </a:lnTo>
                  <a:lnTo>
                    <a:pt x="969" y="3866"/>
                  </a:lnTo>
                  <a:lnTo>
                    <a:pt x="972" y="3856"/>
                  </a:lnTo>
                  <a:lnTo>
                    <a:pt x="974" y="3845"/>
                  </a:lnTo>
                  <a:lnTo>
                    <a:pt x="974" y="3779"/>
                  </a:lnTo>
                  <a:lnTo>
                    <a:pt x="973" y="3772"/>
                  </a:lnTo>
                  <a:lnTo>
                    <a:pt x="972" y="3766"/>
                  </a:lnTo>
                  <a:lnTo>
                    <a:pt x="969" y="3759"/>
                  </a:lnTo>
                  <a:lnTo>
                    <a:pt x="966" y="3753"/>
                  </a:lnTo>
                  <a:lnTo>
                    <a:pt x="958" y="3743"/>
                  </a:lnTo>
                  <a:lnTo>
                    <a:pt x="949" y="3734"/>
                  </a:lnTo>
                  <a:lnTo>
                    <a:pt x="939" y="3726"/>
                  </a:lnTo>
                  <a:lnTo>
                    <a:pt x="927" y="3716"/>
                  </a:lnTo>
                  <a:lnTo>
                    <a:pt x="923" y="3711"/>
                  </a:lnTo>
                  <a:lnTo>
                    <a:pt x="917" y="3706"/>
                  </a:lnTo>
                  <a:lnTo>
                    <a:pt x="913" y="3700"/>
                  </a:lnTo>
                  <a:lnTo>
                    <a:pt x="909" y="3693"/>
                  </a:lnTo>
                  <a:lnTo>
                    <a:pt x="893" y="3665"/>
                  </a:lnTo>
                  <a:lnTo>
                    <a:pt x="880" y="3639"/>
                  </a:lnTo>
                  <a:lnTo>
                    <a:pt x="867" y="3615"/>
                  </a:lnTo>
                  <a:lnTo>
                    <a:pt x="855" y="3591"/>
                  </a:lnTo>
                  <a:lnTo>
                    <a:pt x="841" y="3567"/>
                  </a:lnTo>
                  <a:lnTo>
                    <a:pt x="828" y="3545"/>
                  </a:lnTo>
                  <a:lnTo>
                    <a:pt x="812" y="3520"/>
                  </a:lnTo>
                  <a:lnTo>
                    <a:pt x="794" y="3494"/>
                  </a:lnTo>
                  <a:lnTo>
                    <a:pt x="772" y="3465"/>
                  </a:lnTo>
                  <a:lnTo>
                    <a:pt x="754" y="3439"/>
                  </a:lnTo>
                  <a:lnTo>
                    <a:pt x="746" y="3426"/>
                  </a:lnTo>
                  <a:lnTo>
                    <a:pt x="738" y="3411"/>
                  </a:lnTo>
                  <a:lnTo>
                    <a:pt x="733" y="3396"/>
                  </a:lnTo>
                  <a:lnTo>
                    <a:pt x="726" y="3378"/>
                  </a:lnTo>
                  <a:lnTo>
                    <a:pt x="723" y="3365"/>
                  </a:lnTo>
                  <a:lnTo>
                    <a:pt x="722" y="3352"/>
                  </a:lnTo>
                  <a:lnTo>
                    <a:pt x="721" y="3346"/>
                  </a:lnTo>
                  <a:lnTo>
                    <a:pt x="720" y="3340"/>
                  </a:lnTo>
                  <a:lnTo>
                    <a:pt x="719" y="3334"/>
                  </a:lnTo>
                  <a:lnTo>
                    <a:pt x="717" y="3327"/>
                  </a:lnTo>
                  <a:lnTo>
                    <a:pt x="711" y="3319"/>
                  </a:lnTo>
                  <a:lnTo>
                    <a:pt x="705" y="3311"/>
                  </a:lnTo>
                  <a:lnTo>
                    <a:pt x="700" y="3306"/>
                  </a:lnTo>
                  <a:lnTo>
                    <a:pt x="693" y="3300"/>
                  </a:lnTo>
                  <a:lnTo>
                    <a:pt x="686" y="3295"/>
                  </a:lnTo>
                  <a:lnTo>
                    <a:pt x="679" y="3292"/>
                  </a:lnTo>
                  <a:lnTo>
                    <a:pt x="671" y="3290"/>
                  </a:lnTo>
                  <a:lnTo>
                    <a:pt x="662" y="3286"/>
                  </a:lnTo>
                  <a:lnTo>
                    <a:pt x="627" y="3281"/>
                  </a:lnTo>
                  <a:lnTo>
                    <a:pt x="588" y="3275"/>
                  </a:lnTo>
                  <a:lnTo>
                    <a:pt x="593" y="3288"/>
                  </a:lnTo>
                  <a:lnTo>
                    <a:pt x="599" y="3298"/>
                  </a:lnTo>
                  <a:lnTo>
                    <a:pt x="607" y="3307"/>
                  </a:lnTo>
                  <a:lnTo>
                    <a:pt x="617" y="3317"/>
                  </a:lnTo>
                  <a:lnTo>
                    <a:pt x="611" y="3324"/>
                  </a:lnTo>
                  <a:lnTo>
                    <a:pt x="605" y="3329"/>
                  </a:lnTo>
                  <a:lnTo>
                    <a:pt x="599" y="3334"/>
                  </a:lnTo>
                  <a:lnTo>
                    <a:pt x="592" y="3337"/>
                  </a:lnTo>
                  <a:lnTo>
                    <a:pt x="585" y="3341"/>
                  </a:lnTo>
                  <a:lnTo>
                    <a:pt x="578" y="3343"/>
                  </a:lnTo>
                  <a:lnTo>
                    <a:pt x="572" y="3344"/>
                  </a:lnTo>
                  <a:lnTo>
                    <a:pt x="564" y="3345"/>
                  </a:lnTo>
                  <a:lnTo>
                    <a:pt x="532" y="3348"/>
                  </a:lnTo>
                  <a:lnTo>
                    <a:pt x="498" y="3350"/>
                  </a:lnTo>
                  <a:lnTo>
                    <a:pt x="492" y="3351"/>
                  </a:lnTo>
                  <a:lnTo>
                    <a:pt x="488" y="3352"/>
                  </a:lnTo>
                  <a:lnTo>
                    <a:pt x="484" y="3354"/>
                  </a:lnTo>
                  <a:lnTo>
                    <a:pt x="480" y="3357"/>
                  </a:lnTo>
                  <a:lnTo>
                    <a:pt x="473" y="3362"/>
                  </a:lnTo>
                  <a:lnTo>
                    <a:pt x="467" y="3368"/>
                  </a:lnTo>
                  <a:lnTo>
                    <a:pt x="461" y="3375"/>
                  </a:lnTo>
                  <a:lnTo>
                    <a:pt x="454" y="3379"/>
                  </a:lnTo>
                  <a:lnTo>
                    <a:pt x="450" y="3382"/>
                  </a:lnTo>
                  <a:lnTo>
                    <a:pt x="446" y="3384"/>
                  </a:lnTo>
                  <a:lnTo>
                    <a:pt x="441" y="3385"/>
                  </a:lnTo>
                  <a:lnTo>
                    <a:pt x="437" y="3385"/>
                  </a:lnTo>
                  <a:lnTo>
                    <a:pt x="429" y="3384"/>
                  </a:lnTo>
                  <a:lnTo>
                    <a:pt x="421" y="3380"/>
                  </a:lnTo>
                  <a:lnTo>
                    <a:pt x="415" y="3377"/>
                  </a:lnTo>
                  <a:lnTo>
                    <a:pt x="410" y="3372"/>
                  </a:lnTo>
                  <a:lnTo>
                    <a:pt x="403" y="3367"/>
                  </a:lnTo>
                  <a:lnTo>
                    <a:pt x="397" y="3363"/>
                  </a:lnTo>
                  <a:lnTo>
                    <a:pt x="390" y="3360"/>
                  </a:lnTo>
                  <a:lnTo>
                    <a:pt x="381" y="3359"/>
                  </a:lnTo>
                  <a:lnTo>
                    <a:pt x="376" y="3360"/>
                  </a:lnTo>
                  <a:lnTo>
                    <a:pt x="370" y="3361"/>
                  </a:lnTo>
                  <a:lnTo>
                    <a:pt x="366" y="3363"/>
                  </a:lnTo>
                  <a:lnTo>
                    <a:pt x="361" y="3366"/>
                  </a:lnTo>
                  <a:lnTo>
                    <a:pt x="355" y="3368"/>
                  </a:lnTo>
                  <a:lnTo>
                    <a:pt x="351" y="3370"/>
                  </a:lnTo>
                  <a:lnTo>
                    <a:pt x="345" y="3371"/>
                  </a:lnTo>
                  <a:lnTo>
                    <a:pt x="339" y="3372"/>
                  </a:lnTo>
                  <a:lnTo>
                    <a:pt x="311" y="3372"/>
                  </a:lnTo>
                  <a:lnTo>
                    <a:pt x="308" y="3345"/>
                  </a:lnTo>
                  <a:lnTo>
                    <a:pt x="303" y="3320"/>
                  </a:lnTo>
                  <a:lnTo>
                    <a:pt x="299" y="3298"/>
                  </a:lnTo>
                  <a:lnTo>
                    <a:pt x="293" y="3275"/>
                  </a:lnTo>
                  <a:lnTo>
                    <a:pt x="290" y="3254"/>
                  </a:lnTo>
                  <a:lnTo>
                    <a:pt x="285" y="3231"/>
                  </a:lnTo>
                  <a:lnTo>
                    <a:pt x="283" y="3206"/>
                  </a:lnTo>
                  <a:lnTo>
                    <a:pt x="283" y="3179"/>
                  </a:lnTo>
                  <a:lnTo>
                    <a:pt x="273" y="3178"/>
                  </a:lnTo>
                  <a:lnTo>
                    <a:pt x="264" y="3175"/>
                  </a:lnTo>
                  <a:lnTo>
                    <a:pt x="255" y="3172"/>
                  </a:lnTo>
                  <a:lnTo>
                    <a:pt x="247" y="3167"/>
                  </a:lnTo>
                  <a:lnTo>
                    <a:pt x="239" y="3164"/>
                  </a:lnTo>
                  <a:lnTo>
                    <a:pt x="231" y="3161"/>
                  </a:lnTo>
                  <a:lnTo>
                    <a:pt x="222" y="3157"/>
                  </a:lnTo>
                  <a:lnTo>
                    <a:pt x="211" y="3156"/>
                  </a:lnTo>
                  <a:lnTo>
                    <a:pt x="200" y="3158"/>
                  </a:lnTo>
                  <a:lnTo>
                    <a:pt x="191" y="3162"/>
                  </a:lnTo>
                  <a:lnTo>
                    <a:pt x="181" y="3165"/>
                  </a:lnTo>
                  <a:lnTo>
                    <a:pt x="170" y="3166"/>
                  </a:lnTo>
                  <a:lnTo>
                    <a:pt x="167" y="3166"/>
                  </a:lnTo>
                  <a:lnTo>
                    <a:pt x="165" y="3165"/>
                  </a:lnTo>
                  <a:lnTo>
                    <a:pt x="164" y="3163"/>
                  </a:lnTo>
                  <a:lnTo>
                    <a:pt x="163" y="3162"/>
                  </a:lnTo>
                  <a:lnTo>
                    <a:pt x="161" y="3157"/>
                  </a:lnTo>
                  <a:lnTo>
                    <a:pt x="157" y="3154"/>
                  </a:lnTo>
                  <a:lnTo>
                    <a:pt x="157" y="3082"/>
                  </a:lnTo>
                  <a:lnTo>
                    <a:pt x="131" y="3082"/>
                  </a:lnTo>
                  <a:lnTo>
                    <a:pt x="119" y="3088"/>
                  </a:lnTo>
                  <a:lnTo>
                    <a:pt x="105" y="3093"/>
                  </a:lnTo>
                  <a:lnTo>
                    <a:pt x="100" y="3081"/>
                  </a:lnTo>
                  <a:lnTo>
                    <a:pt x="96" y="3071"/>
                  </a:lnTo>
                  <a:lnTo>
                    <a:pt x="94" y="3065"/>
                  </a:lnTo>
                  <a:lnTo>
                    <a:pt x="91" y="3061"/>
                  </a:lnTo>
                  <a:lnTo>
                    <a:pt x="88" y="3058"/>
                  </a:lnTo>
                  <a:lnTo>
                    <a:pt x="83" y="3054"/>
                  </a:lnTo>
                  <a:lnTo>
                    <a:pt x="78" y="3052"/>
                  </a:lnTo>
                  <a:lnTo>
                    <a:pt x="73" y="3051"/>
                  </a:lnTo>
                  <a:lnTo>
                    <a:pt x="68" y="3051"/>
                  </a:lnTo>
                  <a:lnTo>
                    <a:pt x="63" y="3051"/>
                  </a:lnTo>
                  <a:lnTo>
                    <a:pt x="59" y="3051"/>
                  </a:lnTo>
                  <a:lnTo>
                    <a:pt x="53" y="3051"/>
                  </a:lnTo>
                  <a:lnTo>
                    <a:pt x="48" y="3050"/>
                  </a:lnTo>
                  <a:lnTo>
                    <a:pt x="45" y="3047"/>
                  </a:lnTo>
                  <a:lnTo>
                    <a:pt x="37" y="3039"/>
                  </a:lnTo>
                  <a:lnTo>
                    <a:pt x="31" y="3031"/>
                  </a:lnTo>
                  <a:lnTo>
                    <a:pt x="27" y="3022"/>
                  </a:lnTo>
                  <a:lnTo>
                    <a:pt x="22" y="3013"/>
                  </a:lnTo>
                  <a:lnTo>
                    <a:pt x="18" y="3003"/>
                  </a:lnTo>
                  <a:lnTo>
                    <a:pt x="13" y="2995"/>
                  </a:lnTo>
                  <a:lnTo>
                    <a:pt x="8" y="2987"/>
                  </a:lnTo>
                  <a:lnTo>
                    <a:pt x="0" y="2979"/>
                  </a:lnTo>
                  <a:lnTo>
                    <a:pt x="9" y="2954"/>
                  </a:lnTo>
                  <a:lnTo>
                    <a:pt x="17" y="2931"/>
                  </a:lnTo>
                  <a:lnTo>
                    <a:pt x="23" y="2908"/>
                  </a:lnTo>
                  <a:lnTo>
                    <a:pt x="30" y="2885"/>
                  </a:lnTo>
                  <a:lnTo>
                    <a:pt x="36" y="2864"/>
                  </a:lnTo>
                  <a:lnTo>
                    <a:pt x="42" y="2840"/>
                  </a:lnTo>
                  <a:lnTo>
                    <a:pt x="48" y="2816"/>
                  </a:lnTo>
                  <a:lnTo>
                    <a:pt x="57" y="2790"/>
                  </a:lnTo>
                  <a:lnTo>
                    <a:pt x="69" y="2755"/>
                  </a:lnTo>
                  <a:lnTo>
                    <a:pt x="79" y="2722"/>
                  </a:lnTo>
                  <a:lnTo>
                    <a:pt x="85" y="2707"/>
                  </a:lnTo>
                  <a:lnTo>
                    <a:pt x="91" y="2693"/>
                  </a:lnTo>
                  <a:lnTo>
                    <a:pt x="100" y="2677"/>
                  </a:lnTo>
                  <a:lnTo>
                    <a:pt x="112" y="2661"/>
                  </a:lnTo>
                  <a:lnTo>
                    <a:pt x="117" y="2655"/>
                  </a:lnTo>
                  <a:lnTo>
                    <a:pt x="124" y="2650"/>
                  </a:lnTo>
                  <a:lnTo>
                    <a:pt x="131" y="2645"/>
                  </a:lnTo>
                  <a:lnTo>
                    <a:pt x="138" y="2641"/>
                  </a:lnTo>
                  <a:lnTo>
                    <a:pt x="145" y="2636"/>
                  </a:lnTo>
                  <a:lnTo>
                    <a:pt x="149" y="2632"/>
                  </a:lnTo>
                  <a:lnTo>
                    <a:pt x="151" y="2628"/>
                  </a:lnTo>
                  <a:lnTo>
                    <a:pt x="153" y="2625"/>
                  </a:lnTo>
                  <a:lnTo>
                    <a:pt x="154" y="2621"/>
                  </a:lnTo>
                  <a:lnTo>
                    <a:pt x="154" y="2617"/>
                  </a:lnTo>
                  <a:lnTo>
                    <a:pt x="149" y="2603"/>
                  </a:lnTo>
                  <a:lnTo>
                    <a:pt x="144" y="2591"/>
                  </a:lnTo>
                  <a:lnTo>
                    <a:pt x="145" y="2577"/>
                  </a:lnTo>
                  <a:lnTo>
                    <a:pt x="148" y="2565"/>
                  </a:lnTo>
                  <a:lnTo>
                    <a:pt x="153" y="2553"/>
                  </a:lnTo>
                  <a:lnTo>
                    <a:pt x="158" y="2543"/>
                  </a:lnTo>
                  <a:lnTo>
                    <a:pt x="171" y="2522"/>
                  </a:lnTo>
                  <a:lnTo>
                    <a:pt x="183" y="2498"/>
                  </a:lnTo>
                  <a:lnTo>
                    <a:pt x="189" y="2478"/>
                  </a:lnTo>
                  <a:lnTo>
                    <a:pt x="193" y="2459"/>
                  </a:lnTo>
                  <a:lnTo>
                    <a:pt x="197" y="2441"/>
                  </a:lnTo>
                  <a:lnTo>
                    <a:pt x="202" y="2421"/>
                  </a:lnTo>
                  <a:lnTo>
                    <a:pt x="205" y="2414"/>
                  </a:lnTo>
                  <a:lnTo>
                    <a:pt x="208" y="2407"/>
                  </a:lnTo>
                  <a:lnTo>
                    <a:pt x="211" y="2403"/>
                  </a:lnTo>
                  <a:lnTo>
                    <a:pt x="215" y="2397"/>
                  </a:lnTo>
                  <a:lnTo>
                    <a:pt x="218" y="2391"/>
                  </a:lnTo>
                  <a:lnTo>
                    <a:pt x="222" y="2386"/>
                  </a:lnTo>
                  <a:lnTo>
                    <a:pt x="224" y="2380"/>
                  </a:lnTo>
                  <a:lnTo>
                    <a:pt x="224" y="2372"/>
                  </a:lnTo>
                  <a:lnTo>
                    <a:pt x="224" y="2366"/>
                  </a:lnTo>
                  <a:lnTo>
                    <a:pt x="221" y="2362"/>
                  </a:lnTo>
                  <a:lnTo>
                    <a:pt x="217" y="2359"/>
                  </a:lnTo>
                  <a:lnTo>
                    <a:pt x="213" y="2355"/>
                  </a:lnTo>
                  <a:lnTo>
                    <a:pt x="209" y="2351"/>
                  </a:lnTo>
                  <a:lnTo>
                    <a:pt x="206" y="2347"/>
                  </a:lnTo>
                  <a:lnTo>
                    <a:pt x="202" y="2343"/>
                  </a:lnTo>
                  <a:lnTo>
                    <a:pt x="202" y="2337"/>
                  </a:lnTo>
                  <a:lnTo>
                    <a:pt x="202" y="2322"/>
                  </a:lnTo>
                  <a:lnTo>
                    <a:pt x="206" y="2310"/>
                  </a:lnTo>
                  <a:lnTo>
                    <a:pt x="209" y="2297"/>
                  </a:lnTo>
                  <a:lnTo>
                    <a:pt x="214" y="2286"/>
                  </a:lnTo>
                  <a:lnTo>
                    <a:pt x="219" y="2274"/>
                  </a:lnTo>
                  <a:lnTo>
                    <a:pt x="224" y="2261"/>
                  </a:lnTo>
                  <a:lnTo>
                    <a:pt x="228" y="2249"/>
                  </a:lnTo>
                  <a:lnTo>
                    <a:pt x="231" y="2234"/>
                  </a:lnTo>
                  <a:lnTo>
                    <a:pt x="252" y="2237"/>
                  </a:lnTo>
                  <a:lnTo>
                    <a:pt x="272" y="2238"/>
                  </a:lnTo>
                  <a:lnTo>
                    <a:pt x="281" y="2240"/>
                  </a:lnTo>
                  <a:lnTo>
                    <a:pt x="290" y="2242"/>
                  </a:lnTo>
                  <a:lnTo>
                    <a:pt x="299" y="2245"/>
                  </a:lnTo>
                  <a:lnTo>
                    <a:pt x="308" y="2250"/>
                  </a:lnTo>
                  <a:lnTo>
                    <a:pt x="318" y="2259"/>
                  </a:lnTo>
                  <a:lnTo>
                    <a:pt x="326" y="2268"/>
                  </a:lnTo>
                  <a:lnTo>
                    <a:pt x="333" y="2277"/>
                  </a:lnTo>
                  <a:lnTo>
                    <a:pt x="339" y="2286"/>
                  </a:lnTo>
                  <a:lnTo>
                    <a:pt x="347" y="2295"/>
                  </a:lnTo>
                  <a:lnTo>
                    <a:pt x="355" y="2302"/>
                  </a:lnTo>
                  <a:lnTo>
                    <a:pt x="360" y="2304"/>
                  </a:lnTo>
                  <a:lnTo>
                    <a:pt x="364" y="2306"/>
                  </a:lnTo>
                  <a:lnTo>
                    <a:pt x="370" y="2308"/>
                  </a:lnTo>
                  <a:lnTo>
                    <a:pt x="376" y="2308"/>
                  </a:lnTo>
                  <a:lnTo>
                    <a:pt x="418" y="2308"/>
                  </a:lnTo>
                  <a:lnTo>
                    <a:pt x="418" y="2241"/>
                  </a:lnTo>
                  <a:lnTo>
                    <a:pt x="409" y="2233"/>
                  </a:lnTo>
                  <a:lnTo>
                    <a:pt x="400" y="2225"/>
                  </a:lnTo>
                  <a:lnTo>
                    <a:pt x="396" y="2221"/>
                  </a:lnTo>
                  <a:lnTo>
                    <a:pt x="394" y="2216"/>
                  </a:lnTo>
                  <a:lnTo>
                    <a:pt x="393" y="2211"/>
                  </a:lnTo>
                  <a:lnTo>
                    <a:pt x="392" y="2206"/>
                  </a:lnTo>
                  <a:lnTo>
                    <a:pt x="392" y="2202"/>
                  </a:lnTo>
                  <a:lnTo>
                    <a:pt x="393" y="2199"/>
                  </a:lnTo>
                  <a:lnTo>
                    <a:pt x="395" y="2195"/>
                  </a:lnTo>
                  <a:lnTo>
                    <a:pt x="397" y="2193"/>
                  </a:lnTo>
                  <a:lnTo>
                    <a:pt x="401" y="2192"/>
                  </a:lnTo>
                  <a:lnTo>
                    <a:pt x="404" y="2190"/>
                  </a:lnTo>
                  <a:lnTo>
                    <a:pt x="407" y="2190"/>
                  </a:lnTo>
                  <a:lnTo>
                    <a:pt x="411" y="2189"/>
                  </a:lnTo>
                  <a:lnTo>
                    <a:pt x="421" y="2190"/>
                  </a:lnTo>
                  <a:lnTo>
                    <a:pt x="429" y="2193"/>
                  </a:lnTo>
                  <a:lnTo>
                    <a:pt x="437" y="2198"/>
                  </a:lnTo>
                  <a:lnTo>
                    <a:pt x="445" y="2203"/>
                  </a:lnTo>
                  <a:lnTo>
                    <a:pt x="452" y="2209"/>
                  </a:lnTo>
                  <a:lnTo>
                    <a:pt x="460" y="2214"/>
                  </a:lnTo>
                  <a:lnTo>
                    <a:pt x="469" y="2217"/>
                  </a:lnTo>
                  <a:lnTo>
                    <a:pt x="479" y="2218"/>
                  </a:lnTo>
                  <a:lnTo>
                    <a:pt x="486" y="2218"/>
                  </a:lnTo>
                  <a:lnTo>
                    <a:pt x="494" y="2217"/>
                  </a:lnTo>
                  <a:lnTo>
                    <a:pt x="500" y="2215"/>
                  </a:lnTo>
                  <a:lnTo>
                    <a:pt x="506" y="2212"/>
                  </a:lnTo>
                  <a:lnTo>
                    <a:pt x="517" y="2206"/>
                  </a:lnTo>
                  <a:lnTo>
                    <a:pt x="529" y="2198"/>
                  </a:lnTo>
                  <a:lnTo>
                    <a:pt x="539" y="2189"/>
                  </a:lnTo>
                  <a:lnTo>
                    <a:pt x="550" y="2180"/>
                  </a:lnTo>
                  <a:lnTo>
                    <a:pt x="562" y="2171"/>
                  </a:lnTo>
                  <a:lnTo>
                    <a:pt x="575" y="2164"/>
                  </a:lnTo>
                  <a:lnTo>
                    <a:pt x="590" y="2157"/>
                  </a:lnTo>
                  <a:lnTo>
                    <a:pt x="605" y="2152"/>
                  </a:lnTo>
                  <a:lnTo>
                    <a:pt x="620" y="2149"/>
                  </a:lnTo>
                  <a:lnTo>
                    <a:pt x="635" y="2144"/>
                  </a:lnTo>
                  <a:lnTo>
                    <a:pt x="642" y="2142"/>
                  </a:lnTo>
                  <a:lnTo>
                    <a:pt x="649" y="2140"/>
                  </a:lnTo>
                  <a:lnTo>
                    <a:pt x="653" y="2137"/>
                  </a:lnTo>
                  <a:lnTo>
                    <a:pt x="659" y="2132"/>
                  </a:lnTo>
                  <a:lnTo>
                    <a:pt x="662" y="2127"/>
                  </a:lnTo>
                  <a:lnTo>
                    <a:pt x="666" y="2122"/>
                  </a:lnTo>
                  <a:lnTo>
                    <a:pt x="667" y="2116"/>
                  </a:lnTo>
                  <a:lnTo>
                    <a:pt x="668" y="2108"/>
                  </a:lnTo>
                  <a:lnTo>
                    <a:pt x="667" y="2104"/>
                  </a:lnTo>
                  <a:lnTo>
                    <a:pt x="665" y="2099"/>
                  </a:lnTo>
                  <a:lnTo>
                    <a:pt x="662" y="2095"/>
                  </a:lnTo>
                  <a:lnTo>
                    <a:pt x="658" y="2091"/>
                  </a:lnTo>
                  <a:lnTo>
                    <a:pt x="654" y="2088"/>
                  </a:lnTo>
                  <a:lnTo>
                    <a:pt x="652" y="2083"/>
                  </a:lnTo>
                  <a:lnTo>
                    <a:pt x="650" y="2079"/>
                  </a:lnTo>
                  <a:lnTo>
                    <a:pt x="649" y="2073"/>
                  </a:lnTo>
                  <a:lnTo>
                    <a:pt x="649" y="2066"/>
                  </a:lnTo>
                  <a:lnTo>
                    <a:pt x="650" y="2061"/>
                  </a:lnTo>
                  <a:lnTo>
                    <a:pt x="651" y="2054"/>
                  </a:lnTo>
                  <a:lnTo>
                    <a:pt x="653" y="2049"/>
                  </a:lnTo>
                  <a:lnTo>
                    <a:pt x="659" y="2039"/>
                  </a:lnTo>
                  <a:lnTo>
                    <a:pt x="666" y="2031"/>
                  </a:lnTo>
                  <a:lnTo>
                    <a:pt x="675" y="2023"/>
                  </a:lnTo>
                  <a:lnTo>
                    <a:pt x="685" y="2016"/>
                  </a:lnTo>
                  <a:lnTo>
                    <a:pt x="695" y="2011"/>
                  </a:lnTo>
                  <a:lnTo>
                    <a:pt x="708" y="2005"/>
                  </a:lnTo>
                  <a:lnTo>
                    <a:pt x="731" y="1995"/>
                  </a:lnTo>
                  <a:lnTo>
                    <a:pt x="755" y="1982"/>
                  </a:lnTo>
                  <a:lnTo>
                    <a:pt x="767" y="1975"/>
                  </a:lnTo>
                  <a:lnTo>
                    <a:pt x="777" y="1967"/>
                  </a:lnTo>
                  <a:lnTo>
                    <a:pt x="786" y="1956"/>
                  </a:lnTo>
                  <a:lnTo>
                    <a:pt x="794" y="1945"/>
                  </a:lnTo>
                  <a:lnTo>
                    <a:pt x="801" y="1934"/>
                  </a:lnTo>
                  <a:lnTo>
                    <a:pt x="808" y="1925"/>
                  </a:lnTo>
                  <a:lnTo>
                    <a:pt x="818" y="1917"/>
                  </a:lnTo>
                  <a:lnTo>
                    <a:pt x="827" y="1909"/>
                  </a:lnTo>
                  <a:lnTo>
                    <a:pt x="836" y="1901"/>
                  </a:lnTo>
                  <a:lnTo>
                    <a:pt x="844" y="1893"/>
                  </a:lnTo>
                  <a:lnTo>
                    <a:pt x="847" y="1888"/>
                  </a:lnTo>
                  <a:lnTo>
                    <a:pt x="849" y="1883"/>
                  </a:lnTo>
                  <a:lnTo>
                    <a:pt x="853" y="1877"/>
                  </a:lnTo>
                  <a:lnTo>
                    <a:pt x="855" y="1870"/>
                  </a:lnTo>
                  <a:lnTo>
                    <a:pt x="858" y="1852"/>
                  </a:lnTo>
                  <a:lnTo>
                    <a:pt x="859" y="1835"/>
                  </a:lnTo>
                  <a:lnTo>
                    <a:pt x="861" y="1818"/>
                  </a:lnTo>
                  <a:lnTo>
                    <a:pt x="861" y="1802"/>
                  </a:lnTo>
                  <a:lnTo>
                    <a:pt x="861" y="1786"/>
                  </a:lnTo>
                  <a:lnTo>
                    <a:pt x="863" y="1771"/>
                  </a:lnTo>
                  <a:lnTo>
                    <a:pt x="865" y="1763"/>
                  </a:lnTo>
                  <a:lnTo>
                    <a:pt x="868" y="1755"/>
                  </a:lnTo>
                  <a:lnTo>
                    <a:pt x="872" y="1747"/>
                  </a:lnTo>
                  <a:lnTo>
                    <a:pt x="876" y="1739"/>
                  </a:lnTo>
                  <a:lnTo>
                    <a:pt x="887" y="1743"/>
                  </a:lnTo>
                  <a:lnTo>
                    <a:pt x="896" y="1747"/>
                  </a:lnTo>
                  <a:lnTo>
                    <a:pt x="905" y="1749"/>
                  </a:lnTo>
                  <a:lnTo>
                    <a:pt x="915" y="1752"/>
                  </a:lnTo>
                  <a:lnTo>
                    <a:pt x="915" y="1746"/>
                  </a:lnTo>
                  <a:lnTo>
                    <a:pt x="915" y="1739"/>
                  </a:lnTo>
                  <a:lnTo>
                    <a:pt x="916" y="1733"/>
                  </a:lnTo>
                  <a:lnTo>
                    <a:pt x="917" y="1728"/>
                  </a:lnTo>
                  <a:lnTo>
                    <a:pt x="921" y="1717"/>
                  </a:lnTo>
                  <a:lnTo>
                    <a:pt x="926" y="1707"/>
                  </a:lnTo>
                  <a:lnTo>
                    <a:pt x="932" y="1697"/>
                  </a:lnTo>
                  <a:lnTo>
                    <a:pt x="936" y="1686"/>
                  </a:lnTo>
                  <a:lnTo>
                    <a:pt x="939" y="1681"/>
                  </a:lnTo>
                  <a:lnTo>
                    <a:pt x="940" y="1674"/>
                  </a:lnTo>
                  <a:lnTo>
                    <a:pt x="941" y="1669"/>
                  </a:lnTo>
                  <a:lnTo>
                    <a:pt x="941" y="1662"/>
                  </a:lnTo>
                  <a:lnTo>
                    <a:pt x="941" y="1656"/>
                  </a:lnTo>
                  <a:lnTo>
                    <a:pt x="939" y="1651"/>
                  </a:lnTo>
                  <a:lnTo>
                    <a:pt x="936" y="1646"/>
                  </a:lnTo>
                  <a:lnTo>
                    <a:pt x="933" y="1641"/>
                  </a:lnTo>
                  <a:lnTo>
                    <a:pt x="930" y="1636"/>
                  </a:lnTo>
                  <a:lnTo>
                    <a:pt x="927" y="1631"/>
                  </a:lnTo>
                  <a:lnTo>
                    <a:pt x="926" y="1626"/>
                  </a:lnTo>
                  <a:lnTo>
                    <a:pt x="925" y="1620"/>
                  </a:lnTo>
                  <a:lnTo>
                    <a:pt x="925" y="1611"/>
                  </a:lnTo>
                  <a:lnTo>
                    <a:pt x="927" y="1602"/>
                  </a:lnTo>
                  <a:lnTo>
                    <a:pt x="930" y="1594"/>
                  </a:lnTo>
                  <a:lnTo>
                    <a:pt x="932" y="1586"/>
                  </a:lnTo>
                  <a:lnTo>
                    <a:pt x="934" y="1579"/>
                  </a:lnTo>
                  <a:lnTo>
                    <a:pt x="936" y="1570"/>
                  </a:lnTo>
                  <a:lnTo>
                    <a:pt x="938" y="1562"/>
                  </a:lnTo>
                  <a:lnTo>
                    <a:pt x="938" y="1553"/>
                  </a:lnTo>
                  <a:lnTo>
                    <a:pt x="938" y="1547"/>
                  </a:lnTo>
                  <a:lnTo>
                    <a:pt x="936" y="1543"/>
                  </a:lnTo>
                  <a:lnTo>
                    <a:pt x="934" y="1538"/>
                  </a:lnTo>
                  <a:lnTo>
                    <a:pt x="932" y="1535"/>
                  </a:lnTo>
                  <a:lnTo>
                    <a:pt x="926" y="1527"/>
                  </a:lnTo>
                  <a:lnTo>
                    <a:pt x="918" y="1521"/>
                  </a:lnTo>
                  <a:lnTo>
                    <a:pt x="912" y="1515"/>
                  </a:lnTo>
                  <a:lnTo>
                    <a:pt x="906" y="1507"/>
                  </a:lnTo>
                  <a:lnTo>
                    <a:pt x="902" y="1503"/>
                  </a:lnTo>
                  <a:lnTo>
                    <a:pt x="901" y="1499"/>
                  </a:lnTo>
                  <a:lnTo>
                    <a:pt x="900" y="1494"/>
                  </a:lnTo>
                  <a:lnTo>
                    <a:pt x="899" y="1490"/>
                  </a:lnTo>
                  <a:lnTo>
                    <a:pt x="900" y="1476"/>
                  </a:lnTo>
                  <a:lnTo>
                    <a:pt x="902" y="1462"/>
                  </a:lnTo>
                  <a:lnTo>
                    <a:pt x="941" y="1462"/>
                  </a:lnTo>
                  <a:lnTo>
                    <a:pt x="944" y="1450"/>
                  </a:lnTo>
                  <a:lnTo>
                    <a:pt x="941" y="1441"/>
                  </a:lnTo>
                  <a:lnTo>
                    <a:pt x="939" y="1434"/>
                  </a:lnTo>
                  <a:lnTo>
                    <a:pt x="935" y="1426"/>
                  </a:lnTo>
                  <a:lnTo>
                    <a:pt x="934" y="1417"/>
                  </a:lnTo>
                  <a:lnTo>
                    <a:pt x="935" y="1413"/>
                  </a:lnTo>
                  <a:lnTo>
                    <a:pt x="938" y="1408"/>
                  </a:lnTo>
                  <a:lnTo>
                    <a:pt x="941" y="1404"/>
                  </a:lnTo>
                  <a:lnTo>
                    <a:pt x="944" y="1401"/>
                  </a:lnTo>
                  <a:lnTo>
                    <a:pt x="955" y="1395"/>
                  </a:lnTo>
                  <a:lnTo>
                    <a:pt x="964" y="1389"/>
                  </a:lnTo>
                  <a:lnTo>
                    <a:pt x="970" y="1382"/>
                  </a:lnTo>
                  <a:lnTo>
                    <a:pt x="976" y="1375"/>
                  </a:lnTo>
                  <a:lnTo>
                    <a:pt x="982" y="1367"/>
                  </a:lnTo>
                  <a:lnTo>
                    <a:pt x="986" y="1361"/>
                  </a:lnTo>
                  <a:lnTo>
                    <a:pt x="991" y="1354"/>
                  </a:lnTo>
                  <a:lnTo>
                    <a:pt x="995" y="1347"/>
                  </a:lnTo>
                  <a:lnTo>
                    <a:pt x="1001" y="1340"/>
                  </a:lnTo>
                  <a:lnTo>
                    <a:pt x="1009" y="1334"/>
                  </a:lnTo>
                  <a:lnTo>
                    <a:pt x="1006" y="1321"/>
                  </a:lnTo>
                  <a:lnTo>
                    <a:pt x="972" y="1313"/>
                  </a:lnTo>
                  <a:lnTo>
                    <a:pt x="941" y="1304"/>
                  </a:lnTo>
                  <a:lnTo>
                    <a:pt x="933" y="1300"/>
                  </a:lnTo>
                  <a:lnTo>
                    <a:pt x="926" y="1297"/>
                  </a:lnTo>
                  <a:lnTo>
                    <a:pt x="921" y="1294"/>
                  </a:lnTo>
                  <a:lnTo>
                    <a:pt x="915" y="1289"/>
                  </a:lnTo>
                  <a:lnTo>
                    <a:pt x="909" y="1283"/>
                  </a:lnTo>
                  <a:lnTo>
                    <a:pt x="904" y="1278"/>
                  </a:lnTo>
                  <a:lnTo>
                    <a:pt x="900" y="1271"/>
                  </a:lnTo>
                  <a:lnTo>
                    <a:pt x="896" y="1263"/>
                  </a:lnTo>
                  <a:lnTo>
                    <a:pt x="905" y="1243"/>
                  </a:lnTo>
                  <a:lnTo>
                    <a:pt x="913" y="1226"/>
                  </a:lnTo>
                  <a:lnTo>
                    <a:pt x="916" y="1217"/>
                  </a:lnTo>
                  <a:lnTo>
                    <a:pt x="919" y="1208"/>
                  </a:lnTo>
                  <a:lnTo>
                    <a:pt x="922" y="1197"/>
                  </a:lnTo>
                  <a:lnTo>
                    <a:pt x="922" y="1186"/>
                  </a:lnTo>
                  <a:lnTo>
                    <a:pt x="922" y="1177"/>
                  </a:lnTo>
                  <a:lnTo>
                    <a:pt x="919" y="1169"/>
                  </a:lnTo>
                  <a:lnTo>
                    <a:pt x="917" y="1162"/>
                  </a:lnTo>
                  <a:lnTo>
                    <a:pt x="915" y="1154"/>
                  </a:lnTo>
                  <a:lnTo>
                    <a:pt x="908" y="1141"/>
                  </a:lnTo>
                  <a:lnTo>
                    <a:pt x="899" y="1128"/>
                  </a:lnTo>
                  <a:lnTo>
                    <a:pt x="891" y="1116"/>
                  </a:lnTo>
                  <a:lnTo>
                    <a:pt x="884" y="1102"/>
                  </a:lnTo>
                  <a:lnTo>
                    <a:pt x="881" y="1095"/>
                  </a:lnTo>
                  <a:lnTo>
                    <a:pt x="879" y="1088"/>
                  </a:lnTo>
                  <a:lnTo>
                    <a:pt x="878" y="1080"/>
                  </a:lnTo>
                  <a:lnTo>
                    <a:pt x="876" y="1071"/>
                  </a:lnTo>
                  <a:lnTo>
                    <a:pt x="878" y="1061"/>
                  </a:lnTo>
                  <a:lnTo>
                    <a:pt x="880" y="1052"/>
                  </a:lnTo>
                  <a:lnTo>
                    <a:pt x="883" y="1046"/>
                  </a:lnTo>
                  <a:lnTo>
                    <a:pt x="888" y="1039"/>
                  </a:lnTo>
                  <a:lnTo>
                    <a:pt x="892" y="1032"/>
                  </a:lnTo>
                  <a:lnTo>
                    <a:pt x="899" y="1026"/>
                  </a:lnTo>
                  <a:lnTo>
                    <a:pt x="906" y="1022"/>
                  </a:lnTo>
                  <a:lnTo>
                    <a:pt x="914" y="1017"/>
                  </a:lnTo>
                  <a:lnTo>
                    <a:pt x="931" y="1010"/>
                  </a:lnTo>
                  <a:lnTo>
                    <a:pt x="950" y="1005"/>
                  </a:lnTo>
                  <a:lnTo>
                    <a:pt x="969" y="1000"/>
                  </a:lnTo>
                  <a:lnTo>
                    <a:pt x="990" y="997"/>
                  </a:lnTo>
                  <a:lnTo>
                    <a:pt x="999" y="995"/>
                  </a:lnTo>
                  <a:lnTo>
                    <a:pt x="1008" y="991"/>
                  </a:lnTo>
                  <a:lnTo>
                    <a:pt x="1017" y="988"/>
                  </a:lnTo>
                  <a:lnTo>
                    <a:pt x="1025" y="983"/>
                  </a:lnTo>
                  <a:lnTo>
                    <a:pt x="1032" y="978"/>
                  </a:lnTo>
                  <a:lnTo>
                    <a:pt x="1038" y="972"/>
                  </a:lnTo>
                  <a:lnTo>
                    <a:pt x="1045" y="966"/>
                  </a:lnTo>
                  <a:lnTo>
                    <a:pt x="1051" y="958"/>
                  </a:lnTo>
                  <a:lnTo>
                    <a:pt x="1055" y="952"/>
                  </a:lnTo>
                  <a:lnTo>
                    <a:pt x="1060" y="944"/>
                  </a:lnTo>
                  <a:lnTo>
                    <a:pt x="1064" y="935"/>
                  </a:lnTo>
                  <a:lnTo>
                    <a:pt x="1068" y="926"/>
                  </a:lnTo>
                  <a:lnTo>
                    <a:pt x="1075" y="907"/>
                  </a:lnTo>
                  <a:lnTo>
                    <a:pt x="1079" y="887"/>
                  </a:lnTo>
                  <a:lnTo>
                    <a:pt x="1081" y="880"/>
                  </a:lnTo>
                  <a:lnTo>
                    <a:pt x="1085" y="875"/>
                  </a:lnTo>
                  <a:lnTo>
                    <a:pt x="1088" y="869"/>
                  </a:lnTo>
                  <a:lnTo>
                    <a:pt x="1092" y="863"/>
                  </a:lnTo>
                  <a:lnTo>
                    <a:pt x="1096" y="859"/>
                  </a:lnTo>
                  <a:lnTo>
                    <a:pt x="1098" y="853"/>
                  </a:lnTo>
                  <a:lnTo>
                    <a:pt x="1101" y="846"/>
                  </a:lnTo>
                  <a:lnTo>
                    <a:pt x="1102" y="839"/>
                  </a:lnTo>
                  <a:lnTo>
                    <a:pt x="1101" y="835"/>
                  </a:lnTo>
                  <a:lnTo>
                    <a:pt x="1100" y="831"/>
                  </a:lnTo>
                  <a:lnTo>
                    <a:pt x="1096" y="829"/>
                  </a:lnTo>
                  <a:lnTo>
                    <a:pt x="1093" y="827"/>
                  </a:lnTo>
                  <a:lnTo>
                    <a:pt x="1085" y="822"/>
                  </a:lnTo>
                  <a:lnTo>
                    <a:pt x="1079" y="817"/>
                  </a:lnTo>
                  <a:lnTo>
                    <a:pt x="1076" y="810"/>
                  </a:lnTo>
                  <a:lnTo>
                    <a:pt x="1074" y="803"/>
                  </a:lnTo>
                  <a:lnTo>
                    <a:pt x="1071" y="796"/>
                  </a:lnTo>
                  <a:lnTo>
                    <a:pt x="1070" y="791"/>
                  </a:lnTo>
                  <a:lnTo>
                    <a:pt x="1070" y="777"/>
                  </a:lnTo>
                  <a:lnTo>
                    <a:pt x="1070" y="762"/>
                  </a:lnTo>
                  <a:lnTo>
                    <a:pt x="1070" y="756"/>
                  </a:lnTo>
                  <a:lnTo>
                    <a:pt x="1071" y="749"/>
                  </a:lnTo>
                  <a:lnTo>
                    <a:pt x="1074" y="743"/>
                  </a:lnTo>
                  <a:lnTo>
                    <a:pt x="1076" y="737"/>
                  </a:lnTo>
                  <a:lnTo>
                    <a:pt x="1078" y="732"/>
                  </a:lnTo>
                  <a:lnTo>
                    <a:pt x="1080" y="726"/>
                  </a:lnTo>
                  <a:lnTo>
                    <a:pt x="1083" y="720"/>
                  </a:lnTo>
                  <a:lnTo>
                    <a:pt x="1083" y="714"/>
                  </a:lnTo>
                  <a:lnTo>
                    <a:pt x="1081" y="708"/>
                  </a:lnTo>
                  <a:lnTo>
                    <a:pt x="1079" y="705"/>
                  </a:lnTo>
                  <a:lnTo>
                    <a:pt x="1076" y="700"/>
                  </a:lnTo>
                  <a:lnTo>
                    <a:pt x="1072" y="698"/>
                  </a:lnTo>
                  <a:lnTo>
                    <a:pt x="1069" y="694"/>
                  </a:lnTo>
                  <a:lnTo>
                    <a:pt x="1064" y="691"/>
                  </a:lnTo>
                  <a:lnTo>
                    <a:pt x="1062" y="686"/>
                  </a:lnTo>
                  <a:lnTo>
                    <a:pt x="1060" y="682"/>
                  </a:lnTo>
                  <a:lnTo>
                    <a:pt x="1058" y="667"/>
                  </a:lnTo>
                  <a:lnTo>
                    <a:pt x="1057" y="652"/>
                  </a:lnTo>
                  <a:lnTo>
                    <a:pt x="1055" y="647"/>
                  </a:lnTo>
                  <a:lnTo>
                    <a:pt x="1053" y="640"/>
                  </a:lnTo>
                  <a:lnTo>
                    <a:pt x="1049" y="635"/>
                  </a:lnTo>
                  <a:lnTo>
                    <a:pt x="1044" y="630"/>
                  </a:lnTo>
                  <a:lnTo>
                    <a:pt x="1040" y="628"/>
                  </a:lnTo>
                  <a:lnTo>
                    <a:pt x="1035" y="626"/>
                  </a:lnTo>
                  <a:lnTo>
                    <a:pt x="1029" y="625"/>
                  </a:lnTo>
                  <a:lnTo>
                    <a:pt x="1025" y="625"/>
                  </a:lnTo>
                  <a:lnTo>
                    <a:pt x="1019" y="625"/>
                  </a:lnTo>
                  <a:lnTo>
                    <a:pt x="1015" y="624"/>
                  </a:lnTo>
                  <a:lnTo>
                    <a:pt x="1010" y="623"/>
                  </a:lnTo>
                  <a:lnTo>
                    <a:pt x="1006" y="621"/>
                  </a:lnTo>
                  <a:lnTo>
                    <a:pt x="1001" y="615"/>
                  </a:lnTo>
                  <a:lnTo>
                    <a:pt x="998" y="609"/>
                  </a:lnTo>
                  <a:lnTo>
                    <a:pt x="996" y="603"/>
                  </a:lnTo>
                  <a:lnTo>
                    <a:pt x="995" y="596"/>
                  </a:lnTo>
                  <a:lnTo>
                    <a:pt x="995" y="589"/>
                  </a:lnTo>
                  <a:lnTo>
                    <a:pt x="994" y="582"/>
                  </a:lnTo>
                  <a:lnTo>
                    <a:pt x="993" y="575"/>
                  </a:lnTo>
                  <a:lnTo>
                    <a:pt x="990" y="569"/>
                  </a:lnTo>
                  <a:lnTo>
                    <a:pt x="982" y="560"/>
                  </a:lnTo>
                  <a:lnTo>
                    <a:pt x="974" y="553"/>
                  </a:lnTo>
                  <a:lnTo>
                    <a:pt x="966" y="545"/>
                  </a:lnTo>
                  <a:lnTo>
                    <a:pt x="958" y="538"/>
                  </a:lnTo>
                  <a:lnTo>
                    <a:pt x="951" y="531"/>
                  </a:lnTo>
                  <a:lnTo>
                    <a:pt x="944" y="522"/>
                  </a:lnTo>
                  <a:lnTo>
                    <a:pt x="942" y="518"/>
                  </a:lnTo>
                  <a:lnTo>
                    <a:pt x="941" y="513"/>
                  </a:lnTo>
                  <a:lnTo>
                    <a:pt x="940" y="509"/>
                  </a:lnTo>
                  <a:lnTo>
                    <a:pt x="940" y="502"/>
                  </a:lnTo>
                  <a:lnTo>
                    <a:pt x="941" y="488"/>
                  </a:lnTo>
                  <a:lnTo>
                    <a:pt x="943" y="475"/>
                  </a:lnTo>
                  <a:lnTo>
                    <a:pt x="947" y="461"/>
                  </a:lnTo>
                  <a:lnTo>
                    <a:pt x="948" y="447"/>
                  </a:lnTo>
                  <a:lnTo>
                    <a:pt x="955" y="445"/>
                  </a:lnTo>
                  <a:lnTo>
                    <a:pt x="961" y="443"/>
                  </a:lnTo>
                  <a:lnTo>
                    <a:pt x="966" y="440"/>
                  </a:lnTo>
                  <a:lnTo>
                    <a:pt x="972" y="436"/>
                  </a:lnTo>
                  <a:lnTo>
                    <a:pt x="979" y="428"/>
                  </a:lnTo>
                  <a:lnTo>
                    <a:pt x="987" y="418"/>
                  </a:lnTo>
                  <a:lnTo>
                    <a:pt x="994" y="407"/>
                  </a:lnTo>
                  <a:lnTo>
                    <a:pt x="1001" y="395"/>
                  </a:lnTo>
                  <a:lnTo>
                    <a:pt x="1006" y="391"/>
                  </a:lnTo>
                  <a:lnTo>
                    <a:pt x="1010" y="385"/>
                  </a:lnTo>
                  <a:lnTo>
                    <a:pt x="1016" y="381"/>
                  </a:lnTo>
                  <a:lnTo>
                    <a:pt x="1021" y="376"/>
                  </a:lnTo>
                  <a:lnTo>
                    <a:pt x="1026" y="374"/>
                  </a:lnTo>
                  <a:lnTo>
                    <a:pt x="1030" y="372"/>
                  </a:lnTo>
                  <a:lnTo>
                    <a:pt x="1035" y="370"/>
                  </a:lnTo>
                  <a:lnTo>
                    <a:pt x="1040" y="370"/>
                  </a:lnTo>
                  <a:lnTo>
                    <a:pt x="1050" y="370"/>
                  </a:lnTo>
                  <a:lnTo>
                    <a:pt x="1059" y="372"/>
                  </a:lnTo>
                  <a:lnTo>
                    <a:pt x="1068" y="374"/>
                  </a:lnTo>
                  <a:lnTo>
                    <a:pt x="1078" y="375"/>
                  </a:lnTo>
                  <a:lnTo>
                    <a:pt x="1088" y="375"/>
                  </a:lnTo>
                  <a:lnTo>
                    <a:pt x="1098" y="373"/>
                  </a:lnTo>
                  <a:lnTo>
                    <a:pt x="1113" y="368"/>
                  </a:lnTo>
                  <a:lnTo>
                    <a:pt x="1124" y="362"/>
                  </a:lnTo>
                  <a:lnTo>
                    <a:pt x="1137" y="356"/>
                  </a:lnTo>
                  <a:lnTo>
                    <a:pt x="1151" y="350"/>
                  </a:lnTo>
                  <a:lnTo>
                    <a:pt x="1175" y="357"/>
                  </a:lnTo>
                  <a:lnTo>
                    <a:pt x="1180" y="345"/>
                  </a:lnTo>
                  <a:lnTo>
                    <a:pt x="1186" y="336"/>
                  </a:lnTo>
                  <a:lnTo>
                    <a:pt x="1191" y="327"/>
                  </a:lnTo>
                  <a:lnTo>
                    <a:pt x="1198" y="321"/>
                  </a:lnTo>
                  <a:lnTo>
                    <a:pt x="1213" y="306"/>
                  </a:lnTo>
                  <a:lnTo>
                    <a:pt x="1231" y="292"/>
                  </a:lnTo>
                  <a:lnTo>
                    <a:pt x="1239" y="301"/>
                  </a:lnTo>
                  <a:lnTo>
                    <a:pt x="1247" y="308"/>
                  </a:lnTo>
                  <a:lnTo>
                    <a:pt x="1250" y="312"/>
                  </a:lnTo>
                  <a:lnTo>
                    <a:pt x="1255" y="313"/>
                  </a:lnTo>
                  <a:lnTo>
                    <a:pt x="1260" y="315"/>
                  </a:lnTo>
                  <a:lnTo>
                    <a:pt x="1266" y="315"/>
                  </a:lnTo>
                  <a:lnTo>
                    <a:pt x="1271" y="315"/>
                  </a:lnTo>
                  <a:lnTo>
                    <a:pt x="1274" y="314"/>
                  </a:lnTo>
                  <a:lnTo>
                    <a:pt x="1277" y="312"/>
                  </a:lnTo>
                  <a:lnTo>
                    <a:pt x="1281" y="309"/>
                  </a:lnTo>
                  <a:lnTo>
                    <a:pt x="1285" y="302"/>
                  </a:lnTo>
                  <a:lnTo>
                    <a:pt x="1289" y="295"/>
                  </a:lnTo>
                  <a:lnTo>
                    <a:pt x="1291" y="284"/>
                  </a:lnTo>
                  <a:lnTo>
                    <a:pt x="1292" y="274"/>
                  </a:lnTo>
                  <a:lnTo>
                    <a:pt x="1292" y="264"/>
                  </a:lnTo>
                  <a:lnTo>
                    <a:pt x="1291" y="254"/>
                  </a:lnTo>
                  <a:lnTo>
                    <a:pt x="1302" y="256"/>
                  </a:lnTo>
                  <a:lnTo>
                    <a:pt x="1313" y="258"/>
                  </a:lnTo>
                  <a:lnTo>
                    <a:pt x="1323" y="262"/>
                  </a:lnTo>
                  <a:lnTo>
                    <a:pt x="1332" y="265"/>
                  </a:lnTo>
                  <a:lnTo>
                    <a:pt x="1349" y="274"/>
                  </a:lnTo>
                  <a:lnTo>
                    <a:pt x="1366" y="283"/>
                  </a:lnTo>
                  <a:lnTo>
                    <a:pt x="1382" y="291"/>
                  </a:lnTo>
                  <a:lnTo>
                    <a:pt x="1399" y="299"/>
                  </a:lnTo>
                  <a:lnTo>
                    <a:pt x="1409" y="301"/>
                  </a:lnTo>
                  <a:lnTo>
                    <a:pt x="1418" y="304"/>
                  </a:lnTo>
                  <a:lnTo>
                    <a:pt x="1428" y="305"/>
                  </a:lnTo>
                  <a:lnTo>
                    <a:pt x="1439" y="306"/>
                  </a:lnTo>
                  <a:lnTo>
                    <a:pt x="1454" y="306"/>
                  </a:lnTo>
                  <a:lnTo>
                    <a:pt x="1469" y="305"/>
                  </a:lnTo>
                  <a:lnTo>
                    <a:pt x="1484" y="304"/>
                  </a:lnTo>
                  <a:lnTo>
                    <a:pt x="1497" y="301"/>
                  </a:lnTo>
                  <a:lnTo>
                    <a:pt x="1503" y="299"/>
                  </a:lnTo>
                  <a:lnTo>
                    <a:pt x="1510" y="297"/>
                  </a:lnTo>
                  <a:lnTo>
                    <a:pt x="1515" y="295"/>
                  </a:lnTo>
                  <a:lnTo>
                    <a:pt x="1521" y="291"/>
                  </a:lnTo>
                  <a:lnTo>
                    <a:pt x="1525" y="287"/>
                  </a:lnTo>
                  <a:lnTo>
                    <a:pt x="1531" y="282"/>
                  </a:lnTo>
                  <a:lnTo>
                    <a:pt x="1535" y="276"/>
                  </a:lnTo>
                  <a:lnTo>
                    <a:pt x="1539" y="270"/>
                  </a:lnTo>
                  <a:lnTo>
                    <a:pt x="1541" y="265"/>
                  </a:lnTo>
                  <a:lnTo>
                    <a:pt x="1544" y="261"/>
                  </a:lnTo>
                  <a:lnTo>
                    <a:pt x="1544" y="255"/>
                  </a:lnTo>
                  <a:lnTo>
                    <a:pt x="1545" y="250"/>
                  </a:lnTo>
                  <a:lnTo>
                    <a:pt x="1544" y="240"/>
                  </a:lnTo>
                  <a:lnTo>
                    <a:pt x="1542" y="231"/>
                  </a:lnTo>
                  <a:lnTo>
                    <a:pt x="1540" y="221"/>
                  </a:lnTo>
                  <a:lnTo>
                    <a:pt x="1539" y="211"/>
                  </a:lnTo>
                  <a:lnTo>
                    <a:pt x="1540" y="200"/>
                  </a:lnTo>
                  <a:lnTo>
                    <a:pt x="1542" y="190"/>
                  </a:lnTo>
                  <a:lnTo>
                    <a:pt x="1545" y="183"/>
                  </a:lnTo>
                  <a:lnTo>
                    <a:pt x="1548" y="178"/>
                  </a:lnTo>
                  <a:lnTo>
                    <a:pt x="1553" y="173"/>
                  </a:lnTo>
                  <a:lnTo>
                    <a:pt x="1557" y="170"/>
                  </a:lnTo>
                  <a:lnTo>
                    <a:pt x="1569" y="164"/>
                  </a:lnTo>
                  <a:lnTo>
                    <a:pt x="1580" y="160"/>
                  </a:lnTo>
                  <a:lnTo>
                    <a:pt x="1593" y="157"/>
                  </a:lnTo>
                  <a:lnTo>
                    <a:pt x="1607" y="154"/>
                  </a:lnTo>
                  <a:lnTo>
                    <a:pt x="1613" y="152"/>
                  </a:lnTo>
                  <a:lnTo>
                    <a:pt x="1619" y="148"/>
                  </a:lnTo>
                  <a:lnTo>
                    <a:pt x="1626" y="145"/>
                  </a:lnTo>
                  <a:lnTo>
                    <a:pt x="1632" y="142"/>
                  </a:lnTo>
                  <a:lnTo>
                    <a:pt x="1636" y="138"/>
                  </a:lnTo>
                  <a:lnTo>
                    <a:pt x="1640" y="134"/>
                  </a:lnTo>
                  <a:lnTo>
                    <a:pt x="1642" y="129"/>
                  </a:lnTo>
                  <a:lnTo>
                    <a:pt x="1643" y="125"/>
                  </a:lnTo>
                  <a:lnTo>
                    <a:pt x="1646" y="114"/>
                  </a:lnTo>
                  <a:lnTo>
                    <a:pt x="1648" y="103"/>
                  </a:lnTo>
                  <a:lnTo>
                    <a:pt x="1653" y="86"/>
                  </a:lnTo>
                  <a:lnTo>
                    <a:pt x="1658" y="71"/>
                  </a:lnTo>
                  <a:lnTo>
                    <a:pt x="1664" y="57"/>
                  </a:lnTo>
                  <a:lnTo>
                    <a:pt x="1669" y="43"/>
                  </a:lnTo>
                  <a:lnTo>
                    <a:pt x="1677" y="29"/>
                  </a:lnTo>
                  <a:lnTo>
                    <a:pt x="1686" y="19"/>
                  </a:lnTo>
                  <a:lnTo>
                    <a:pt x="1692" y="14"/>
                  </a:lnTo>
                  <a:lnTo>
                    <a:pt x="1698" y="9"/>
                  </a:lnTo>
                  <a:lnTo>
                    <a:pt x="1704" y="4"/>
                  </a:lnTo>
                  <a:lnTo>
                    <a:pt x="17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700"/>
            </a:p>
          </p:txBody>
        </p:sp>
        <p:sp>
          <p:nvSpPr>
            <p:cNvPr id="8" name="Freeform 118"/>
            <p:cNvSpPr>
              <a:spLocks/>
            </p:cNvSpPr>
            <p:nvPr/>
          </p:nvSpPr>
          <p:spPr bwMode="auto">
            <a:xfrm>
              <a:off x="4212710" y="2701429"/>
              <a:ext cx="935658" cy="1171236"/>
            </a:xfrm>
            <a:custGeom>
              <a:avLst/>
              <a:gdLst>
                <a:gd name="T0" fmla="*/ 1712 w 3516"/>
                <a:gd name="T1" fmla="*/ 0 h 4401"/>
                <a:gd name="T2" fmla="*/ 1717 w 3516"/>
                <a:gd name="T3" fmla="*/ 7 h 4401"/>
                <a:gd name="T4" fmla="*/ 1721 w 3516"/>
                <a:gd name="T5" fmla="*/ 12 h 4401"/>
                <a:gd name="T6" fmla="*/ 1726 w 3516"/>
                <a:gd name="T7" fmla="*/ 17 h 4401"/>
                <a:gd name="T8" fmla="*/ 1730 w 3516"/>
                <a:gd name="T9" fmla="*/ 20 h 4401"/>
                <a:gd name="T10" fmla="*/ 1736 w 3516"/>
                <a:gd name="T11" fmla="*/ 24 h 4401"/>
                <a:gd name="T12" fmla="*/ 1741 w 3516"/>
                <a:gd name="T13" fmla="*/ 27 h 4401"/>
                <a:gd name="T14" fmla="*/ 1745 w 3516"/>
                <a:gd name="T15" fmla="*/ 32 h 4401"/>
                <a:gd name="T16" fmla="*/ 1751 w 3516"/>
                <a:gd name="T17" fmla="*/ 38 h 4401"/>
                <a:gd name="T18" fmla="*/ 1758 w 3516"/>
                <a:gd name="T19" fmla="*/ 49 h 4401"/>
                <a:gd name="T20" fmla="*/ 1762 w 3516"/>
                <a:gd name="T21" fmla="*/ 58 h 4401"/>
                <a:gd name="T22" fmla="*/ 1766 w 3516"/>
                <a:gd name="T23" fmla="*/ 67 h 4401"/>
                <a:gd name="T24" fmla="*/ 1769 w 3516"/>
                <a:gd name="T25" fmla="*/ 76 h 4401"/>
                <a:gd name="T26" fmla="*/ 1775 w 3516"/>
                <a:gd name="T27" fmla="*/ 95 h 4401"/>
                <a:gd name="T28" fmla="*/ 1784 w 3516"/>
                <a:gd name="T29" fmla="*/ 116 h 4401"/>
                <a:gd name="T30" fmla="*/ 1793 w 3516"/>
                <a:gd name="T31" fmla="*/ 130 h 4401"/>
                <a:gd name="T32" fmla="*/ 1803 w 3516"/>
                <a:gd name="T33" fmla="*/ 142 h 4401"/>
                <a:gd name="T34" fmla="*/ 1809 w 3516"/>
                <a:gd name="T35" fmla="*/ 148 h 4401"/>
                <a:gd name="T36" fmla="*/ 1812 w 3516"/>
                <a:gd name="T37" fmla="*/ 155 h 4401"/>
                <a:gd name="T38" fmla="*/ 1814 w 3516"/>
                <a:gd name="T39" fmla="*/ 162 h 4401"/>
                <a:gd name="T40" fmla="*/ 1815 w 3516"/>
                <a:gd name="T41" fmla="*/ 171 h 4401"/>
                <a:gd name="T42" fmla="*/ 1814 w 3516"/>
                <a:gd name="T43" fmla="*/ 185 h 4401"/>
                <a:gd name="T44" fmla="*/ 1811 w 3516"/>
                <a:gd name="T45" fmla="*/ 196 h 4401"/>
                <a:gd name="T46" fmla="*/ 1808 w 3516"/>
                <a:gd name="T47" fmla="*/ 208 h 4401"/>
                <a:gd name="T48" fmla="*/ 1805 w 3516"/>
                <a:gd name="T49" fmla="*/ 222 h 4401"/>
                <a:gd name="T50" fmla="*/ 1805 w 3516"/>
                <a:gd name="T51" fmla="*/ 240 h 4401"/>
                <a:gd name="T52" fmla="*/ 1806 w 3516"/>
                <a:gd name="T53" fmla="*/ 258 h 4401"/>
                <a:gd name="T54" fmla="*/ 1808 w 3516"/>
                <a:gd name="T55" fmla="*/ 266 h 4401"/>
                <a:gd name="T56" fmla="*/ 1810 w 3516"/>
                <a:gd name="T57" fmla="*/ 274 h 4401"/>
                <a:gd name="T58" fmla="*/ 1813 w 3516"/>
                <a:gd name="T59" fmla="*/ 282 h 4401"/>
                <a:gd name="T60" fmla="*/ 1819 w 3516"/>
                <a:gd name="T61" fmla="*/ 289 h 4401"/>
                <a:gd name="T62" fmla="*/ 1828 w 3516"/>
                <a:gd name="T63" fmla="*/ 300 h 4401"/>
                <a:gd name="T64" fmla="*/ 1838 w 3516"/>
                <a:gd name="T65" fmla="*/ 309 h 4401"/>
                <a:gd name="T66" fmla="*/ 1842 w 3516"/>
                <a:gd name="T67" fmla="*/ 314 h 4401"/>
                <a:gd name="T68" fmla="*/ 1845 w 3516"/>
                <a:gd name="T69" fmla="*/ 318 h 4401"/>
                <a:gd name="T70" fmla="*/ 1847 w 3516"/>
                <a:gd name="T71" fmla="*/ 324 h 4401"/>
                <a:gd name="T72" fmla="*/ 1847 w 3516"/>
                <a:gd name="T73" fmla="*/ 331 h 4401"/>
                <a:gd name="T74" fmla="*/ 1847 w 3516"/>
                <a:gd name="T75" fmla="*/ 339 h 4401"/>
                <a:gd name="T76" fmla="*/ 1846 w 3516"/>
                <a:gd name="T77" fmla="*/ 344 h 4401"/>
                <a:gd name="T78" fmla="*/ 1844 w 3516"/>
                <a:gd name="T79" fmla="*/ 350 h 4401"/>
                <a:gd name="T80" fmla="*/ 1842 w 3516"/>
                <a:gd name="T81" fmla="*/ 356 h 4401"/>
                <a:gd name="T82" fmla="*/ 1835 w 3516"/>
                <a:gd name="T83" fmla="*/ 366 h 4401"/>
                <a:gd name="T84" fmla="*/ 1827 w 3516"/>
                <a:gd name="T85" fmla="*/ 376 h 4401"/>
                <a:gd name="T86" fmla="*/ 1819 w 3516"/>
                <a:gd name="T87" fmla="*/ 386 h 4401"/>
                <a:gd name="T88" fmla="*/ 1812 w 3516"/>
                <a:gd name="T89" fmla="*/ 396 h 4401"/>
                <a:gd name="T90" fmla="*/ 1810 w 3516"/>
                <a:gd name="T91" fmla="*/ 402 h 4401"/>
                <a:gd name="T92" fmla="*/ 1808 w 3516"/>
                <a:gd name="T93" fmla="*/ 408 h 4401"/>
                <a:gd name="T94" fmla="*/ 1806 w 3516"/>
                <a:gd name="T95" fmla="*/ 415 h 4401"/>
                <a:gd name="T96" fmla="*/ 1805 w 3516"/>
                <a:gd name="T97" fmla="*/ 421 h 4401"/>
                <a:gd name="T98" fmla="*/ 1806 w 3516"/>
                <a:gd name="T99" fmla="*/ 428 h 4401"/>
                <a:gd name="T100" fmla="*/ 1808 w 3516"/>
                <a:gd name="T101" fmla="*/ 435 h 4401"/>
                <a:gd name="T102" fmla="*/ 1809 w 3516"/>
                <a:gd name="T103" fmla="*/ 442 h 4401"/>
                <a:gd name="T104" fmla="*/ 1811 w 3516"/>
                <a:gd name="T105" fmla="*/ 447 h 4401"/>
                <a:gd name="T106" fmla="*/ 1818 w 3516"/>
                <a:gd name="T107" fmla="*/ 458 h 4401"/>
                <a:gd name="T108" fmla="*/ 1826 w 3516"/>
                <a:gd name="T109" fmla="*/ 468 h 4401"/>
                <a:gd name="T110" fmla="*/ 1845 w 3516"/>
                <a:gd name="T111" fmla="*/ 486 h 4401"/>
                <a:gd name="T112" fmla="*/ 1863 w 3516"/>
                <a:gd name="T113" fmla="*/ 507 h 4401"/>
                <a:gd name="T114" fmla="*/ 1869 w 3516"/>
                <a:gd name="T115" fmla="*/ 518 h 4401"/>
                <a:gd name="T116" fmla="*/ 1873 w 3516"/>
                <a:gd name="T117" fmla="*/ 528 h 4401"/>
                <a:gd name="T118" fmla="*/ 1878 w 3516"/>
                <a:gd name="T119" fmla="*/ 538 h 4401"/>
                <a:gd name="T120" fmla="*/ 1881 w 3516"/>
                <a:gd name="T121" fmla="*/ 547 h 4401"/>
                <a:gd name="T122" fmla="*/ 1886 w 3516"/>
                <a:gd name="T123" fmla="*/ 556 h 4401"/>
                <a:gd name="T124" fmla="*/ 1891 w 3516"/>
                <a:gd name="T125" fmla="*/ 563 h 4401"/>
                <a:gd name="T126" fmla="*/ 1895 w 3516"/>
                <a:gd name="T127" fmla="*/ 565 h 4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  <a:cxn ang="0">
                  <a:pos x="T126" y="T127"/>
                </a:cxn>
              </a:cxnLst>
              <a:rect l="0" t="0" r="r" b="b"/>
              <a:pathLst>
                <a:path w="3516" h="4401">
                  <a:moveTo>
                    <a:pt x="1712" y="0"/>
                  </a:moveTo>
                  <a:lnTo>
                    <a:pt x="1717" y="7"/>
                  </a:lnTo>
                  <a:lnTo>
                    <a:pt x="1721" y="12"/>
                  </a:lnTo>
                  <a:lnTo>
                    <a:pt x="1726" y="17"/>
                  </a:lnTo>
                  <a:lnTo>
                    <a:pt x="1730" y="20"/>
                  </a:lnTo>
                  <a:lnTo>
                    <a:pt x="1736" y="24"/>
                  </a:lnTo>
                  <a:lnTo>
                    <a:pt x="1741" y="27"/>
                  </a:lnTo>
                  <a:lnTo>
                    <a:pt x="1745" y="32"/>
                  </a:lnTo>
                  <a:lnTo>
                    <a:pt x="1751" y="38"/>
                  </a:lnTo>
                  <a:lnTo>
                    <a:pt x="1758" y="49"/>
                  </a:lnTo>
                  <a:lnTo>
                    <a:pt x="1762" y="58"/>
                  </a:lnTo>
                  <a:lnTo>
                    <a:pt x="1766" y="67"/>
                  </a:lnTo>
                  <a:lnTo>
                    <a:pt x="1769" y="76"/>
                  </a:lnTo>
                  <a:lnTo>
                    <a:pt x="1775" y="95"/>
                  </a:lnTo>
                  <a:lnTo>
                    <a:pt x="1784" y="116"/>
                  </a:lnTo>
                  <a:lnTo>
                    <a:pt x="1793" y="130"/>
                  </a:lnTo>
                  <a:lnTo>
                    <a:pt x="1803" y="142"/>
                  </a:lnTo>
                  <a:lnTo>
                    <a:pt x="1809" y="148"/>
                  </a:lnTo>
                  <a:lnTo>
                    <a:pt x="1812" y="155"/>
                  </a:lnTo>
                  <a:lnTo>
                    <a:pt x="1814" y="162"/>
                  </a:lnTo>
                  <a:lnTo>
                    <a:pt x="1815" y="171"/>
                  </a:lnTo>
                  <a:lnTo>
                    <a:pt x="1814" y="185"/>
                  </a:lnTo>
                  <a:lnTo>
                    <a:pt x="1811" y="196"/>
                  </a:lnTo>
                  <a:lnTo>
                    <a:pt x="1808" y="208"/>
                  </a:lnTo>
                  <a:lnTo>
                    <a:pt x="1805" y="222"/>
                  </a:lnTo>
                  <a:lnTo>
                    <a:pt x="1805" y="240"/>
                  </a:lnTo>
                  <a:lnTo>
                    <a:pt x="1806" y="258"/>
                  </a:lnTo>
                  <a:lnTo>
                    <a:pt x="1808" y="266"/>
                  </a:lnTo>
                  <a:lnTo>
                    <a:pt x="1810" y="274"/>
                  </a:lnTo>
                  <a:lnTo>
                    <a:pt x="1813" y="282"/>
                  </a:lnTo>
                  <a:lnTo>
                    <a:pt x="1819" y="289"/>
                  </a:lnTo>
                  <a:lnTo>
                    <a:pt x="1828" y="300"/>
                  </a:lnTo>
                  <a:lnTo>
                    <a:pt x="1838" y="309"/>
                  </a:lnTo>
                  <a:lnTo>
                    <a:pt x="1842" y="314"/>
                  </a:lnTo>
                  <a:lnTo>
                    <a:pt x="1845" y="318"/>
                  </a:lnTo>
                  <a:lnTo>
                    <a:pt x="1847" y="324"/>
                  </a:lnTo>
                  <a:lnTo>
                    <a:pt x="1847" y="331"/>
                  </a:lnTo>
                  <a:lnTo>
                    <a:pt x="1847" y="339"/>
                  </a:lnTo>
                  <a:lnTo>
                    <a:pt x="1846" y="344"/>
                  </a:lnTo>
                  <a:lnTo>
                    <a:pt x="1844" y="350"/>
                  </a:lnTo>
                  <a:lnTo>
                    <a:pt x="1842" y="356"/>
                  </a:lnTo>
                  <a:lnTo>
                    <a:pt x="1835" y="366"/>
                  </a:lnTo>
                  <a:lnTo>
                    <a:pt x="1827" y="376"/>
                  </a:lnTo>
                  <a:lnTo>
                    <a:pt x="1819" y="386"/>
                  </a:lnTo>
                  <a:lnTo>
                    <a:pt x="1812" y="396"/>
                  </a:lnTo>
                  <a:lnTo>
                    <a:pt x="1810" y="402"/>
                  </a:lnTo>
                  <a:lnTo>
                    <a:pt x="1808" y="408"/>
                  </a:lnTo>
                  <a:lnTo>
                    <a:pt x="1806" y="415"/>
                  </a:lnTo>
                  <a:lnTo>
                    <a:pt x="1805" y="421"/>
                  </a:lnTo>
                  <a:lnTo>
                    <a:pt x="1806" y="428"/>
                  </a:lnTo>
                  <a:lnTo>
                    <a:pt x="1808" y="435"/>
                  </a:lnTo>
                  <a:lnTo>
                    <a:pt x="1809" y="442"/>
                  </a:lnTo>
                  <a:lnTo>
                    <a:pt x="1811" y="447"/>
                  </a:lnTo>
                  <a:lnTo>
                    <a:pt x="1818" y="458"/>
                  </a:lnTo>
                  <a:lnTo>
                    <a:pt x="1826" y="468"/>
                  </a:lnTo>
                  <a:lnTo>
                    <a:pt x="1845" y="486"/>
                  </a:lnTo>
                  <a:lnTo>
                    <a:pt x="1863" y="507"/>
                  </a:lnTo>
                  <a:lnTo>
                    <a:pt x="1869" y="518"/>
                  </a:lnTo>
                  <a:lnTo>
                    <a:pt x="1873" y="528"/>
                  </a:lnTo>
                  <a:lnTo>
                    <a:pt x="1878" y="538"/>
                  </a:lnTo>
                  <a:lnTo>
                    <a:pt x="1881" y="547"/>
                  </a:lnTo>
                  <a:lnTo>
                    <a:pt x="1886" y="556"/>
                  </a:lnTo>
                  <a:lnTo>
                    <a:pt x="1891" y="563"/>
                  </a:lnTo>
                  <a:lnTo>
                    <a:pt x="1895" y="565"/>
                  </a:lnTo>
                  <a:lnTo>
                    <a:pt x="1899" y="568"/>
                  </a:lnTo>
                  <a:lnTo>
                    <a:pt x="1904" y="569"/>
                  </a:lnTo>
                  <a:lnTo>
                    <a:pt x="1908" y="569"/>
                  </a:lnTo>
                  <a:lnTo>
                    <a:pt x="1920" y="566"/>
                  </a:lnTo>
                  <a:lnTo>
                    <a:pt x="1931" y="563"/>
                  </a:lnTo>
                  <a:lnTo>
                    <a:pt x="1931" y="573"/>
                  </a:lnTo>
                  <a:lnTo>
                    <a:pt x="1930" y="582"/>
                  </a:lnTo>
                  <a:lnTo>
                    <a:pt x="1930" y="591"/>
                  </a:lnTo>
                  <a:lnTo>
                    <a:pt x="1931" y="602"/>
                  </a:lnTo>
                  <a:lnTo>
                    <a:pt x="1933" y="607"/>
                  </a:lnTo>
                  <a:lnTo>
                    <a:pt x="1937" y="611"/>
                  </a:lnTo>
                  <a:lnTo>
                    <a:pt x="1942" y="614"/>
                  </a:lnTo>
                  <a:lnTo>
                    <a:pt x="1948" y="615"/>
                  </a:lnTo>
                  <a:lnTo>
                    <a:pt x="1960" y="617"/>
                  </a:lnTo>
                  <a:lnTo>
                    <a:pt x="1973" y="621"/>
                  </a:lnTo>
                  <a:lnTo>
                    <a:pt x="1984" y="625"/>
                  </a:lnTo>
                  <a:lnTo>
                    <a:pt x="1993" y="631"/>
                  </a:lnTo>
                  <a:lnTo>
                    <a:pt x="2001" y="639"/>
                  </a:lnTo>
                  <a:lnTo>
                    <a:pt x="2008" y="648"/>
                  </a:lnTo>
                  <a:lnTo>
                    <a:pt x="2014" y="657"/>
                  </a:lnTo>
                  <a:lnTo>
                    <a:pt x="2018" y="667"/>
                  </a:lnTo>
                  <a:lnTo>
                    <a:pt x="2020" y="680"/>
                  </a:lnTo>
                  <a:lnTo>
                    <a:pt x="2022" y="691"/>
                  </a:lnTo>
                  <a:lnTo>
                    <a:pt x="2020" y="701"/>
                  </a:lnTo>
                  <a:lnTo>
                    <a:pt x="2020" y="710"/>
                  </a:lnTo>
                  <a:lnTo>
                    <a:pt x="2019" y="719"/>
                  </a:lnTo>
                  <a:lnTo>
                    <a:pt x="2019" y="730"/>
                  </a:lnTo>
                  <a:lnTo>
                    <a:pt x="2020" y="744"/>
                  </a:lnTo>
                  <a:lnTo>
                    <a:pt x="2024" y="758"/>
                  </a:lnTo>
                  <a:lnTo>
                    <a:pt x="2028" y="770"/>
                  </a:lnTo>
                  <a:lnTo>
                    <a:pt x="2035" y="781"/>
                  </a:lnTo>
                  <a:lnTo>
                    <a:pt x="2043" y="792"/>
                  </a:lnTo>
                  <a:lnTo>
                    <a:pt x="2052" y="802"/>
                  </a:lnTo>
                  <a:lnTo>
                    <a:pt x="2061" y="812"/>
                  </a:lnTo>
                  <a:lnTo>
                    <a:pt x="2073" y="822"/>
                  </a:lnTo>
                  <a:lnTo>
                    <a:pt x="2085" y="836"/>
                  </a:lnTo>
                  <a:lnTo>
                    <a:pt x="2099" y="846"/>
                  </a:lnTo>
                  <a:lnTo>
                    <a:pt x="2105" y="850"/>
                  </a:lnTo>
                  <a:lnTo>
                    <a:pt x="2113" y="853"/>
                  </a:lnTo>
                  <a:lnTo>
                    <a:pt x="2121" y="854"/>
                  </a:lnTo>
                  <a:lnTo>
                    <a:pt x="2130" y="855"/>
                  </a:lnTo>
                  <a:lnTo>
                    <a:pt x="2137" y="854"/>
                  </a:lnTo>
                  <a:lnTo>
                    <a:pt x="2143" y="853"/>
                  </a:lnTo>
                  <a:lnTo>
                    <a:pt x="2148" y="851"/>
                  </a:lnTo>
                  <a:lnTo>
                    <a:pt x="2153" y="847"/>
                  </a:lnTo>
                  <a:lnTo>
                    <a:pt x="2164" y="842"/>
                  </a:lnTo>
                  <a:lnTo>
                    <a:pt x="2176" y="836"/>
                  </a:lnTo>
                  <a:lnTo>
                    <a:pt x="2173" y="861"/>
                  </a:lnTo>
                  <a:lnTo>
                    <a:pt x="2172" y="885"/>
                  </a:lnTo>
                  <a:lnTo>
                    <a:pt x="2172" y="896"/>
                  </a:lnTo>
                  <a:lnTo>
                    <a:pt x="2176" y="906"/>
                  </a:lnTo>
                  <a:lnTo>
                    <a:pt x="2178" y="912"/>
                  </a:lnTo>
                  <a:lnTo>
                    <a:pt x="2180" y="916"/>
                  </a:lnTo>
                  <a:lnTo>
                    <a:pt x="2184" y="921"/>
                  </a:lnTo>
                  <a:lnTo>
                    <a:pt x="2188" y="926"/>
                  </a:lnTo>
                  <a:lnTo>
                    <a:pt x="2196" y="932"/>
                  </a:lnTo>
                  <a:lnTo>
                    <a:pt x="2205" y="938"/>
                  </a:lnTo>
                  <a:lnTo>
                    <a:pt x="2209" y="941"/>
                  </a:lnTo>
                  <a:lnTo>
                    <a:pt x="2211" y="945"/>
                  </a:lnTo>
                  <a:lnTo>
                    <a:pt x="2213" y="949"/>
                  </a:lnTo>
                  <a:lnTo>
                    <a:pt x="2214" y="954"/>
                  </a:lnTo>
                  <a:lnTo>
                    <a:pt x="2214" y="981"/>
                  </a:lnTo>
                  <a:lnTo>
                    <a:pt x="2213" y="1005"/>
                  </a:lnTo>
                  <a:lnTo>
                    <a:pt x="2213" y="1029"/>
                  </a:lnTo>
                  <a:lnTo>
                    <a:pt x="2213" y="1056"/>
                  </a:lnTo>
                  <a:lnTo>
                    <a:pt x="2207" y="1065"/>
                  </a:lnTo>
                  <a:lnTo>
                    <a:pt x="2201" y="1074"/>
                  </a:lnTo>
                  <a:lnTo>
                    <a:pt x="2202" y="1080"/>
                  </a:lnTo>
                  <a:lnTo>
                    <a:pt x="2202" y="1085"/>
                  </a:lnTo>
                  <a:lnTo>
                    <a:pt x="2204" y="1091"/>
                  </a:lnTo>
                  <a:lnTo>
                    <a:pt x="2205" y="1095"/>
                  </a:lnTo>
                  <a:lnTo>
                    <a:pt x="2211" y="1106"/>
                  </a:lnTo>
                  <a:lnTo>
                    <a:pt x="2219" y="1115"/>
                  </a:lnTo>
                  <a:lnTo>
                    <a:pt x="2227" y="1121"/>
                  </a:lnTo>
                  <a:lnTo>
                    <a:pt x="2237" y="1127"/>
                  </a:lnTo>
                  <a:lnTo>
                    <a:pt x="2241" y="1129"/>
                  </a:lnTo>
                  <a:lnTo>
                    <a:pt x="2247" y="1131"/>
                  </a:lnTo>
                  <a:lnTo>
                    <a:pt x="2253" y="1132"/>
                  </a:lnTo>
                  <a:lnTo>
                    <a:pt x="2258" y="1132"/>
                  </a:lnTo>
                  <a:lnTo>
                    <a:pt x="2269" y="1131"/>
                  </a:lnTo>
                  <a:lnTo>
                    <a:pt x="2279" y="1128"/>
                  </a:lnTo>
                  <a:lnTo>
                    <a:pt x="2287" y="1125"/>
                  </a:lnTo>
                  <a:lnTo>
                    <a:pt x="2295" y="1121"/>
                  </a:lnTo>
                  <a:lnTo>
                    <a:pt x="2303" y="1117"/>
                  </a:lnTo>
                  <a:lnTo>
                    <a:pt x="2310" y="1112"/>
                  </a:lnTo>
                  <a:lnTo>
                    <a:pt x="2320" y="1109"/>
                  </a:lnTo>
                  <a:lnTo>
                    <a:pt x="2330" y="1106"/>
                  </a:lnTo>
                  <a:lnTo>
                    <a:pt x="2348" y="1102"/>
                  </a:lnTo>
                  <a:lnTo>
                    <a:pt x="2364" y="1101"/>
                  </a:lnTo>
                  <a:lnTo>
                    <a:pt x="2381" y="1100"/>
                  </a:lnTo>
                  <a:lnTo>
                    <a:pt x="2395" y="1100"/>
                  </a:lnTo>
                  <a:lnTo>
                    <a:pt x="2411" y="1098"/>
                  </a:lnTo>
                  <a:lnTo>
                    <a:pt x="2426" y="1095"/>
                  </a:lnTo>
                  <a:lnTo>
                    <a:pt x="2434" y="1093"/>
                  </a:lnTo>
                  <a:lnTo>
                    <a:pt x="2442" y="1091"/>
                  </a:lnTo>
                  <a:lnTo>
                    <a:pt x="2450" y="1088"/>
                  </a:lnTo>
                  <a:lnTo>
                    <a:pt x="2458" y="1083"/>
                  </a:lnTo>
                  <a:lnTo>
                    <a:pt x="2465" y="1078"/>
                  </a:lnTo>
                  <a:lnTo>
                    <a:pt x="2469" y="1073"/>
                  </a:lnTo>
                  <a:lnTo>
                    <a:pt x="2472" y="1067"/>
                  </a:lnTo>
                  <a:lnTo>
                    <a:pt x="2476" y="1060"/>
                  </a:lnTo>
                  <a:lnTo>
                    <a:pt x="2480" y="1055"/>
                  </a:lnTo>
                  <a:lnTo>
                    <a:pt x="2485" y="1049"/>
                  </a:lnTo>
                  <a:lnTo>
                    <a:pt x="2487" y="1048"/>
                  </a:lnTo>
                  <a:lnTo>
                    <a:pt x="2489" y="1046"/>
                  </a:lnTo>
                  <a:lnTo>
                    <a:pt x="2493" y="1046"/>
                  </a:lnTo>
                  <a:lnTo>
                    <a:pt x="2496" y="1044"/>
                  </a:lnTo>
                  <a:lnTo>
                    <a:pt x="2502" y="1046"/>
                  </a:lnTo>
                  <a:lnTo>
                    <a:pt x="2506" y="1046"/>
                  </a:lnTo>
                  <a:lnTo>
                    <a:pt x="2510" y="1048"/>
                  </a:lnTo>
                  <a:lnTo>
                    <a:pt x="2513" y="1049"/>
                  </a:lnTo>
                  <a:lnTo>
                    <a:pt x="2520" y="1055"/>
                  </a:lnTo>
                  <a:lnTo>
                    <a:pt x="2526" y="1061"/>
                  </a:lnTo>
                  <a:lnTo>
                    <a:pt x="2535" y="1077"/>
                  </a:lnTo>
                  <a:lnTo>
                    <a:pt x="2542" y="1097"/>
                  </a:lnTo>
                  <a:lnTo>
                    <a:pt x="2555" y="1090"/>
                  </a:lnTo>
                  <a:lnTo>
                    <a:pt x="2568" y="1084"/>
                  </a:lnTo>
                  <a:lnTo>
                    <a:pt x="2579" y="1081"/>
                  </a:lnTo>
                  <a:lnTo>
                    <a:pt x="2591" y="1077"/>
                  </a:lnTo>
                  <a:lnTo>
                    <a:pt x="2603" y="1073"/>
                  </a:lnTo>
                  <a:lnTo>
                    <a:pt x="2614" y="1068"/>
                  </a:lnTo>
                  <a:lnTo>
                    <a:pt x="2627" y="1063"/>
                  </a:lnTo>
                  <a:lnTo>
                    <a:pt x="2638" y="1055"/>
                  </a:lnTo>
                  <a:lnTo>
                    <a:pt x="2647" y="1064"/>
                  </a:lnTo>
                  <a:lnTo>
                    <a:pt x="2657" y="1071"/>
                  </a:lnTo>
                  <a:lnTo>
                    <a:pt x="2666" y="1076"/>
                  </a:lnTo>
                  <a:lnTo>
                    <a:pt x="2677" y="1080"/>
                  </a:lnTo>
                  <a:lnTo>
                    <a:pt x="2688" y="1083"/>
                  </a:lnTo>
                  <a:lnTo>
                    <a:pt x="2700" y="1084"/>
                  </a:lnTo>
                  <a:lnTo>
                    <a:pt x="2711" y="1084"/>
                  </a:lnTo>
                  <a:lnTo>
                    <a:pt x="2725" y="1083"/>
                  </a:lnTo>
                  <a:lnTo>
                    <a:pt x="2725" y="1092"/>
                  </a:lnTo>
                  <a:lnTo>
                    <a:pt x="2726" y="1100"/>
                  </a:lnTo>
                  <a:lnTo>
                    <a:pt x="2727" y="1108"/>
                  </a:lnTo>
                  <a:lnTo>
                    <a:pt x="2730" y="1115"/>
                  </a:lnTo>
                  <a:lnTo>
                    <a:pt x="2735" y="1129"/>
                  </a:lnTo>
                  <a:lnTo>
                    <a:pt x="2742" y="1142"/>
                  </a:lnTo>
                  <a:lnTo>
                    <a:pt x="2751" y="1154"/>
                  </a:lnTo>
                  <a:lnTo>
                    <a:pt x="2760" y="1166"/>
                  </a:lnTo>
                  <a:lnTo>
                    <a:pt x="2770" y="1177"/>
                  </a:lnTo>
                  <a:lnTo>
                    <a:pt x="2782" y="1188"/>
                  </a:lnTo>
                  <a:lnTo>
                    <a:pt x="2792" y="1199"/>
                  </a:lnTo>
                  <a:lnTo>
                    <a:pt x="2802" y="1210"/>
                  </a:lnTo>
                  <a:lnTo>
                    <a:pt x="2811" y="1221"/>
                  </a:lnTo>
                  <a:lnTo>
                    <a:pt x="2820" y="1234"/>
                  </a:lnTo>
                  <a:lnTo>
                    <a:pt x="2827" y="1246"/>
                  </a:lnTo>
                  <a:lnTo>
                    <a:pt x="2833" y="1261"/>
                  </a:lnTo>
                  <a:lnTo>
                    <a:pt x="2835" y="1268"/>
                  </a:lnTo>
                  <a:lnTo>
                    <a:pt x="2836" y="1276"/>
                  </a:lnTo>
                  <a:lnTo>
                    <a:pt x="2837" y="1283"/>
                  </a:lnTo>
                  <a:lnTo>
                    <a:pt x="2837" y="1293"/>
                  </a:lnTo>
                  <a:lnTo>
                    <a:pt x="2837" y="1299"/>
                  </a:lnTo>
                  <a:lnTo>
                    <a:pt x="2835" y="1306"/>
                  </a:lnTo>
                  <a:lnTo>
                    <a:pt x="2833" y="1312"/>
                  </a:lnTo>
                  <a:lnTo>
                    <a:pt x="2829" y="1317"/>
                  </a:lnTo>
                  <a:lnTo>
                    <a:pt x="2821" y="1327"/>
                  </a:lnTo>
                  <a:lnTo>
                    <a:pt x="2811" y="1336"/>
                  </a:lnTo>
                  <a:lnTo>
                    <a:pt x="2802" y="1345"/>
                  </a:lnTo>
                  <a:lnTo>
                    <a:pt x="2794" y="1355"/>
                  </a:lnTo>
                  <a:lnTo>
                    <a:pt x="2791" y="1359"/>
                  </a:lnTo>
                  <a:lnTo>
                    <a:pt x="2788" y="1366"/>
                  </a:lnTo>
                  <a:lnTo>
                    <a:pt x="2786" y="1372"/>
                  </a:lnTo>
                  <a:lnTo>
                    <a:pt x="2786" y="1379"/>
                  </a:lnTo>
                  <a:lnTo>
                    <a:pt x="2786" y="1383"/>
                  </a:lnTo>
                  <a:lnTo>
                    <a:pt x="2787" y="1387"/>
                  </a:lnTo>
                  <a:lnTo>
                    <a:pt x="2790" y="1389"/>
                  </a:lnTo>
                  <a:lnTo>
                    <a:pt x="2792" y="1391"/>
                  </a:lnTo>
                  <a:lnTo>
                    <a:pt x="2799" y="1395"/>
                  </a:lnTo>
                  <a:lnTo>
                    <a:pt x="2807" y="1396"/>
                  </a:lnTo>
                  <a:lnTo>
                    <a:pt x="2825" y="1396"/>
                  </a:lnTo>
                  <a:lnTo>
                    <a:pt x="2844" y="1396"/>
                  </a:lnTo>
                  <a:lnTo>
                    <a:pt x="2854" y="1395"/>
                  </a:lnTo>
                  <a:lnTo>
                    <a:pt x="2863" y="1391"/>
                  </a:lnTo>
                  <a:lnTo>
                    <a:pt x="2871" y="1387"/>
                  </a:lnTo>
                  <a:lnTo>
                    <a:pt x="2879" y="1382"/>
                  </a:lnTo>
                  <a:lnTo>
                    <a:pt x="2887" y="1378"/>
                  </a:lnTo>
                  <a:lnTo>
                    <a:pt x="2895" y="1373"/>
                  </a:lnTo>
                  <a:lnTo>
                    <a:pt x="2904" y="1371"/>
                  </a:lnTo>
                  <a:lnTo>
                    <a:pt x="2914" y="1370"/>
                  </a:lnTo>
                  <a:lnTo>
                    <a:pt x="2930" y="1371"/>
                  </a:lnTo>
                  <a:lnTo>
                    <a:pt x="2945" y="1374"/>
                  </a:lnTo>
                  <a:lnTo>
                    <a:pt x="2958" y="1379"/>
                  </a:lnTo>
                  <a:lnTo>
                    <a:pt x="2971" y="1384"/>
                  </a:lnTo>
                  <a:lnTo>
                    <a:pt x="2983" y="1389"/>
                  </a:lnTo>
                  <a:lnTo>
                    <a:pt x="2997" y="1393"/>
                  </a:lnTo>
                  <a:lnTo>
                    <a:pt x="3012" y="1397"/>
                  </a:lnTo>
                  <a:lnTo>
                    <a:pt x="3027" y="1398"/>
                  </a:lnTo>
                  <a:lnTo>
                    <a:pt x="3041" y="1399"/>
                  </a:lnTo>
                  <a:lnTo>
                    <a:pt x="3055" y="1399"/>
                  </a:lnTo>
                  <a:lnTo>
                    <a:pt x="3061" y="1398"/>
                  </a:lnTo>
                  <a:lnTo>
                    <a:pt x="3067" y="1396"/>
                  </a:lnTo>
                  <a:lnTo>
                    <a:pt x="3073" y="1393"/>
                  </a:lnTo>
                  <a:lnTo>
                    <a:pt x="3078" y="1389"/>
                  </a:lnTo>
                  <a:lnTo>
                    <a:pt x="3083" y="1383"/>
                  </a:lnTo>
                  <a:lnTo>
                    <a:pt x="3085" y="1376"/>
                  </a:lnTo>
                  <a:lnTo>
                    <a:pt x="3088" y="1370"/>
                  </a:lnTo>
                  <a:lnTo>
                    <a:pt x="3088" y="1362"/>
                  </a:lnTo>
                  <a:lnTo>
                    <a:pt x="3089" y="1355"/>
                  </a:lnTo>
                  <a:lnTo>
                    <a:pt x="3089" y="1348"/>
                  </a:lnTo>
                  <a:lnTo>
                    <a:pt x="3091" y="1340"/>
                  </a:lnTo>
                  <a:lnTo>
                    <a:pt x="3094" y="1334"/>
                  </a:lnTo>
                  <a:lnTo>
                    <a:pt x="3099" y="1330"/>
                  </a:lnTo>
                  <a:lnTo>
                    <a:pt x="3102" y="1327"/>
                  </a:lnTo>
                  <a:lnTo>
                    <a:pt x="3107" y="1324"/>
                  </a:lnTo>
                  <a:lnTo>
                    <a:pt x="3111" y="1323"/>
                  </a:lnTo>
                  <a:lnTo>
                    <a:pt x="3122" y="1321"/>
                  </a:lnTo>
                  <a:lnTo>
                    <a:pt x="3133" y="1321"/>
                  </a:lnTo>
                  <a:lnTo>
                    <a:pt x="3139" y="1322"/>
                  </a:lnTo>
                  <a:lnTo>
                    <a:pt x="3143" y="1323"/>
                  </a:lnTo>
                  <a:lnTo>
                    <a:pt x="3146" y="1324"/>
                  </a:lnTo>
                  <a:lnTo>
                    <a:pt x="3151" y="1328"/>
                  </a:lnTo>
                  <a:lnTo>
                    <a:pt x="3157" y="1334"/>
                  </a:lnTo>
                  <a:lnTo>
                    <a:pt x="3161" y="1342"/>
                  </a:lnTo>
                  <a:lnTo>
                    <a:pt x="3165" y="1353"/>
                  </a:lnTo>
                  <a:lnTo>
                    <a:pt x="3168" y="1363"/>
                  </a:lnTo>
                  <a:lnTo>
                    <a:pt x="3170" y="1374"/>
                  </a:lnTo>
                  <a:lnTo>
                    <a:pt x="3171" y="1385"/>
                  </a:lnTo>
                  <a:lnTo>
                    <a:pt x="3187" y="1388"/>
                  </a:lnTo>
                  <a:lnTo>
                    <a:pt x="3204" y="1389"/>
                  </a:lnTo>
                  <a:lnTo>
                    <a:pt x="3209" y="1389"/>
                  </a:lnTo>
                  <a:lnTo>
                    <a:pt x="3212" y="1388"/>
                  </a:lnTo>
                  <a:lnTo>
                    <a:pt x="3217" y="1385"/>
                  </a:lnTo>
                  <a:lnTo>
                    <a:pt x="3219" y="1383"/>
                  </a:lnTo>
                  <a:lnTo>
                    <a:pt x="3225" y="1378"/>
                  </a:lnTo>
                  <a:lnTo>
                    <a:pt x="3230" y="1370"/>
                  </a:lnTo>
                  <a:lnTo>
                    <a:pt x="3235" y="1362"/>
                  </a:lnTo>
                  <a:lnTo>
                    <a:pt x="3239" y="1354"/>
                  </a:lnTo>
                  <a:lnTo>
                    <a:pt x="3245" y="1347"/>
                  </a:lnTo>
                  <a:lnTo>
                    <a:pt x="3252" y="1340"/>
                  </a:lnTo>
                  <a:lnTo>
                    <a:pt x="3259" y="1337"/>
                  </a:lnTo>
                  <a:lnTo>
                    <a:pt x="3264" y="1334"/>
                  </a:lnTo>
                  <a:lnTo>
                    <a:pt x="3271" y="1333"/>
                  </a:lnTo>
                  <a:lnTo>
                    <a:pt x="3278" y="1332"/>
                  </a:lnTo>
                  <a:lnTo>
                    <a:pt x="3293" y="1331"/>
                  </a:lnTo>
                  <a:lnTo>
                    <a:pt x="3306" y="1328"/>
                  </a:lnTo>
                  <a:lnTo>
                    <a:pt x="3306" y="1328"/>
                  </a:lnTo>
                  <a:lnTo>
                    <a:pt x="3313" y="1330"/>
                  </a:lnTo>
                  <a:lnTo>
                    <a:pt x="3317" y="1332"/>
                  </a:lnTo>
                  <a:lnTo>
                    <a:pt x="3322" y="1337"/>
                  </a:lnTo>
                  <a:lnTo>
                    <a:pt x="3325" y="1340"/>
                  </a:lnTo>
                  <a:lnTo>
                    <a:pt x="3333" y="1349"/>
                  </a:lnTo>
                  <a:lnTo>
                    <a:pt x="3342" y="1357"/>
                  </a:lnTo>
                  <a:lnTo>
                    <a:pt x="3353" y="1363"/>
                  </a:lnTo>
                  <a:lnTo>
                    <a:pt x="3363" y="1366"/>
                  </a:lnTo>
                  <a:lnTo>
                    <a:pt x="3372" y="1370"/>
                  </a:lnTo>
                  <a:lnTo>
                    <a:pt x="3382" y="1373"/>
                  </a:lnTo>
                  <a:lnTo>
                    <a:pt x="3392" y="1376"/>
                  </a:lnTo>
                  <a:lnTo>
                    <a:pt x="3400" y="1381"/>
                  </a:lnTo>
                  <a:lnTo>
                    <a:pt x="3405" y="1383"/>
                  </a:lnTo>
                  <a:lnTo>
                    <a:pt x="3409" y="1387"/>
                  </a:lnTo>
                  <a:lnTo>
                    <a:pt x="3413" y="1391"/>
                  </a:lnTo>
                  <a:lnTo>
                    <a:pt x="3416" y="1396"/>
                  </a:lnTo>
                  <a:lnTo>
                    <a:pt x="3422" y="1406"/>
                  </a:lnTo>
                  <a:lnTo>
                    <a:pt x="3426" y="1417"/>
                  </a:lnTo>
                  <a:lnTo>
                    <a:pt x="3428" y="1428"/>
                  </a:lnTo>
                  <a:lnTo>
                    <a:pt x="3431" y="1440"/>
                  </a:lnTo>
                  <a:lnTo>
                    <a:pt x="3432" y="1451"/>
                  </a:lnTo>
                  <a:lnTo>
                    <a:pt x="3434" y="1462"/>
                  </a:lnTo>
                  <a:lnTo>
                    <a:pt x="3436" y="1474"/>
                  </a:lnTo>
                  <a:lnTo>
                    <a:pt x="3442" y="1485"/>
                  </a:lnTo>
                  <a:lnTo>
                    <a:pt x="3444" y="1489"/>
                  </a:lnTo>
                  <a:lnTo>
                    <a:pt x="3447" y="1492"/>
                  </a:lnTo>
                  <a:lnTo>
                    <a:pt x="3450" y="1495"/>
                  </a:lnTo>
                  <a:lnTo>
                    <a:pt x="3453" y="1498"/>
                  </a:lnTo>
                  <a:lnTo>
                    <a:pt x="3460" y="1502"/>
                  </a:lnTo>
                  <a:lnTo>
                    <a:pt x="3468" y="1506"/>
                  </a:lnTo>
                  <a:lnTo>
                    <a:pt x="3476" y="1509"/>
                  </a:lnTo>
                  <a:lnTo>
                    <a:pt x="3483" y="1513"/>
                  </a:lnTo>
                  <a:lnTo>
                    <a:pt x="3486" y="1516"/>
                  </a:lnTo>
                  <a:lnTo>
                    <a:pt x="3489" y="1519"/>
                  </a:lnTo>
                  <a:lnTo>
                    <a:pt x="3491" y="1523"/>
                  </a:lnTo>
                  <a:lnTo>
                    <a:pt x="3493" y="1527"/>
                  </a:lnTo>
                  <a:lnTo>
                    <a:pt x="3494" y="1532"/>
                  </a:lnTo>
                  <a:lnTo>
                    <a:pt x="3495" y="1537"/>
                  </a:lnTo>
                  <a:lnTo>
                    <a:pt x="3494" y="1542"/>
                  </a:lnTo>
                  <a:lnTo>
                    <a:pt x="3494" y="1546"/>
                  </a:lnTo>
                  <a:lnTo>
                    <a:pt x="3493" y="1555"/>
                  </a:lnTo>
                  <a:lnTo>
                    <a:pt x="3493" y="1566"/>
                  </a:lnTo>
                  <a:lnTo>
                    <a:pt x="3495" y="1575"/>
                  </a:lnTo>
                  <a:lnTo>
                    <a:pt x="3499" y="1583"/>
                  </a:lnTo>
                  <a:lnTo>
                    <a:pt x="3502" y="1590"/>
                  </a:lnTo>
                  <a:lnTo>
                    <a:pt x="3506" y="1597"/>
                  </a:lnTo>
                  <a:lnTo>
                    <a:pt x="3510" y="1604"/>
                  </a:lnTo>
                  <a:lnTo>
                    <a:pt x="3512" y="1612"/>
                  </a:lnTo>
                  <a:lnTo>
                    <a:pt x="3515" y="1620"/>
                  </a:lnTo>
                  <a:lnTo>
                    <a:pt x="3516" y="1630"/>
                  </a:lnTo>
                  <a:lnTo>
                    <a:pt x="3515" y="1647"/>
                  </a:lnTo>
                  <a:lnTo>
                    <a:pt x="3513" y="1662"/>
                  </a:lnTo>
                  <a:lnTo>
                    <a:pt x="3511" y="1677"/>
                  </a:lnTo>
                  <a:lnTo>
                    <a:pt x="3508" y="1690"/>
                  </a:lnTo>
                  <a:lnTo>
                    <a:pt x="3503" y="1704"/>
                  </a:lnTo>
                  <a:lnTo>
                    <a:pt x="3496" y="1717"/>
                  </a:lnTo>
                  <a:lnTo>
                    <a:pt x="3490" y="1731"/>
                  </a:lnTo>
                  <a:lnTo>
                    <a:pt x="3481" y="1746"/>
                  </a:lnTo>
                  <a:lnTo>
                    <a:pt x="3475" y="1752"/>
                  </a:lnTo>
                  <a:lnTo>
                    <a:pt x="3468" y="1759"/>
                  </a:lnTo>
                  <a:lnTo>
                    <a:pt x="3461" y="1765"/>
                  </a:lnTo>
                  <a:lnTo>
                    <a:pt x="3453" y="1769"/>
                  </a:lnTo>
                  <a:lnTo>
                    <a:pt x="3436" y="1777"/>
                  </a:lnTo>
                  <a:lnTo>
                    <a:pt x="3421" y="1784"/>
                  </a:lnTo>
                  <a:lnTo>
                    <a:pt x="3413" y="1788"/>
                  </a:lnTo>
                  <a:lnTo>
                    <a:pt x="3405" y="1791"/>
                  </a:lnTo>
                  <a:lnTo>
                    <a:pt x="3398" y="1796"/>
                  </a:lnTo>
                  <a:lnTo>
                    <a:pt x="3392" y="1800"/>
                  </a:lnTo>
                  <a:lnTo>
                    <a:pt x="3388" y="1806"/>
                  </a:lnTo>
                  <a:lnTo>
                    <a:pt x="3383" y="1813"/>
                  </a:lnTo>
                  <a:lnTo>
                    <a:pt x="3381" y="1820"/>
                  </a:lnTo>
                  <a:lnTo>
                    <a:pt x="3381" y="1830"/>
                  </a:lnTo>
                  <a:lnTo>
                    <a:pt x="3381" y="1834"/>
                  </a:lnTo>
                  <a:lnTo>
                    <a:pt x="3383" y="1839"/>
                  </a:lnTo>
                  <a:lnTo>
                    <a:pt x="3387" y="1843"/>
                  </a:lnTo>
                  <a:lnTo>
                    <a:pt x="3390" y="1847"/>
                  </a:lnTo>
                  <a:lnTo>
                    <a:pt x="3395" y="1850"/>
                  </a:lnTo>
                  <a:lnTo>
                    <a:pt x="3398" y="1854"/>
                  </a:lnTo>
                  <a:lnTo>
                    <a:pt x="3401" y="1859"/>
                  </a:lnTo>
                  <a:lnTo>
                    <a:pt x="3404" y="1865"/>
                  </a:lnTo>
                  <a:lnTo>
                    <a:pt x="3387" y="1896"/>
                  </a:lnTo>
                  <a:lnTo>
                    <a:pt x="3393" y="1909"/>
                  </a:lnTo>
                  <a:lnTo>
                    <a:pt x="3401" y="1919"/>
                  </a:lnTo>
                  <a:lnTo>
                    <a:pt x="3405" y="1924"/>
                  </a:lnTo>
                  <a:lnTo>
                    <a:pt x="3407" y="1929"/>
                  </a:lnTo>
                  <a:lnTo>
                    <a:pt x="3409" y="1935"/>
                  </a:lnTo>
                  <a:lnTo>
                    <a:pt x="3409" y="1942"/>
                  </a:lnTo>
                  <a:lnTo>
                    <a:pt x="3409" y="1948"/>
                  </a:lnTo>
                  <a:lnTo>
                    <a:pt x="3407" y="1954"/>
                  </a:lnTo>
                  <a:lnTo>
                    <a:pt x="3404" y="1959"/>
                  </a:lnTo>
                  <a:lnTo>
                    <a:pt x="3399" y="1963"/>
                  </a:lnTo>
                  <a:lnTo>
                    <a:pt x="3389" y="1970"/>
                  </a:lnTo>
                  <a:lnTo>
                    <a:pt x="3378" y="1977"/>
                  </a:lnTo>
                  <a:lnTo>
                    <a:pt x="3354" y="1992"/>
                  </a:lnTo>
                  <a:lnTo>
                    <a:pt x="3331" y="2003"/>
                  </a:lnTo>
                  <a:lnTo>
                    <a:pt x="3320" y="2007"/>
                  </a:lnTo>
                  <a:lnTo>
                    <a:pt x="3307" y="2012"/>
                  </a:lnTo>
                  <a:lnTo>
                    <a:pt x="3295" y="2015"/>
                  </a:lnTo>
                  <a:lnTo>
                    <a:pt x="3281" y="2019"/>
                  </a:lnTo>
                  <a:lnTo>
                    <a:pt x="3260" y="2021"/>
                  </a:lnTo>
                  <a:lnTo>
                    <a:pt x="3239" y="2024"/>
                  </a:lnTo>
                  <a:lnTo>
                    <a:pt x="3230" y="2028"/>
                  </a:lnTo>
                  <a:lnTo>
                    <a:pt x="3223" y="2032"/>
                  </a:lnTo>
                  <a:lnTo>
                    <a:pt x="3220" y="2036"/>
                  </a:lnTo>
                  <a:lnTo>
                    <a:pt x="3218" y="2039"/>
                  </a:lnTo>
                  <a:lnTo>
                    <a:pt x="3217" y="2043"/>
                  </a:lnTo>
                  <a:lnTo>
                    <a:pt x="3217" y="2048"/>
                  </a:lnTo>
                  <a:lnTo>
                    <a:pt x="3218" y="2063"/>
                  </a:lnTo>
                  <a:lnTo>
                    <a:pt x="3220" y="2078"/>
                  </a:lnTo>
                  <a:lnTo>
                    <a:pt x="3225" y="2091"/>
                  </a:lnTo>
                  <a:lnTo>
                    <a:pt x="3230" y="2105"/>
                  </a:lnTo>
                  <a:lnTo>
                    <a:pt x="3237" y="2116"/>
                  </a:lnTo>
                  <a:lnTo>
                    <a:pt x="3245" y="2129"/>
                  </a:lnTo>
                  <a:lnTo>
                    <a:pt x="3253" y="2140"/>
                  </a:lnTo>
                  <a:lnTo>
                    <a:pt x="3262" y="2150"/>
                  </a:lnTo>
                  <a:lnTo>
                    <a:pt x="3270" y="2161"/>
                  </a:lnTo>
                  <a:lnTo>
                    <a:pt x="3278" y="2173"/>
                  </a:lnTo>
                  <a:lnTo>
                    <a:pt x="3286" y="2184"/>
                  </a:lnTo>
                  <a:lnTo>
                    <a:pt x="3293" y="2197"/>
                  </a:lnTo>
                  <a:lnTo>
                    <a:pt x="3298" y="2209"/>
                  </a:lnTo>
                  <a:lnTo>
                    <a:pt x="3303" y="2223"/>
                  </a:lnTo>
                  <a:lnTo>
                    <a:pt x="3306" y="2237"/>
                  </a:lnTo>
                  <a:lnTo>
                    <a:pt x="3306" y="2253"/>
                  </a:lnTo>
                  <a:lnTo>
                    <a:pt x="3307" y="2266"/>
                  </a:lnTo>
                  <a:lnTo>
                    <a:pt x="3310" y="2277"/>
                  </a:lnTo>
                  <a:lnTo>
                    <a:pt x="3313" y="2287"/>
                  </a:lnTo>
                  <a:lnTo>
                    <a:pt x="3316" y="2296"/>
                  </a:lnTo>
                  <a:lnTo>
                    <a:pt x="3325" y="2316"/>
                  </a:lnTo>
                  <a:lnTo>
                    <a:pt x="3336" y="2337"/>
                  </a:lnTo>
                  <a:lnTo>
                    <a:pt x="3322" y="2346"/>
                  </a:lnTo>
                  <a:lnTo>
                    <a:pt x="3308" y="2354"/>
                  </a:lnTo>
                  <a:lnTo>
                    <a:pt x="3296" y="2361"/>
                  </a:lnTo>
                  <a:lnTo>
                    <a:pt x="3283" y="2365"/>
                  </a:lnTo>
                  <a:lnTo>
                    <a:pt x="3270" y="2370"/>
                  </a:lnTo>
                  <a:lnTo>
                    <a:pt x="3256" y="2373"/>
                  </a:lnTo>
                  <a:lnTo>
                    <a:pt x="3242" y="2377"/>
                  </a:lnTo>
                  <a:lnTo>
                    <a:pt x="3227" y="2379"/>
                  </a:lnTo>
                  <a:lnTo>
                    <a:pt x="3231" y="2385"/>
                  </a:lnTo>
                  <a:lnTo>
                    <a:pt x="3235" y="2390"/>
                  </a:lnTo>
                  <a:lnTo>
                    <a:pt x="3237" y="2396"/>
                  </a:lnTo>
                  <a:lnTo>
                    <a:pt x="3239" y="2402"/>
                  </a:lnTo>
                  <a:lnTo>
                    <a:pt x="3242" y="2412"/>
                  </a:lnTo>
                  <a:lnTo>
                    <a:pt x="3242" y="2422"/>
                  </a:lnTo>
                  <a:lnTo>
                    <a:pt x="3243" y="2432"/>
                  </a:lnTo>
                  <a:lnTo>
                    <a:pt x="3246" y="2444"/>
                  </a:lnTo>
                  <a:lnTo>
                    <a:pt x="3262" y="2474"/>
                  </a:lnTo>
                  <a:lnTo>
                    <a:pt x="3277" y="2500"/>
                  </a:lnTo>
                  <a:lnTo>
                    <a:pt x="3283" y="2514"/>
                  </a:lnTo>
                  <a:lnTo>
                    <a:pt x="3289" y="2528"/>
                  </a:lnTo>
                  <a:lnTo>
                    <a:pt x="3291" y="2536"/>
                  </a:lnTo>
                  <a:lnTo>
                    <a:pt x="3293" y="2544"/>
                  </a:lnTo>
                  <a:lnTo>
                    <a:pt x="3294" y="2553"/>
                  </a:lnTo>
                  <a:lnTo>
                    <a:pt x="3294" y="2562"/>
                  </a:lnTo>
                  <a:lnTo>
                    <a:pt x="3293" y="2573"/>
                  </a:lnTo>
                  <a:lnTo>
                    <a:pt x="3290" y="2582"/>
                  </a:lnTo>
                  <a:lnTo>
                    <a:pt x="3287" y="2590"/>
                  </a:lnTo>
                  <a:lnTo>
                    <a:pt x="3282" y="2598"/>
                  </a:lnTo>
                  <a:lnTo>
                    <a:pt x="3278" y="2606"/>
                  </a:lnTo>
                  <a:lnTo>
                    <a:pt x="3273" y="2613"/>
                  </a:lnTo>
                  <a:lnTo>
                    <a:pt x="3269" y="2623"/>
                  </a:lnTo>
                  <a:lnTo>
                    <a:pt x="3265" y="2633"/>
                  </a:lnTo>
                  <a:lnTo>
                    <a:pt x="3261" y="2649"/>
                  </a:lnTo>
                  <a:lnTo>
                    <a:pt x="3259" y="2664"/>
                  </a:lnTo>
                  <a:lnTo>
                    <a:pt x="3257" y="2678"/>
                  </a:lnTo>
                  <a:lnTo>
                    <a:pt x="3256" y="2693"/>
                  </a:lnTo>
                  <a:lnTo>
                    <a:pt x="3257" y="2722"/>
                  </a:lnTo>
                  <a:lnTo>
                    <a:pt x="3259" y="2755"/>
                  </a:lnTo>
                  <a:lnTo>
                    <a:pt x="3259" y="2762"/>
                  </a:lnTo>
                  <a:lnTo>
                    <a:pt x="3261" y="2768"/>
                  </a:lnTo>
                  <a:lnTo>
                    <a:pt x="3263" y="2772"/>
                  </a:lnTo>
                  <a:lnTo>
                    <a:pt x="3267" y="2777"/>
                  </a:lnTo>
                  <a:lnTo>
                    <a:pt x="3271" y="2780"/>
                  </a:lnTo>
                  <a:lnTo>
                    <a:pt x="3276" y="2783"/>
                  </a:lnTo>
                  <a:lnTo>
                    <a:pt x="3281" y="2787"/>
                  </a:lnTo>
                  <a:lnTo>
                    <a:pt x="3287" y="2789"/>
                  </a:lnTo>
                  <a:lnTo>
                    <a:pt x="3299" y="2795"/>
                  </a:lnTo>
                  <a:lnTo>
                    <a:pt x="3312" y="2800"/>
                  </a:lnTo>
                  <a:lnTo>
                    <a:pt x="3319" y="2803"/>
                  </a:lnTo>
                  <a:lnTo>
                    <a:pt x="3324" y="2807"/>
                  </a:lnTo>
                  <a:lnTo>
                    <a:pt x="3330" y="2811"/>
                  </a:lnTo>
                  <a:lnTo>
                    <a:pt x="3336" y="2816"/>
                  </a:lnTo>
                  <a:lnTo>
                    <a:pt x="3342" y="2824"/>
                  </a:lnTo>
                  <a:lnTo>
                    <a:pt x="3348" y="2833"/>
                  </a:lnTo>
                  <a:lnTo>
                    <a:pt x="3353" y="2842"/>
                  </a:lnTo>
                  <a:lnTo>
                    <a:pt x="3356" y="2852"/>
                  </a:lnTo>
                  <a:lnTo>
                    <a:pt x="3359" y="2873"/>
                  </a:lnTo>
                  <a:lnTo>
                    <a:pt x="3362" y="2897"/>
                  </a:lnTo>
                  <a:lnTo>
                    <a:pt x="3363" y="2909"/>
                  </a:lnTo>
                  <a:lnTo>
                    <a:pt x="3365" y="2922"/>
                  </a:lnTo>
                  <a:lnTo>
                    <a:pt x="3367" y="2933"/>
                  </a:lnTo>
                  <a:lnTo>
                    <a:pt x="3371" y="2943"/>
                  </a:lnTo>
                  <a:lnTo>
                    <a:pt x="3380" y="2964"/>
                  </a:lnTo>
                  <a:lnTo>
                    <a:pt x="3389" y="2983"/>
                  </a:lnTo>
                  <a:lnTo>
                    <a:pt x="3398" y="3002"/>
                  </a:lnTo>
                  <a:lnTo>
                    <a:pt x="3406" y="3022"/>
                  </a:lnTo>
                  <a:lnTo>
                    <a:pt x="3408" y="3034"/>
                  </a:lnTo>
                  <a:lnTo>
                    <a:pt x="3410" y="3045"/>
                  </a:lnTo>
                  <a:lnTo>
                    <a:pt x="3413" y="3058"/>
                  </a:lnTo>
                  <a:lnTo>
                    <a:pt x="3413" y="3070"/>
                  </a:lnTo>
                  <a:lnTo>
                    <a:pt x="3413" y="3088"/>
                  </a:lnTo>
                  <a:lnTo>
                    <a:pt x="3411" y="3105"/>
                  </a:lnTo>
                  <a:lnTo>
                    <a:pt x="3410" y="3122"/>
                  </a:lnTo>
                  <a:lnTo>
                    <a:pt x="3409" y="3140"/>
                  </a:lnTo>
                  <a:lnTo>
                    <a:pt x="3410" y="3154"/>
                  </a:lnTo>
                  <a:lnTo>
                    <a:pt x="3411" y="3166"/>
                  </a:lnTo>
                  <a:lnTo>
                    <a:pt x="3415" y="3178"/>
                  </a:lnTo>
                  <a:lnTo>
                    <a:pt x="3418" y="3188"/>
                  </a:lnTo>
                  <a:lnTo>
                    <a:pt x="3428" y="3208"/>
                  </a:lnTo>
                  <a:lnTo>
                    <a:pt x="3442" y="3231"/>
                  </a:lnTo>
                  <a:lnTo>
                    <a:pt x="3451" y="3243"/>
                  </a:lnTo>
                  <a:lnTo>
                    <a:pt x="3460" y="3255"/>
                  </a:lnTo>
                  <a:lnTo>
                    <a:pt x="3465" y="3261"/>
                  </a:lnTo>
                  <a:lnTo>
                    <a:pt x="3468" y="3267"/>
                  </a:lnTo>
                  <a:lnTo>
                    <a:pt x="3469" y="3274"/>
                  </a:lnTo>
                  <a:lnTo>
                    <a:pt x="3470" y="3282"/>
                  </a:lnTo>
                  <a:lnTo>
                    <a:pt x="3470" y="3289"/>
                  </a:lnTo>
                  <a:lnTo>
                    <a:pt x="3468" y="3295"/>
                  </a:lnTo>
                  <a:lnTo>
                    <a:pt x="3467" y="3301"/>
                  </a:lnTo>
                  <a:lnTo>
                    <a:pt x="3464" y="3307"/>
                  </a:lnTo>
                  <a:lnTo>
                    <a:pt x="3461" y="3314"/>
                  </a:lnTo>
                  <a:lnTo>
                    <a:pt x="3460" y="3319"/>
                  </a:lnTo>
                  <a:lnTo>
                    <a:pt x="3458" y="3326"/>
                  </a:lnTo>
                  <a:lnTo>
                    <a:pt x="3458" y="3333"/>
                  </a:lnTo>
                  <a:lnTo>
                    <a:pt x="3457" y="3343"/>
                  </a:lnTo>
                  <a:lnTo>
                    <a:pt x="3455" y="3353"/>
                  </a:lnTo>
                  <a:lnTo>
                    <a:pt x="3455" y="3358"/>
                  </a:lnTo>
                  <a:lnTo>
                    <a:pt x="3455" y="3363"/>
                  </a:lnTo>
                  <a:lnTo>
                    <a:pt x="3456" y="3368"/>
                  </a:lnTo>
                  <a:lnTo>
                    <a:pt x="3458" y="3372"/>
                  </a:lnTo>
                  <a:lnTo>
                    <a:pt x="3459" y="3385"/>
                  </a:lnTo>
                  <a:lnTo>
                    <a:pt x="3461" y="3399"/>
                  </a:lnTo>
                  <a:lnTo>
                    <a:pt x="3464" y="3411"/>
                  </a:lnTo>
                  <a:lnTo>
                    <a:pt x="3466" y="3422"/>
                  </a:lnTo>
                  <a:lnTo>
                    <a:pt x="3468" y="3434"/>
                  </a:lnTo>
                  <a:lnTo>
                    <a:pt x="3468" y="3445"/>
                  </a:lnTo>
                  <a:lnTo>
                    <a:pt x="3467" y="3451"/>
                  </a:lnTo>
                  <a:lnTo>
                    <a:pt x="3466" y="3456"/>
                  </a:lnTo>
                  <a:lnTo>
                    <a:pt x="3464" y="3463"/>
                  </a:lnTo>
                  <a:lnTo>
                    <a:pt x="3461" y="3469"/>
                  </a:lnTo>
                  <a:lnTo>
                    <a:pt x="3456" y="3474"/>
                  </a:lnTo>
                  <a:lnTo>
                    <a:pt x="3451" y="3480"/>
                  </a:lnTo>
                  <a:lnTo>
                    <a:pt x="3449" y="3483"/>
                  </a:lnTo>
                  <a:lnTo>
                    <a:pt x="3447" y="3487"/>
                  </a:lnTo>
                  <a:lnTo>
                    <a:pt x="3445" y="3490"/>
                  </a:lnTo>
                  <a:lnTo>
                    <a:pt x="3444" y="3494"/>
                  </a:lnTo>
                  <a:lnTo>
                    <a:pt x="3445" y="3502"/>
                  </a:lnTo>
                  <a:lnTo>
                    <a:pt x="3447" y="3510"/>
                  </a:lnTo>
                  <a:lnTo>
                    <a:pt x="3449" y="3516"/>
                  </a:lnTo>
                  <a:lnTo>
                    <a:pt x="3451" y="3523"/>
                  </a:lnTo>
                  <a:lnTo>
                    <a:pt x="3453" y="3530"/>
                  </a:lnTo>
                  <a:lnTo>
                    <a:pt x="3456" y="3537"/>
                  </a:lnTo>
                  <a:lnTo>
                    <a:pt x="3457" y="3544"/>
                  </a:lnTo>
                  <a:lnTo>
                    <a:pt x="3458" y="3551"/>
                  </a:lnTo>
                  <a:lnTo>
                    <a:pt x="3457" y="3568"/>
                  </a:lnTo>
                  <a:lnTo>
                    <a:pt x="3455" y="3583"/>
                  </a:lnTo>
                  <a:lnTo>
                    <a:pt x="3451" y="3597"/>
                  </a:lnTo>
                  <a:lnTo>
                    <a:pt x="3447" y="3610"/>
                  </a:lnTo>
                  <a:lnTo>
                    <a:pt x="3442" y="3623"/>
                  </a:lnTo>
                  <a:lnTo>
                    <a:pt x="3438" y="3636"/>
                  </a:lnTo>
                  <a:lnTo>
                    <a:pt x="3434" y="3651"/>
                  </a:lnTo>
                  <a:lnTo>
                    <a:pt x="3432" y="3666"/>
                  </a:lnTo>
                  <a:lnTo>
                    <a:pt x="3432" y="3666"/>
                  </a:lnTo>
                  <a:lnTo>
                    <a:pt x="3422" y="3665"/>
                  </a:lnTo>
                  <a:lnTo>
                    <a:pt x="3410" y="3662"/>
                  </a:lnTo>
                  <a:lnTo>
                    <a:pt x="3399" y="3659"/>
                  </a:lnTo>
                  <a:lnTo>
                    <a:pt x="3388" y="3656"/>
                  </a:lnTo>
                  <a:lnTo>
                    <a:pt x="3376" y="3652"/>
                  </a:lnTo>
                  <a:lnTo>
                    <a:pt x="3365" y="3649"/>
                  </a:lnTo>
                  <a:lnTo>
                    <a:pt x="3354" y="3647"/>
                  </a:lnTo>
                  <a:lnTo>
                    <a:pt x="3342" y="3645"/>
                  </a:lnTo>
                  <a:lnTo>
                    <a:pt x="3332" y="3647"/>
                  </a:lnTo>
                  <a:lnTo>
                    <a:pt x="3323" y="3649"/>
                  </a:lnTo>
                  <a:lnTo>
                    <a:pt x="3315" y="3652"/>
                  </a:lnTo>
                  <a:lnTo>
                    <a:pt x="3308" y="3658"/>
                  </a:lnTo>
                  <a:lnTo>
                    <a:pt x="3294" y="3669"/>
                  </a:lnTo>
                  <a:lnTo>
                    <a:pt x="3278" y="3681"/>
                  </a:lnTo>
                  <a:lnTo>
                    <a:pt x="3263" y="3687"/>
                  </a:lnTo>
                  <a:lnTo>
                    <a:pt x="3248" y="3691"/>
                  </a:lnTo>
                  <a:lnTo>
                    <a:pt x="3242" y="3693"/>
                  </a:lnTo>
                  <a:lnTo>
                    <a:pt x="3235" y="3696"/>
                  </a:lnTo>
                  <a:lnTo>
                    <a:pt x="3228" y="3701"/>
                  </a:lnTo>
                  <a:lnTo>
                    <a:pt x="3223" y="3707"/>
                  </a:lnTo>
                  <a:lnTo>
                    <a:pt x="3219" y="3713"/>
                  </a:lnTo>
                  <a:lnTo>
                    <a:pt x="3216" y="3721"/>
                  </a:lnTo>
                  <a:lnTo>
                    <a:pt x="3214" y="3729"/>
                  </a:lnTo>
                  <a:lnTo>
                    <a:pt x="3213" y="3738"/>
                  </a:lnTo>
                  <a:lnTo>
                    <a:pt x="3212" y="3746"/>
                  </a:lnTo>
                  <a:lnTo>
                    <a:pt x="3210" y="3754"/>
                  </a:lnTo>
                  <a:lnTo>
                    <a:pt x="3206" y="3761"/>
                  </a:lnTo>
                  <a:lnTo>
                    <a:pt x="3201" y="3768"/>
                  </a:lnTo>
                  <a:lnTo>
                    <a:pt x="3162" y="3758"/>
                  </a:lnTo>
                  <a:lnTo>
                    <a:pt x="3155" y="3760"/>
                  </a:lnTo>
                  <a:lnTo>
                    <a:pt x="3151" y="3763"/>
                  </a:lnTo>
                  <a:lnTo>
                    <a:pt x="3146" y="3768"/>
                  </a:lnTo>
                  <a:lnTo>
                    <a:pt x="3142" y="3771"/>
                  </a:lnTo>
                  <a:lnTo>
                    <a:pt x="3137" y="3775"/>
                  </a:lnTo>
                  <a:lnTo>
                    <a:pt x="3132" y="3778"/>
                  </a:lnTo>
                  <a:lnTo>
                    <a:pt x="3127" y="3779"/>
                  </a:lnTo>
                  <a:lnTo>
                    <a:pt x="3120" y="3780"/>
                  </a:lnTo>
                  <a:lnTo>
                    <a:pt x="3111" y="3779"/>
                  </a:lnTo>
                  <a:lnTo>
                    <a:pt x="3103" y="3776"/>
                  </a:lnTo>
                  <a:lnTo>
                    <a:pt x="3097" y="3771"/>
                  </a:lnTo>
                  <a:lnTo>
                    <a:pt x="3090" y="3766"/>
                  </a:lnTo>
                  <a:lnTo>
                    <a:pt x="3078" y="3752"/>
                  </a:lnTo>
                  <a:lnTo>
                    <a:pt x="3066" y="3738"/>
                  </a:lnTo>
                  <a:lnTo>
                    <a:pt x="3052" y="3754"/>
                  </a:lnTo>
                  <a:lnTo>
                    <a:pt x="3040" y="3767"/>
                  </a:lnTo>
                  <a:lnTo>
                    <a:pt x="3027" y="3780"/>
                  </a:lnTo>
                  <a:lnTo>
                    <a:pt x="3014" y="3796"/>
                  </a:lnTo>
                  <a:lnTo>
                    <a:pt x="3003" y="3814"/>
                  </a:lnTo>
                  <a:lnTo>
                    <a:pt x="2994" y="3832"/>
                  </a:lnTo>
                  <a:lnTo>
                    <a:pt x="2988" y="3839"/>
                  </a:lnTo>
                  <a:lnTo>
                    <a:pt x="2981" y="3846"/>
                  </a:lnTo>
                  <a:lnTo>
                    <a:pt x="2977" y="3848"/>
                  </a:lnTo>
                  <a:lnTo>
                    <a:pt x="2973" y="3849"/>
                  </a:lnTo>
                  <a:lnTo>
                    <a:pt x="2967" y="3851"/>
                  </a:lnTo>
                  <a:lnTo>
                    <a:pt x="2963" y="3851"/>
                  </a:lnTo>
                  <a:lnTo>
                    <a:pt x="2956" y="3847"/>
                  </a:lnTo>
                  <a:lnTo>
                    <a:pt x="2950" y="3845"/>
                  </a:lnTo>
                  <a:lnTo>
                    <a:pt x="2944" y="3847"/>
                  </a:lnTo>
                  <a:lnTo>
                    <a:pt x="2937" y="3851"/>
                  </a:lnTo>
                  <a:lnTo>
                    <a:pt x="2936" y="3861"/>
                  </a:lnTo>
                  <a:lnTo>
                    <a:pt x="2933" y="3870"/>
                  </a:lnTo>
                  <a:lnTo>
                    <a:pt x="2929" y="3878"/>
                  </a:lnTo>
                  <a:lnTo>
                    <a:pt x="2923" y="3885"/>
                  </a:lnTo>
                  <a:lnTo>
                    <a:pt x="2915" y="3891"/>
                  </a:lnTo>
                  <a:lnTo>
                    <a:pt x="2907" y="3896"/>
                  </a:lnTo>
                  <a:lnTo>
                    <a:pt x="2898" y="3898"/>
                  </a:lnTo>
                  <a:lnTo>
                    <a:pt x="2889" y="3899"/>
                  </a:lnTo>
                  <a:lnTo>
                    <a:pt x="2905" y="3934"/>
                  </a:lnTo>
                  <a:lnTo>
                    <a:pt x="2903" y="3942"/>
                  </a:lnTo>
                  <a:lnTo>
                    <a:pt x="2901" y="3949"/>
                  </a:lnTo>
                  <a:lnTo>
                    <a:pt x="2897" y="3955"/>
                  </a:lnTo>
                  <a:lnTo>
                    <a:pt x="2894" y="3960"/>
                  </a:lnTo>
                  <a:lnTo>
                    <a:pt x="2892" y="3966"/>
                  </a:lnTo>
                  <a:lnTo>
                    <a:pt x="2888" y="3972"/>
                  </a:lnTo>
                  <a:lnTo>
                    <a:pt x="2886" y="3979"/>
                  </a:lnTo>
                  <a:lnTo>
                    <a:pt x="2886" y="3986"/>
                  </a:lnTo>
                  <a:lnTo>
                    <a:pt x="2886" y="3991"/>
                  </a:lnTo>
                  <a:lnTo>
                    <a:pt x="2888" y="3994"/>
                  </a:lnTo>
                  <a:lnTo>
                    <a:pt x="2890" y="3999"/>
                  </a:lnTo>
                  <a:lnTo>
                    <a:pt x="2893" y="4001"/>
                  </a:lnTo>
                  <a:lnTo>
                    <a:pt x="2901" y="4007"/>
                  </a:lnTo>
                  <a:lnTo>
                    <a:pt x="2910" y="4011"/>
                  </a:lnTo>
                  <a:lnTo>
                    <a:pt x="2919" y="4016"/>
                  </a:lnTo>
                  <a:lnTo>
                    <a:pt x="2927" y="4022"/>
                  </a:lnTo>
                  <a:lnTo>
                    <a:pt x="2929" y="4025"/>
                  </a:lnTo>
                  <a:lnTo>
                    <a:pt x="2931" y="4028"/>
                  </a:lnTo>
                  <a:lnTo>
                    <a:pt x="2933" y="4033"/>
                  </a:lnTo>
                  <a:lnTo>
                    <a:pt x="2933" y="4037"/>
                  </a:lnTo>
                  <a:lnTo>
                    <a:pt x="2933" y="4043"/>
                  </a:lnTo>
                  <a:lnTo>
                    <a:pt x="2932" y="4048"/>
                  </a:lnTo>
                  <a:lnTo>
                    <a:pt x="2931" y="4052"/>
                  </a:lnTo>
                  <a:lnTo>
                    <a:pt x="2929" y="4056"/>
                  </a:lnTo>
                  <a:lnTo>
                    <a:pt x="2924" y="4064"/>
                  </a:lnTo>
                  <a:lnTo>
                    <a:pt x="2918" y="4070"/>
                  </a:lnTo>
                  <a:lnTo>
                    <a:pt x="2901" y="4082"/>
                  </a:lnTo>
                  <a:lnTo>
                    <a:pt x="2883" y="4092"/>
                  </a:lnTo>
                  <a:lnTo>
                    <a:pt x="2866" y="4103"/>
                  </a:lnTo>
                  <a:lnTo>
                    <a:pt x="2850" y="4116"/>
                  </a:lnTo>
                  <a:lnTo>
                    <a:pt x="2843" y="4120"/>
                  </a:lnTo>
                  <a:lnTo>
                    <a:pt x="2835" y="4124"/>
                  </a:lnTo>
                  <a:lnTo>
                    <a:pt x="2825" y="4127"/>
                  </a:lnTo>
                  <a:lnTo>
                    <a:pt x="2815" y="4127"/>
                  </a:lnTo>
                  <a:lnTo>
                    <a:pt x="2803" y="4126"/>
                  </a:lnTo>
                  <a:lnTo>
                    <a:pt x="2792" y="4122"/>
                  </a:lnTo>
                  <a:lnTo>
                    <a:pt x="2782" y="4119"/>
                  </a:lnTo>
                  <a:lnTo>
                    <a:pt x="2770" y="4118"/>
                  </a:lnTo>
                  <a:lnTo>
                    <a:pt x="2762" y="4118"/>
                  </a:lnTo>
                  <a:lnTo>
                    <a:pt x="2755" y="4120"/>
                  </a:lnTo>
                  <a:lnTo>
                    <a:pt x="2748" y="4121"/>
                  </a:lnTo>
                  <a:lnTo>
                    <a:pt x="2741" y="4125"/>
                  </a:lnTo>
                  <a:lnTo>
                    <a:pt x="2734" y="4127"/>
                  </a:lnTo>
                  <a:lnTo>
                    <a:pt x="2727" y="4128"/>
                  </a:lnTo>
                  <a:lnTo>
                    <a:pt x="2721" y="4130"/>
                  </a:lnTo>
                  <a:lnTo>
                    <a:pt x="2713" y="4130"/>
                  </a:lnTo>
                  <a:lnTo>
                    <a:pt x="2697" y="4129"/>
                  </a:lnTo>
                  <a:lnTo>
                    <a:pt x="2683" y="4127"/>
                  </a:lnTo>
                  <a:lnTo>
                    <a:pt x="2670" y="4125"/>
                  </a:lnTo>
                  <a:lnTo>
                    <a:pt x="2654" y="4125"/>
                  </a:lnTo>
                  <a:lnTo>
                    <a:pt x="2648" y="4125"/>
                  </a:lnTo>
                  <a:lnTo>
                    <a:pt x="2643" y="4126"/>
                  </a:lnTo>
                  <a:lnTo>
                    <a:pt x="2639" y="4127"/>
                  </a:lnTo>
                  <a:lnTo>
                    <a:pt x="2634" y="4129"/>
                  </a:lnTo>
                  <a:lnTo>
                    <a:pt x="2627" y="4135"/>
                  </a:lnTo>
                  <a:lnTo>
                    <a:pt x="2620" y="4142"/>
                  </a:lnTo>
                  <a:lnTo>
                    <a:pt x="2607" y="4159"/>
                  </a:lnTo>
                  <a:lnTo>
                    <a:pt x="2596" y="4179"/>
                  </a:lnTo>
                  <a:lnTo>
                    <a:pt x="2588" y="4194"/>
                  </a:lnTo>
                  <a:lnTo>
                    <a:pt x="2581" y="4210"/>
                  </a:lnTo>
                  <a:lnTo>
                    <a:pt x="2576" y="4224"/>
                  </a:lnTo>
                  <a:lnTo>
                    <a:pt x="2571" y="4239"/>
                  </a:lnTo>
                  <a:lnTo>
                    <a:pt x="2565" y="4254"/>
                  </a:lnTo>
                  <a:lnTo>
                    <a:pt x="2559" y="4269"/>
                  </a:lnTo>
                  <a:lnTo>
                    <a:pt x="2552" y="4283"/>
                  </a:lnTo>
                  <a:lnTo>
                    <a:pt x="2542" y="4298"/>
                  </a:lnTo>
                  <a:lnTo>
                    <a:pt x="2542" y="4298"/>
                  </a:lnTo>
                  <a:lnTo>
                    <a:pt x="2527" y="4296"/>
                  </a:lnTo>
                  <a:lnTo>
                    <a:pt x="2512" y="4293"/>
                  </a:lnTo>
                  <a:lnTo>
                    <a:pt x="2497" y="4292"/>
                  </a:lnTo>
                  <a:lnTo>
                    <a:pt x="2483" y="4291"/>
                  </a:lnTo>
                  <a:lnTo>
                    <a:pt x="2416" y="4291"/>
                  </a:lnTo>
                  <a:lnTo>
                    <a:pt x="2320" y="4321"/>
                  </a:lnTo>
                  <a:lnTo>
                    <a:pt x="2307" y="4318"/>
                  </a:lnTo>
                  <a:lnTo>
                    <a:pt x="2295" y="4315"/>
                  </a:lnTo>
                  <a:lnTo>
                    <a:pt x="2283" y="4310"/>
                  </a:lnTo>
                  <a:lnTo>
                    <a:pt x="2273" y="4306"/>
                  </a:lnTo>
                  <a:lnTo>
                    <a:pt x="2254" y="4295"/>
                  </a:lnTo>
                  <a:lnTo>
                    <a:pt x="2235" y="4283"/>
                  </a:lnTo>
                  <a:lnTo>
                    <a:pt x="2216" y="4272"/>
                  </a:lnTo>
                  <a:lnTo>
                    <a:pt x="2196" y="4262"/>
                  </a:lnTo>
                  <a:lnTo>
                    <a:pt x="2186" y="4258"/>
                  </a:lnTo>
                  <a:lnTo>
                    <a:pt x="2175" y="4255"/>
                  </a:lnTo>
                  <a:lnTo>
                    <a:pt x="2162" y="4254"/>
                  </a:lnTo>
                  <a:lnTo>
                    <a:pt x="2150" y="4253"/>
                  </a:lnTo>
                  <a:lnTo>
                    <a:pt x="2135" y="4254"/>
                  </a:lnTo>
                  <a:lnTo>
                    <a:pt x="2121" y="4256"/>
                  </a:lnTo>
                  <a:lnTo>
                    <a:pt x="2109" y="4258"/>
                  </a:lnTo>
                  <a:lnTo>
                    <a:pt x="2096" y="4263"/>
                  </a:lnTo>
                  <a:lnTo>
                    <a:pt x="2084" y="4266"/>
                  </a:lnTo>
                  <a:lnTo>
                    <a:pt x="2071" y="4269"/>
                  </a:lnTo>
                  <a:lnTo>
                    <a:pt x="2058" y="4271"/>
                  </a:lnTo>
                  <a:lnTo>
                    <a:pt x="2043" y="4272"/>
                  </a:lnTo>
                  <a:lnTo>
                    <a:pt x="2036" y="4272"/>
                  </a:lnTo>
                  <a:lnTo>
                    <a:pt x="2031" y="4271"/>
                  </a:lnTo>
                  <a:lnTo>
                    <a:pt x="2025" y="4269"/>
                  </a:lnTo>
                  <a:lnTo>
                    <a:pt x="2019" y="4266"/>
                  </a:lnTo>
                  <a:lnTo>
                    <a:pt x="2009" y="4259"/>
                  </a:lnTo>
                  <a:lnTo>
                    <a:pt x="2000" y="4253"/>
                  </a:lnTo>
                  <a:lnTo>
                    <a:pt x="1991" y="4246"/>
                  </a:lnTo>
                  <a:lnTo>
                    <a:pt x="1981" y="4239"/>
                  </a:lnTo>
                  <a:lnTo>
                    <a:pt x="1975" y="4237"/>
                  </a:lnTo>
                  <a:lnTo>
                    <a:pt x="1970" y="4235"/>
                  </a:lnTo>
                  <a:lnTo>
                    <a:pt x="1964" y="4233"/>
                  </a:lnTo>
                  <a:lnTo>
                    <a:pt x="1957" y="4233"/>
                  </a:lnTo>
                  <a:lnTo>
                    <a:pt x="1950" y="4235"/>
                  </a:lnTo>
                  <a:lnTo>
                    <a:pt x="1943" y="4236"/>
                  </a:lnTo>
                  <a:lnTo>
                    <a:pt x="1939" y="4239"/>
                  </a:lnTo>
                  <a:lnTo>
                    <a:pt x="1936" y="4244"/>
                  </a:lnTo>
                  <a:lnTo>
                    <a:pt x="1932" y="4248"/>
                  </a:lnTo>
                  <a:lnTo>
                    <a:pt x="1930" y="4254"/>
                  </a:lnTo>
                  <a:lnTo>
                    <a:pt x="1929" y="4261"/>
                  </a:lnTo>
                  <a:lnTo>
                    <a:pt x="1928" y="4269"/>
                  </a:lnTo>
                  <a:lnTo>
                    <a:pt x="1926" y="4300"/>
                  </a:lnTo>
                  <a:lnTo>
                    <a:pt x="1928" y="4333"/>
                  </a:lnTo>
                  <a:lnTo>
                    <a:pt x="1903" y="4333"/>
                  </a:lnTo>
                  <a:lnTo>
                    <a:pt x="1896" y="4332"/>
                  </a:lnTo>
                  <a:lnTo>
                    <a:pt x="1890" y="4331"/>
                  </a:lnTo>
                  <a:lnTo>
                    <a:pt x="1886" y="4329"/>
                  </a:lnTo>
                  <a:lnTo>
                    <a:pt x="1880" y="4326"/>
                  </a:lnTo>
                  <a:lnTo>
                    <a:pt x="1874" y="4324"/>
                  </a:lnTo>
                  <a:lnTo>
                    <a:pt x="1870" y="4322"/>
                  </a:lnTo>
                  <a:lnTo>
                    <a:pt x="1864" y="4321"/>
                  </a:lnTo>
                  <a:lnTo>
                    <a:pt x="1857" y="4321"/>
                  </a:lnTo>
                  <a:lnTo>
                    <a:pt x="1851" y="4322"/>
                  </a:lnTo>
                  <a:lnTo>
                    <a:pt x="1846" y="4324"/>
                  </a:lnTo>
                  <a:lnTo>
                    <a:pt x="1842" y="4329"/>
                  </a:lnTo>
                  <a:lnTo>
                    <a:pt x="1838" y="4333"/>
                  </a:lnTo>
                  <a:lnTo>
                    <a:pt x="1834" y="4338"/>
                  </a:lnTo>
                  <a:lnTo>
                    <a:pt x="1829" y="4342"/>
                  </a:lnTo>
                  <a:lnTo>
                    <a:pt x="1825" y="4344"/>
                  </a:lnTo>
                  <a:lnTo>
                    <a:pt x="1819" y="4346"/>
                  </a:lnTo>
                  <a:lnTo>
                    <a:pt x="1813" y="4346"/>
                  </a:lnTo>
                  <a:lnTo>
                    <a:pt x="1809" y="4344"/>
                  </a:lnTo>
                  <a:lnTo>
                    <a:pt x="1805" y="4342"/>
                  </a:lnTo>
                  <a:lnTo>
                    <a:pt x="1802" y="4340"/>
                  </a:lnTo>
                  <a:lnTo>
                    <a:pt x="1795" y="4334"/>
                  </a:lnTo>
                  <a:lnTo>
                    <a:pt x="1791" y="4326"/>
                  </a:lnTo>
                  <a:lnTo>
                    <a:pt x="1783" y="4307"/>
                  </a:lnTo>
                  <a:lnTo>
                    <a:pt x="1774" y="4288"/>
                  </a:lnTo>
                  <a:lnTo>
                    <a:pt x="1761" y="4291"/>
                  </a:lnTo>
                  <a:lnTo>
                    <a:pt x="1758" y="4303"/>
                  </a:lnTo>
                  <a:lnTo>
                    <a:pt x="1753" y="4313"/>
                  </a:lnTo>
                  <a:lnTo>
                    <a:pt x="1751" y="4317"/>
                  </a:lnTo>
                  <a:lnTo>
                    <a:pt x="1747" y="4321"/>
                  </a:lnTo>
                  <a:lnTo>
                    <a:pt x="1743" y="4323"/>
                  </a:lnTo>
                  <a:lnTo>
                    <a:pt x="1738" y="4323"/>
                  </a:lnTo>
                  <a:lnTo>
                    <a:pt x="1733" y="4323"/>
                  </a:lnTo>
                  <a:lnTo>
                    <a:pt x="1727" y="4321"/>
                  </a:lnTo>
                  <a:lnTo>
                    <a:pt x="1723" y="4318"/>
                  </a:lnTo>
                  <a:lnTo>
                    <a:pt x="1719" y="4315"/>
                  </a:lnTo>
                  <a:lnTo>
                    <a:pt x="1712" y="4307"/>
                  </a:lnTo>
                  <a:lnTo>
                    <a:pt x="1706" y="4298"/>
                  </a:lnTo>
                  <a:lnTo>
                    <a:pt x="1700" y="4288"/>
                  </a:lnTo>
                  <a:lnTo>
                    <a:pt x="1693" y="4280"/>
                  </a:lnTo>
                  <a:lnTo>
                    <a:pt x="1689" y="4276"/>
                  </a:lnTo>
                  <a:lnTo>
                    <a:pt x="1684" y="4274"/>
                  </a:lnTo>
                  <a:lnTo>
                    <a:pt x="1680" y="4273"/>
                  </a:lnTo>
                  <a:lnTo>
                    <a:pt x="1674" y="4272"/>
                  </a:lnTo>
                  <a:lnTo>
                    <a:pt x="1669" y="4272"/>
                  </a:lnTo>
                  <a:lnTo>
                    <a:pt x="1666" y="4273"/>
                  </a:lnTo>
                  <a:lnTo>
                    <a:pt x="1663" y="4275"/>
                  </a:lnTo>
                  <a:lnTo>
                    <a:pt x="1659" y="4278"/>
                  </a:lnTo>
                  <a:lnTo>
                    <a:pt x="1655" y="4283"/>
                  </a:lnTo>
                  <a:lnTo>
                    <a:pt x="1650" y="4291"/>
                  </a:lnTo>
                  <a:lnTo>
                    <a:pt x="1647" y="4300"/>
                  </a:lnTo>
                  <a:lnTo>
                    <a:pt x="1643" y="4308"/>
                  </a:lnTo>
                  <a:lnTo>
                    <a:pt x="1639" y="4316"/>
                  </a:lnTo>
                  <a:lnTo>
                    <a:pt x="1632" y="4323"/>
                  </a:lnTo>
                  <a:lnTo>
                    <a:pt x="1623" y="4332"/>
                  </a:lnTo>
                  <a:lnTo>
                    <a:pt x="1615" y="4341"/>
                  </a:lnTo>
                  <a:lnTo>
                    <a:pt x="1607" y="4349"/>
                  </a:lnTo>
                  <a:lnTo>
                    <a:pt x="1600" y="4358"/>
                  </a:lnTo>
                  <a:lnTo>
                    <a:pt x="1595" y="4367"/>
                  </a:lnTo>
                  <a:lnTo>
                    <a:pt x="1590" y="4377"/>
                  </a:lnTo>
                  <a:lnTo>
                    <a:pt x="1586" y="4389"/>
                  </a:lnTo>
                  <a:lnTo>
                    <a:pt x="1581" y="4401"/>
                  </a:lnTo>
                  <a:lnTo>
                    <a:pt x="1563" y="4394"/>
                  </a:lnTo>
                  <a:lnTo>
                    <a:pt x="1547" y="4386"/>
                  </a:lnTo>
                  <a:lnTo>
                    <a:pt x="1533" y="4378"/>
                  </a:lnTo>
                  <a:lnTo>
                    <a:pt x="1521" y="4369"/>
                  </a:lnTo>
                  <a:lnTo>
                    <a:pt x="1508" y="4358"/>
                  </a:lnTo>
                  <a:lnTo>
                    <a:pt x="1496" y="4347"/>
                  </a:lnTo>
                  <a:lnTo>
                    <a:pt x="1485" y="4334"/>
                  </a:lnTo>
                  <a:lnTo>
                    <a:pt x="1471" y="4321"/>
                  </a:lnTo>
                  <a:lnTo>
                    <a:pt x="1446" y="4335"/>
                  </a:lnTo>
                  <a:lnTo>
                    <a:pt x="1422" y="4350"/>
                  </a:lnTo>
                  <a:lnTo>
                    <a:pt x="1411" y="4356"/>
                  </a:lnTo>
                  <a:lnTo>
                    <a:pt x="1399" y="4361"/>
                  </a:lnTo>
                  <a:lnTo>
                    <a:pt x="1385" y="4364"/>
                  </a:lnTo>
                  <a:lnTo>
                    <a:pt x="1370" y="4365"/>
                  </a:lnTo>
                  <a:lnTo>
                    <a:pt x="1363" y="4365"/>
                  </a:lnTo>
                  <a:lnTo>
                    <a:pt x="1358" y="4364"/>
                  </a:lnTo>
                  <a:lnTo>
                    <a:pt x="1352" y="4363"/>
                  </a:lnTo>
                  <a:lnTo>
                    <a:pt x="1346" y="4360"/>
                  </a:lnTo>
                  <a:lnTo>
                    <a:pt x="1337" y="4356"/>
                  </a:lnTo>
                  <a:lnTo>
                    <a:pt x="1328" y="4349"/>
                  </a:lnTo>
                  <a:lnTo>
                    <a:pt x="1319" y="4342"/>
                  </a:lnTo>
                  <a:lnTo>
                    <a:pt x="1309" y="4335"/>
                  </a:lnTo>
                  <a:lnTo>
                    <a:pt x="1300" y="4329"/>
                  </a:lnTo>
                  <a:lnTo>
                    <a:pt x="1289" y="4323"/>
                  </a:lnTo>
                  <a:lnTo>
                    <a:pt x="1289" y="4323"/>
                  </a:lnTo>
                  <a:lnTo>
                    <a:pt x="1290" y="4312"/>
                  </a:lnTo>
                  <a:lnTo>
                    <a:pt x="1291" y="4300"/>
                  </a:lnTo>
                  <a:lnTo>
                    <a:pt x="1291" y="4289"/>
                  </a:lnTo>
                  <a:lnTo>
                    <a:pt x="1291" y="4278"/>
                  </a:lnTo>
                  <a:lnTo>
                    <a:pt x="1291" y="4272"/>
                  </a:lnTo>
                  <a:lnTo>
                    <a:pt x="1290" y="4266"/>
                  </a:lnTo>
                  <a:lnTo>
                    <a:pt x="1289" y="4262"/>
                  </a:lnTo>
                  <a:lnTo>
                    <a:pt x="1286" y="4257"/>
                  </a:lnTo>
                  <a:lnTo>
                    <a:pt x="1280" y="4248"/>
                  </a:lnTo>
                  <a:lnTo>
                    <a:pt x="1273" y="4241"/>
                  </a:lnTo>
                  <a:lnTo>
                    <a:pt x="1265" y="4233"/>
                  </a:lnTo>
                  <a:lnTo>
                    <a:pt x="1257" y="4227"/>
                  </a:lnTo>
                  <a:lnTo>
                    <a:pt x="1249" y="4218"/>
                  </a:lnTo>
                  <a:lnTo>
                    <a:pt x="1243" y="4207"/>
                  </a:lnTo>
                  <a:lnTo>
                    <a:pt x="1224" y="4163"/>
                  </a:lnTo>
                  <a:lnTo>
                    <a:pt x="1205" y="4122"/>
                  </a:lnTo>
                  <a:lnTo>
                    <a:pt x="1200" y="4113"/>
                  </a:lnTo>
                  <a:lnTo>
                    <a:pt x="1194" y="4105"/>
                  </a:lnTo>
                  <a:lnTo>
                    <a:pt x="1187" y="4099"/>
                  </a:lnTo>
                  <a:lnTo>
                    <a:pt x="1180" y="4092"/>
                  </a:lnTo>
                  <a:lnTo>
                    <a:pt x="1172" y="4086"/>
                  </a:lnTo>
                  <a:lnTo>
                    <a:pt x="1162" y="4082"/>
                  </a:lnTo>
                  <a:lnTo>
                    <a:pt x="1152" y="4078"/>
                  </a:lnTo>
                  <a:lnTo>
                    <a:pt x="1140" y="4076"/>
                  </a:lnTo>
                  <a:lnTo>
                    <a:pt x="1132" y="4075"/>
                  </a:lnTo>
                  <a:lnTo>
                    <a:pt x="1124" y="4071"/>
                  </a:lnTo>
                  <a:lnTo>
                    <a:pt x="1118" y="4068"/>
                  </a:lnTo>
                  <a:lnTo>
                    <a:pt x="1112" y="4064"/>
                  </a:lnTo>
                  <a:lnTo>
                    <a:pt x="1102" y="4053"/>
                  </a:lnTo>
                  <a:lnTo>
                    <a:pt x="1092" y="4041"/>
                  </a:lnTo>
                  <a:lnTo>
                    <a:pt x="1083" y="4028"/>
                  </a:lnTo>
                  <a:lnTo>
                    <a:pt x="1072" y="4017"/>
                  </a:lnTo>
                  <a:lnTo>
                    <a:pt x="1067" y="4013"/>
                  </a:lnTo>
                  <a:lnTo>
                    <a:pt x="1060" y="4008"/>
                  </a:lnTo>
                  <a:lnTo>
                    <a:pt x="1052" y="4005"/>
                  </a:lnTo>
                  <a:lnTo>
                    <a:pt x="1044" y="4002"/>
                  </a:lnTo>
                  <a:lnTo>
                    <a:pt x="1035" y="3999"/>
                  </a:lnTo>
                  <a:lnTo>
                    <a:pt x="1027" y="3996"/>
                  </a:lnTo>
                  <a:lnTo>
                    <a:pt x="1020" y="3991"/>
                  </a:lnTo>
                  <a:lnTo>
                    <a:pt x="1013" y="3986"/>
                  </a:lnTo>
                  <a:lnTo>
                    <a:pt x="1002" y="3974"/>
                  </a:lnTo>
                  <a:lnTo>
                    <a:pt x="990" y="3960"/>
                  </a:lnTo>
                  <a:lnTo>
                    <a:pt x="983" y="3955"/>
                  </a:lnTo>
                  <a:lnTo>
                    <a:pt x="976" y="3950"/>
                  </a:lnTo>
                  <a:lnTo>
                    <a:pt x="968" y="3947"/>
                  </a:lnTo>
                  <a:lnTo>
                    <a:pt x="961" y="3943"/>
                  </a:lnTo>
                  <a:lnTo>
                    <a:pt x="955" y="3940"/>
                  </a:lnTo>
                  <a:lnTo>
                    <a:pt x="949" y="3934"/>
                  </a:lnTo>
                  <a:lnTo>
                    <a:pt x="948" y="3932"/>
                  </a:lnTo>
                  <a:lnTo>
                    <a:pt x="946" y="3929"/>
                  </a:lnTo>
                  <a:lnTo>
                    <a:pt x="944" y="3925"/>
                  </a:lnTo>
                  <a:lnTo>
                    <a:pt x="944" y="3922"/>
                  </a:lnTo>
                  <a:lnTo>
                    <a:pt x="946" y="3911"/>
                  </a:lnTo>
                  <a:lnTo>
                    <a:pt x="949" y="3900"/>
                  </a:lnTo>
                  <a:lnTo>
                    <a:pt x="953" y="3892"/>
                  </a:lnTo>
                  <a:lnTo>
                    <a:pt x="959" y="3883"/>
                  </a:lnTo>
                  <a:lnTo>
                    <a:pt x="964" y="3875"/>
                  </a:lnTo>
                  <a:lnTo>
                    <a:pt x="969" y="3866"/>
                  </a:lnTo>
                  <a:lnTo>
                    <a:pt x="972" y="3856"/>
                  </a:lnTo>
                  <a:lnTo>
                    <a:pt x="974" y="3845"/>
                  </a:lnTo>
                  <a:lnTo>
                    <a:pt x="974" y="3779"/>
                  </a:lnTo>
                  <a:lnTo>
                    <a:pt x="973" y="3772"/>
                  </a:lnTo>
                  <a:lnTo>
                    <a:pt x="972" y="3766"/>
                  </a:lnTo>
                  <a:lnTo>
                    <a:pt x="969" y="3759"/>
                  </a:lnTo>
                  <a:lnTo>
                    <a:pt x="966" y="3753"/>
                  </a:lnTo>
                  <a:lnTo>
                    <a:pt x="958" y="3743"/>
                  </a:lnTo>
                  <a:lnTo>
                    <a:pt x="949" y="3734"/>
                  </a:lnTo>
                  <a:lnTo>
                    <a:pt x="939" y="3726"/>
                  </a:lnTo>
                  <a:lnTo>
                    <a:pt x="927" y="3716"/>
                  </a:lnTo>
                  <a:lnTo>
                    <a:pt x="923" y="3711"/>
                  </a:lnTo>
                  <a:lnTo>
                    <a:pt x="917" y="3706"/>
                  </a:lnTo>
                  <a:lnTo>
                    <a:pt x="913" y="3700"/>
                  </a:lnTo>
                  <a:lnTo>
                    <a:pt x="909" y="3693"/>
                  </a:lnTo>
                  <a:lnTo>
                    <a:pt x="893" y="3665"/>
                  </a:lnTo>
                  <a:lnTo>
                    <a:pt x="880" y="3639"/>
                  </a:lnTo>
                  <a:lnTo>
                    <a:pt x="867" y="3615"/>
                  </a:lnTo>
                  <a:lnTo>
                    <a:pt x="855" y="3591"/>
                  </a:lnTo>
                  <a:lnTo>
                    <a:pt x="841" y="3567"/>
                  </a:lnTo>
                  <a:lnTo>
                    <a:pt x="828" y="3545"/>
                  </a:lnTo>
                  <a:lnTo>
                    <a:pt x="812" y="3520"/>
                  </a:lnTo>
                  <a:lnTo>
                    <a:pt x="794" y="3494"/>
                  </a:lnTo>
                  <a:lnTo>
                    <a:pt x="772" y="3465"/>
                  </a:lnTo>
                  <a:lnTo>
                    <a:pt x="754" y="3439"/>
                  </a:lnTo>
                  <a:lnTo>
                    <a:pt x="746" y="3426"/>
                  </a:lnTo>
                  <a:lnTo>
                    <a:pt x="738" y="3411"/>
                  </a:lnTo>
                  <a:lnTo>
                    <a:pt x="733" y="3396"/>
                  </a:lnTo>
                  <a:lnTo>
                    <a:pt x="726" y="3378"/>
                  </a:lnTo>
                  <a:lnTo>
                    <a:pt x="723" y="3365"/>
                  </a:lnTo>
                  <a:lnTo>
                    <a:pt x="722" y="3352"/>
                  </a:lnTo>
                  <a:lnTo>
                    <a:pt x="721" y="3346"/>
                  </a:lnTo>
                  <a:lnTo>
                    <a:pt x="720" y="3340"/>
                  </a:lnTo>
                  <a:lnTo>
                    <a:pt x="719" y="3334"/>
                  </a:lnTo>
                  <a:lnTo>
                    <a:pt x="717" y="3327"/>
                  </a:lnTo>
                  <a:lnTo>
                    <a:pt x="711" y="3319"/>
                  </a:lnTo>
                  <a:lnTo>
                    <a:pt x="705" y="3311"/>
                  </a:lnTo>
                  <a:lnTo>
                    <a:pt x="700" y="3306"/>
                  </a:lnTo>
                  <a:lnTo>
                    <a:pt x="693" y="3300"/>
                  </a:lnTo>
                  <a:lnTo>
                    <a:pt x="686" y="3295"/>
                  </a:lnTo>
                  <a:lnTo>
                    <a:pt x="679" y="3292"/>
                  </a:lnTo>
                  <a:lnTo>
                    <a:pt x="671" y="3290"/>
                  </a:lnTo>
                  <a:lnTo>
                    <a:pt x="662" y="3286"/>
                  </a:lnTo>
                  <a:lnTo>
                    <a:pt x="627" y="3281"/>
                  </a:lnTo>
                  <a:lnTo>
                    <a:pt x="588" y="3275"/>
                  </a:lnTo>
                  <a:lnTo>
                    <a:pt x="593" y="3288"/>
                  </a:lnTo>
                  <a:lnTo>
                    <a:pt x="599" y="3298"/>
                  </a:lnTo>
                  <a:lnTo>
                    <a:pt x="607" y="3307"/>
                  </a:lnTo>
                  <a:lnTo>
                    <a:pt x="617" y="3317"/>
                  </a:lnTo>
                  <a:lnTo>
                    <a:pt x="611" y="3324"/>
                  </a:lnTo>
                  <a:lnTo>
                    <a:pt x="605" y="3329"/>
                  </a:lnTo>
                  <a:lnTo>
                    <a:pt x="599" y="3334"/>
                  </a:lnTo>
                  <a:lnTo>
                    <a:pt x="592" y="3337"/>
                  </a:lnTo>
                  <a:lnTo>
                    <a:pt x="585" y="3341"/>
                  </a:lnTo>
                  <a:lnTo>
                    <a:pt x="578" y="3343"/>
                  </a:lnTo>
                  <a:lnTo>
                    <a:pt x="572" y="3344"/>
                  </a:lnTo>
                  <a:lnTo>
                    <a:pt x="564" y="3345"/>
                  </a:lnTo>
                  <a:lnTo>
                    <a:pt x="532" y="3348"/>
                  </a:lnTo>
                  <a:lnTo>
                    <a:pt x="498" y="3350"/>
                  </a:lnTo>
                  <a:lnTo>
                    <a:pt x="492" y="3351"/>
                  </a:lnTo>
                  <a:lnTo>
                    <a:pt x="488" y="3352"/>
                  </a:lnTo>
                  <a:lnTo>
                    <a:pt x="484" y="3354"/>
                  </a:lnTo>
                  <a:lnTo>
                    <a:pt x="480" y="3357"/>
                  </a:lnTo>
                  <a:lnTo>
                    <a:pt x="473" y="3362"/>
                  </a:lnTo>
                  <a:lnTo>
                    <a:pt x="467" y="3368"/>
                  </a:lnTo>
                  <a:lnTo>
                    <a:pt x="461" y="3375"/>
                  </a:lnTo>
                  <a:lnTo>
                    <a:pt x="454" y="3379"/>
                  </a:lnTo>
                  <a:lnTo>
                    <a:pt x="450" y="3382"/>
                  </a:lnTo>
                  <a:lnTo>
                    <a:pt x="446" y="3384"/>
                  </a:lnTo>
                  <a:lnTo>
                    <a:pt x="441" y="3385"/>
                  </a:lnTo>
                  <a:lnTo>
                    <a:pt x="437" y="3385"/>
                  </a:lnTo>
                  <a:lnTo>
                    <a:pt x="429" y="3384"/>
                  </a:lnTo>
                  <a:lnTo>
                    <a:pt x="421" y="3380"/>
                  </a:lnTo>
                  <a:lnTo>
                    <a:pt x="415" y="3377"/>
                  </a:lnTo>
                  <a:lnTo>
                    <a:pt x="410" y="3372"/>
                  </a:lnTo>
                  <a:lnTo>
                    <a:pt x="403" y="3367"/>
                  </a:lnTo>
                  <a:lnTo>
                    <a:pt x="397" y="3363"/>
                  </a:lnTo>
                  <a:lnTo>
                    <a:pt x="390" y="3360"/>
                  </a:lnTo>
                  <a:lnTo>
                    <a:pt x="381" y="3359"/>
                  </a:lnTo>
                  <a:lnTo>
                    <a:pt x="376" y="3360"/>
                  </a:lnTo>
                  <a:lnTo>
                    <a:pt x="370" y="3361"/>
                  </a:lnTo>
                  <a:lnTo>
                    <a:pt x="366" y="3363"/>
                  </a:lnTo>
                  <a:lnTo>
                    <a:pt x="361" y="3366"/>
                  </a:lnTo>
                  <a:lnTo>
                    <a:pt x="355" y="3368"/>
                  </a:lnTo>
                  <a:lnTo>
                    <a:pt x="351" y="3370"/>
                  </a:lnTo>
                  <a:lnTo>
                    <a:pt x="345" y="3371"/>
                  </a:lnTo>
                  <a:lnTo>
                    <a:pt x="339" y="3372"/>
                  </a:lnTo>
                  <a:lnTo>
                    <a:pt x="311" y="3372"/>
                  </a:lnTo>
                  <a:lnTo>
                    <a:pt x="308" y="3345"/>
                  </a:lnTo>
                  <a:lnTo>
                    <a:pt x="303" y="3320"/>
                  </a:lnTo>
                  <a:lnTo>
                    <a:pt x="299" y="3298"/>
                  </a:lnTo>
                  <a:lnTo>
                    <a:pt x="293" y="3275"/>
                  </a:lnTo>
                  <a:lnTo>
                    <a:pt x="290" y="3254"/>
                  </a:lnTo>
                  <a:lnTo>
                    <a:pt x="285" y="3231"/>
                  </a:lnTo>
                  <a:lnTo>
                    <a:pt x="283" y="3206"/>
                  </a:lnTo>
                  <a:lnTo>
                    <a:pt x="283" y="3179"/>
                  </a:lnTo>
                  <a:lnTo>
                    <a:pt x="273" y="3178"/>
                  </a:lnTo>
                  <a:lnTo>
                    <a:pt x="264" y="3175"/>
                  </a:lnTo>
                  <a:lnTo>
                    <a:pt x="255" y="3172"/>
                  </a:lnTo>
                  <a:lnTo>
                    <a:pt x="247" y="3167"/>
                  </a:lnTo>
                  <a:lnTo>
                    <a:pt x="239" y="3164"/>
                  </a:lnTo>
                  <a:lnTo>
                    <a:pt x="231" y="3161"/>
                  </a:lnTo>
                  <a:lnTo>
                    <a:pt x="222" y="3157"/>
                  </a:lnTo>
                  <a:lnTo>
                    <a:pt x="211" y="3156"/>
                  </a:lnTo>
                  <a:lnTo>
                    <a:pt x="200" y="3158"/>
                  </a:lnTo>
                  <a:lnTo>
                    <a:pt x="191" y="3162"/>
                  </a:lnTo>
                  <a:lnTo>
                    <a:pt x="181" y="3165"/>
                  </a:lnTo>
                  <a:lnTo>
                    <a:pt x="170" y="3166"/>
                  </a:lnTo>
                  <a:lnTo>
                    <a:pt x="167" y="3166"/>
                  </a:lnTo>
                  <a:lnTo>
                    <a:pt x="165" y="3165"/>
                  </a:lnTo>
                  <a:lnTo>
                    <a:pt x="164" y="3163"/>
                  </a:lnTo>
                  <a:lnTo>
                    <a:pt x="163" y="3162"/>
                  </a:lnTo>
                  <a:lnTo>
                    <a:pt x="161" y="3157"/>
                  </a:lnTo>
                  <a:lnTo>
                    <a:pt x="157" y="3154"/>
                  </a:lnTo>
                  <a:lnTo>
                    <a:pt x="157" y="3082"/>
                  </a:lnTo>
                  <a:lnTo>
                    <a:pt x="131" y="3082"/>
                  </a:lnTo>
                  <a:lnTo>
                    <a:pt x="119" y="3088"/>
                  </a:lnTo>
                  <a:lnTo>
                    <a:pt x="105" y="3093"/>
                  </a:lnTo>
                  <a:lnTo>
                    <a:pt x="100" y="3081"/>
                  </a:lnTo>
                  <a:lnTo>
                    <a:pt x="96" y="3071"/>
                  </a:lnTo>
                  <a:lnTo>
                    <a:pt x="94" y="3065"/>
                  </a:lnTo>
                  <a:lnTo>
                    <a:pt x="91" y="3061"/>
                  </a:lnTo>
                  <a:lnTo>
                    <a:pt x="88" y="3058"/>
                  </a:lnTo>
                  <a:lnTo>
                    <a:pt x="83" y="3054"/>
                  </a:lnTo>
                  <a:lnTo>
                    <a:pt x="78" y="3052"/>
                  </a:lnTo>
                  <a:lnTo>
                    <a:pt x="73" y="3051"/>
                  </a:lnTo>
                  <a:lnTo>
                    <a:pt x="68" y="3051"/>
                  </a:lnTo>
                  <a:lnTo>
                    <a:pt x="63" y="3051"/>
                  </a:lnTo>
                  <a:lnTo>
                    <a:pt x="59" y="3051"/>
                  </a:lnTo>
                  <a:lnTo>
                    <a:pt x="53" y="3051"/>
                  </a:lnTo>
                  <a:lnTo>
                    <a:pt x="48" y="3050"/>
                  </a:lnTo>
                  <a:lnTo>
                    <a:pt x="45" y="3047"/>
                  </a:lnTo>
                  <a:lnTo>
                    <a:pt x="37" y="3039"/>
                  </a:lnTo>
                  <a:lnTo>
                    <a:pt x="31" y="3031"/>
                  </a:lnTo>
                  <a:lnTo>
                    <a:pt x="27" y="3022"/>
                  </a:lnTo>
                  <a:lnTo>
                    <a:pt x="22" y="3013"/>
                  </a:lnTo>
                  <a:lnTo>
                    <a:pt x="18" y="3003"/>
                  </a:lnTo>
                  <a:lnTo>
                    <a:pt x="13" y="2995"/>
                  </a:lnTo>
                  <a:lnTo>
                    <a:pt x="8" y="2987"/>
                  </a:lnTo>
                  <a:lnTo>
                    <a:pt x="0" y="2979"/>
                  </a:lnTo>
                  <a:lnTo>
                    <a:pt x="0" y="2979"/>
                  </a:lnTo>
                  <a:lnTo>
                    <a:pt x="9" y="2954"/>
                  </a:lnTo>
                  <a:lnTo>
                    <a:pt x="17" y="2931"/>
                  </a:lnTo>
                  <a:lnTo>
                    <a:pt x="23" y="2908"/>
                  </a:lnTo>
                  <a:lnTo>
                    <a:pt x="30" y="2885"/>
                  </a:lnTo>
                  <a:lnTo>
                    <a:pt x="36" y="2864"/>
                  </a:lnTo>
                  <a:lnTo>
                    <a:pt x="42" y="2840"/>
                  </a:lnTo>
                  <a:lnTo>
                    <a:pt x="48" y="2816"/>
                  </a:lnTo>
                  <a:lnTo>
                    <a:pt x="57" y="2790"/>
                  </a:lnTo>
                  <a:lnTo>
                    <a:pt x="69" y="2755"/>
                  </a:lnTo>
                  <a:lnTo>
                    <a:pt x="79" y="2722"/>
                  </a:lnTo>
                  <a:lnTo>
                    <a:pt x="85" y="2707"/>
                  </a:lnTo>
                  <a:lnTo>
                    <a:pt x="91" y="2693"/>
                  </a:lnTo>
                  <a:lnTo>
                    <a:pt x="100" y="2677"/>
                  </a:lnTo>
                  <a:lnTo>
                    <a:pt x="112" y="2661"/>
                  </a:lnTo>
                  <a:lnTo>
                    <a:pt x="117" y="2655"/>
                  </a:lnTo>
                  <a:lnTo>
                    <a:pt x="124" y="2650"/>
                  </a:lnTo>
                  <a:lnTo>
                    <a:pt x="131" y="2645"/>
                  </a:lnTo>
                  <a:lnTo>
                    <a:pt x="138" y="2641"/>
                  </a:lnTo>
                  <a:lnTo>
                    <a:pt x="145" y="2636"/>
                  </a:lnTo>
                  <a:lnTo>
                    <a:pt x="149" y="2632"/>
                  </a:lnTo>
                  <a:lnTo>
                    <a:pt x="151" y="2628"/>
                  </a:lnTo>
                  <a:lnTo>
                    <a:pt x="153" y="2625"/>
                  </a:lnTo>
                  <a:lnTo>
                    <a:pt x="154" y="2621"/>
                  </a:lnTo>
                  <a:lnTo>
                    <a:pt x="154" y="2617"/>
                  </a:lnTo>
                  <a:lnTo>
                    <a:pt x="149" y="2603"/>
                  </a:lnTo>
                  <a:lnTo>
                    <a:pt x="144" y="2591"/>
                  </a:lnTo>
                  <a:lnTo>
                    <a:pt x="145" y="2577"/>
                  </a:lnTo>
                  <a:lnTo>
                    <a:pt x="148" y="2565"/>
                  </a:lnTo>
                  <a:lnTo>
                    <a:pt x="153" y="2553"/>
                  </a:lnTo>
                  <a:lnTo>
                    <a:pt x="158" y="2543"/>
                  </a:lnTo>
                  <a:lnTo>
                    <a:pt x="171" y="2522"/>
                  </a:lnTo>
                  <a:lnTo>
                    <a:pt x="183" y="2498"/>
                  </a:lnTo>
                  <a:lnTo>
                    <a:pt x="189" y="2478"/>
                  </a:lnTo>
                  <a:lnTo>
                    <a:pt x="193" y="2459"/>
                  </a:lnTo>
                  <a:lnTo>
                    <a:pt x="197" y="2441"/>
                  </a:lnTo>
                  <a:lnTo>
                    <a:pt x="202" y="2421"/>
                  </a:lnTo>
                  <a:lnTo>
                    <a:pt x="205" y="2414"/>
                  </a:lnTo>
                  <a:lnTo>
                    <a:pt x="208" y="2407"/>
                  </a:lnTo>
                  <a:lnTo>
                    <a:pt x="211" y="2403"/>
                  </a:lnTo>
                  <a:lnTo>
                    <a:pt x="215" y="2397"/>
                  </a:lnTo>
                  <a:lnTo>
                    <a:pt x="218" y="2391"/>
                  </a:lnTo>
                  <a:lnTo>
                    <a:pt x="222" y="2386"/>
                  </a:lnTo>
                  <a:lnTo>
                    <a:pt x="224" y="2380"/>
                  </a:lnTo>
                  <a:lnTo>
                    <a:pt x="224" y="2372"/>
                  </a:lnTo>
                  <a:lnTo>
                    <a:pt x="224" y="2366"/>
                  </a:lnTo>
                  <a:lnTo>
                    <a:pt x="221" y="2362"/>
                  </a:lnTo>
                  <a:lnTo>
                    <a:pt x="217" y="2359"/>
                  </a:lnTo>
                  <a:lnTo>
                    <a:pt x="213" y="2355"/>
                  </a:lnTo>
                  <a:lnTo>
                    <a:pt x="209" y="2351"/>
                  </a:lnTo>
                  <a:lnTo>
                    <a:pt x="206" y="2347"/>
                  </a:lnTo>
                  <a:lnTo>
                    <a:pt x="202" y="2343"/>
                  </a:lnTo>
                  <a:lnTo>
                    <a:pt x="202" y="2337"/>
                  </a:lnTo>
                  <a:lnTo>
                    <a:pt x="202" y="2322"/>
                  </a:lnTo>
                  <a:lnTo>
                    <a:pt x="206" y="2310"/>
                  </a:lnTo>
                  <a:lnTo>
                    <a:pt x="209" y="2297"/>
                  </a:lnTo>
                  <a:lnTo>
                    <a:pt x="214" y="2286"/>
                  </a:lnTo>
                  <a:lnTo>
                    <a:pt x="219" y="2274"/>
                  </a:lnTo>
                  <a:lnTo>
                    <a:pt x="224" y="2261"/>
                  </a:lnTo>
                  <a:lnTo>
                    <a:pt x="228" y="2249"/>
                  </a:lnTo>
                  <a:lnTo>
                    <a:pt x="231" y="2234"/>
                  </a:lnTo>
                  <a:lnTo>
                    <a:pt x="252" y="2237"/>
                  </a:lnTo>
                  <a:lnTo>
                    <a:pt x="272" y="2238"/>
                  </a:lnTo>
                  <a:lnTo>
                    <a:pt x="281" y="2240"/>
                  </a:lnTo>
                  <a:lnTo>
                    <a:pt x="290" y="2242"/>
                  </a:lnTo>
                  <a:lnTo>
                    <a:pt x="299" y="2245"/>
                  </a:lnTo>
                  <a:lnTo>
                    <a:pt x="308" y="2250"/>
                  </a:lnTo>
                  <a:lnTo>
                    <a:pt x="318" y="2259"/>
                  </a:lnTo>
                  <a:lnTo>
                    <a:pt x="326" y="2268"/>
                  </a:lnTo>
                  <a:lnTo>
                    <a:pt x="333" y="2277"/>
                  </a:lnTo>
                  <a:lnTo>
                    <a:pt x="339" y="2286"/>
                  </a:lnTo>
                  <a:lnTo>
                    <a:pt x="347" y="2295"/>
                  </a:lnTo>
                  <a:lnTo>
                    <a:pt x="355" y="2302"/>
                  </a:lnTo>
                  <a:lnTo>
                    <a:pt x="360" y="2304"/>
                  </a:lnTo>
                  <a:lnTo>
                    <a:pt x="364" y="2306"/>
                  </a:lnTo>
                  <a:lnTo>
                    <a:pt x="370" y="2308"/>
                  </a:lnTo>
                  <a:lnTo>
                    <a:pt x="376" y="2308"/>
                  </a:lnTo>
                  <a:lnTo>
                    <a:pt x="418" y="2308"/>
                  </a:lnTo>
                  <a:lnTo>
                    <a:pt x="418" y="2241"/>
                  </a:lnTo>
                  <a:lnTo>
                    <a:pt x="409" y="2233"/>
                  </a:lnTo>
                  <a:lnTo>
                    <a:pt x="400" y="2225"/>
                  </a:lnTo>
                  <a:lnTo>
                    <a:pt x="396" y="2221"/>
                  </a:lnTo>
                  <a:lnTo>
                    <a:pt x="394" y="2216"/>
                  </a:lnTo>
                  <a:lnTo>
                    <a:pt x="393" y="2211"/>
                  </a:lnTo>
                  <a:lnTo>
                    <a:pt x="392" y="2206"/>
                  </a:lnTo>
                  <a:lnTo>
                    <a:pt x="392" y="2202"/>
                  </a:lnTo>
                  <a:lnTo>
                    <a:pt x="393" y="2199"/>
                  </a:lnTo>
                  <a:lnTo>
                    <a:pt x="395" y="2195"/>
                  </a:lnTo>
                  <a:lnTo>
                    <a:pt x="397" y="2193"/>
                  </a:lnTo>
                  <a:lnTo>
                    <a:pt x="401" y="2192"/>
                  </a:lnTo>
                  <a:lnTo>
                    <a:pt x="404" y="2190"/>
                  </a:lnTo>
                  <a:lnTo>
                    <a:pt x="407" y="2190"/>
                  </a:lnTo>
                  <a:lnTo>
                    <a:pt x="411" y="2189"/>
                  </a:lnTo>
                  <a:lnTo>
                    <a:pt x="421" y="2190"/>
                  </a:lnTo>
                  <a:lnTo>
                    <a:pt x="429" y="2193"/>
                  </a:lnTo>
                  <a:lnTo>
                    <a:pt x="437" y="2198"/>
                  </a:lnTo>
                  <a:lnTo>
                    <a:pt x="445" y="2203"/>
                  </a:lnTo>
                  <a:lnTo>
                    <a:pt x="452" y="2209"/>
                  </a:lnTo>
                  <a:lnTo>
                    <a:pt x="460" y="2214"/>
                  </a:lnTo>
                  <a:lnTo>
                    <a:pt x="469" y="2217"/>
                  </a:lnTo>
                  <a:lnTo>
                    <a:pt x="479" y="2218"/>
                  </a:lnTo>
                  <a:lnTo>
                    <a:pt x="486" y="2218"/>
                  </a:lnTo>
                  <a:lnTo>
                    <a:pt x="494" y="2217"/>
                  </a:lnTo>
                  <a:lnTo>
                    <a:pt x="500" y="2215"/>
                  </a:lnTo>
                  <a:lnTo>
                    <a:pt x="506" y="2212"/>
                  </a:lnTo>
                  <a:lnTo>
                    <a:pt x="517" y="2206"/>
                  </a:lnTo>
                  <a:lnTo>
                    <a:pt x="529" y="2198"/>
                  </a:lnTo>
                  <a:lnTo>
                    <a:pt x="539" y="2189"/>
                  </a:lnTo>
                  <a:lnTo>
                    <a:pt x="550" y="2180"/>
                  </a:lnTo>
                  <a:lnTo>
                    <a:pt x="562" y="2171"/>
                  </a:lnTo>
                  <a:lnTo>
                    <a:pt x="575" y="2164"/>
                  </a:lnTo>
                  <a:lnTo>
                    <a:pt x="590" y="2157"/>
                  </a:lnTo>
                  <a:lnTo>
                    <a:pt x="605" y="2152"/>
                  </a:lnTo>
                  <a:lnTo>
                    <a:pt x="620" y="2149"/>
                  </a:lnTo>
                  <a:lnTo>
                    <a:pt x="635" y="2144"/>
                  </a:lnTo>
                  <a:lnTo>
                    <a:pt x="642" y="2142"/>
                  </a:lnTo>
                  <a:lnTo>
                    <a:pt x="649" y="2140"/>
                  </a:lnTo>
                  <a:lnTo>
                    <a:pt x="653" y="2137"/>
                  </a:lnTo>
                  <a:lnTo>
                    <a:pt x="659" y="2132"/>
                  </a:lnTo>
                  <a:lnTo>
                    <a:pt x="662" y="2127"/>
                  </a:lnTo>
                  <a:lnTo>
                    <a:pt x="666" y="2122"/>
                  </a:lnTo>
                  <a:lnTo>
                    <a:pt x="667" y="2116"/>
                  </a:lnTo>
                  <a:lnTo>
                    <a:pt x="668" y="2108"/>
                  </a:lnTo>
                  <a:lnTo>
                    <a:pt x="667" y="2104"/>
                  </a:lnTo>
                  <a:lnTo>
                    <a:pt x="665" y="2099"/>
                  </a:lnTo>
                  <a:lnTo>
                    <a:pt x="662" y="2095"/>
                  </a:lnTo>
                  <a:lnTo>
                    <a:pt x="658" y="2091"/>
                  </a:lnTo>
                  <a:lnTo>
                    <a:pt x="654" y="2088"/>
                  </a:lnTo>
                  <a:lnTo>
                    <a:pt x="652" y="2083"/>
                  </a:lnTo>
                  <a:lnTo>
                    <a:pt x="650" y="2079"/>
                  </a:lnTo>
                  <a:lnTo>
                    <a:pt x="649" y="2073"/>
                  </a:lnTo>
                  <a:lnTo>
                    <a:pt x="649" y="2066"/>
                  </a:lnTo>
                  <a:lnTo>
                    <a:pt x="650" y="2061"/>
                  </a:lnTo>
                  <a:lnTo>
                    <a:pt x="651" y="2054"/>
                  </a:lnTo>
                  <a:lnTo>
                    <a:pt x="653" y="2049"/>
                  </a:lnTo>
                  <a:lnTo>
                    <a:pt x="659" y="2039"/>
                  </a:lnTo>
                  <a:lnTo>
                    <a:pt x="666" y="2031"/>
                  </a:lnTo>
                  <a:lnTo>
                    <a:pt x="675" y="2023"/>
                  </a:lnTo>
                  <a:lnTo>
                    <a:pt x="685" y="2016"/>
                  </a:lnTo>
                  <a:lnTo>
                    <a:pt x="695" y="2011"/>
                  </a:lnTo>
                  <a:lnTo>
                    <a:pt x="708" y="2005"/>
                  </a:lnTo>
                  <a:lnTo>
                    <a:pt x="731" y="1995"/>
                  </a:lnTo>
                  <a:lnTo>
                    <a:pt x="755" y="1982"/>
                  </a:lnTo>
                  <a:lnTo>
                    <a:pt x="767" y="1975"/>
                  </a:lnTo>
                  <a:lnTo>
                    <a:pt x="777" y="1967"/>
                  </a:lnTo>
                  <a:lnTo>
                    <a:pt x="786" y="1956"/>
                  </a:lnTo>
                  <a:lnTo>
                    <a:pt x="794" y="1945"/>
                  </a:lnTo>
                  <a:lnTo>
                    <a:pt x="801" y="1934"/>
                  </a:lnTo>
                  <a:lnTo>
                    <a:pt x="808" y="1925"/>
                  </a:lnTo>
                  <a:lnTo>
                    <a:pt x="818" y="1917"/>
                  </a:lnTo>
                  <a:lnTo>
                    <a:pt x="827" y="1909"/>
                  </a:lnTo>
                  <a:lnTo>
                    <a:pt x="836" y="1901"/>
                  </a:lnTo>
                  <a:lnTo>
                    <a:pt x="844" y="1893"/>
                  </a:lnTo>
                  <a:lnTo>
                    <a:pt x="847" y="1888"/>
                  </a:lnTo>
                  <a:lnTo>
                    <a:pt x="849" y="1883"/>
                  </a:lnTo>
                  <a:lnTo>
                    <a:pt x="853" y="1877"/>
                  </a:lnTo>
                  <a:lnTo>
                    <a:pt x="855" y="1870"/>
                  </a:lnTo>
                  <a:lnTo>
                    <a:pt x="858" y="1852"/>
                  </a:lnTo>
                  <a:lnTo>
                    <a:pt x="859" y="1835"/>
                  </a:lnTo>
                  <a:lnTo>
                    <a:pt x="861" y="1818"/>
                  </a:lnTo>
                  <a:lnTo>
                    <a:pt x="861" y="1802"/>
                  </a:lnTo>
                  <a:lnTo>
                    <a:pt x="861" y="1786"/>
                  </a:lnTo>
                  <a:lnTo>
                    <a:pt x="863" y="1771"/>
                  </a:lnTo>
                  <a:lnTo>
                    <a:pt x="865" y="1763"/>
                  </a:lnTo>
                  <a:lnTo>
                    <a:pt x="868" y="1755"/>
                  </a:lnTo>
                  <a:lnTo>
                    <a:pt x="872" y="1747"/>
                  </a:lnTo>
                  <a:lnTo>
                    <a:pt x="876" y="1739"/>
                  </a:lnTo>
                  <a:lnTo>
                    <a:pt x="887" y="1743"/>
                  </a:lnTo>
                  <a:lnTo>
                    <a:pt x="896" y="1747"/>
                  </a:lnTo>
                  <a:lnTo>
                    <a:pt x="905" y="1749"/>
                  </a:lnTo>
                  <a:lnTo>
                    <a:pt x="915" y="1752"/>
                  </a:lnTo>
                  <a:lnTo>
                    <a:pt x="915" y="1746"/>
                  </a:lnTo>
                  <a:lnTo>
                    <a:pt x="915" y="1739"/>
                  </a:lnTo>
                  <a:lnTo>
                    <a:pt x="916" y="1733"/>
                  </a:lnTo>
                  <a:lnTo>
                    <a:pt x="917" y="1728"/>
                  </a:lnTo>
                  <a:lnTo>
                    <a:pt x="921" y="1717"/>
                  </a:lnTo>
                  <a:lnTo>
                    <a:pt x="926" y="1707"/>
                  </a:lnTo>
                  <a:lnTo>
                    <a:pt x="932" y="1697"/>
                  </a:lnTo>
                  <a:lnTo>
                    <a:pt x="936" y="1686"/>
                  </a:lnTo>
                  <a:lnTo>
                    <a:pt x="939" y="1681"/>
                  </a:lnTo>
                  <a:lnTo>
                    <a:pt x="940" y="1674"/>
                  </a:lnTo>
                  <a:lnTo>
                    <a:pt x="941" y="1669"/>
                  </a:lnTo>
                  <a:lnTo>
                    <a:pt x="941" y="1662"/>
                  </a:lnTo>
                  <a:lnTo>
                    <a:pt x="941" y="1656"/>
                  </a:lnTo>
                  <a:lnTo>
                    <a:pt x="939" y="1651"/>
                  </a:lnTo>
                  <a:lnTo>
                    <a:pt x="936" y="1646"/>
                  </a:lnTo>
                  <a:lnTo>
                    <a:pt x="933" y="1641"/>
                  </a:lnTo>
                  <a:lnTo>
                    <a:pt x="930" y="1636"/>
                  </a:lnTo>
                  <a:lnTo>
                    <a:pt x="927" y="1631"/>
                  </a:lnTo>
                  <a:lnTo>
                    <a:pt x="926" y="1626"/>
                  </a:lnTo>
                  <a:lnTo>
                    <a:pt x="925" y="1620"/>
                  </a:lnTo>
                  <a:lnTo>
                    <a:pt x="925" y="1611"/>
                  </a:lnTo>
                  <a:lnTo>
                    <a:pt x="927" y="1602"/>
                  </a:lnTo>
                  <a:lnTo>
                    <a:pt x="930" y="1594"/>
                  </a:lnTo>
                  <a:lnTo>
                    <a:pt x="932" y="1586"/>
                  </a:lnTo>
                  <a:lnTo>
                    <a:pt x="934" y="1579"/>
                  </a:lnTo>
                  <a:lnTo>
                    <a:pt x="936" y="1570"/>
                  </a:lnTo>
                  <a:lnTo>
                    <a:pt x="938" y="1562"/>
                  </a:lnTo>
                  <a:lnTo>
                    <a:pt x="938" y="1553"/>
                  </a:lnTo>
                  <a:lnTo>
                    <a:pt x="938" y="1547"/>
                  </a:lnTo>
                  <a:lnTo>
                    <a:pt x="936" y="1543"/>
                  </a:lnTo>
                  <a:lnTo>
                    <a:pt x="934" y="1538"/>
                  </a:lnTo>
                  <a:lnTo>
                    <a:pt x="932" y="1535"/>
                  </a:lnTo>
                  <a:lnTo>
                    <a:pt x="926" y="1527"/>
                  </a:lnTo>
                  <a:lnTo>
                    <a:pt x="918" y="1521"/>
                  </a:lnTo>
                  <a:lnTo>
                    <a:pt x="912" y="1515"/>
                  </a:lnTo>
                  <a:lnTo>
                    <a:pt x="906" y="1507"/>
                  </a:lnTo>
                  <a:lnTo>
                    <a:pt x="902" y="1503"/>
                  </a:lnTo>
                  <a:lnTo>
                    <a:pt x="901" y="1499"/>
                  </a:lnTo>
                  <a:lnTo>
                    <a:pt x="900" y="1494"/>
                  </a:lnTo>
                  <a:lnTo>
                    <a:pt x="899" y="1490"/>
                  </a:lnTo>
                  <a:lnTo>
                    <a:pt x="900" y="1476"/>
                  </a:lnTo>
                  <a:lnTo>
                    <a:pt x="902" y="1462"/>
                  </a:lnTo>
                  <a:lnTo>
                    <a:pt x="941" y="1462"/>
                  </a:lnTo>
                  <a:lnTo>
                    <a:pt x="944" y="1450"/>
                  </a:lnTo>
                  <a:lnTo>
                    <a:pt x="941" y="1441"/>
                  </a:lnTo>
                  <a:lnTo>
                    <a:pt x="939" y="1434"/>
                  </a:lnTo>
                  <a:lnTo>
                    <a:pt x="935" y="1426"/>
                  </a:lnTo>
                  <a:lnTo>
                    <a:pt x="934" y="1417"/>
                  </a:lnTo>
                  <a:lnTo>
                    <a:pt x="935" y="1413"/>
                  </a:lnTo>
                  <a:lnTo>
                    <a:pt x="938" y="1408"/>
                  </a:lnTo>
                  <a:lnTo>
                    <a:pt x="941" y="1404"/>
                  </a:lnTo>
                  <a:lnTo>
                    <a:pt x="944" y="1401"/>
                  </a:lnTo>
                  <a:lnTo>
                    <a:pt x="955" y="1395"/>
                  </a:lnTo>
                  <a:lnTo>
                    <a:pt x="964" y="1389"/>
                  </a:lnTo>
                  <a:lnTo>
                    <a:pt x="970" y="1382"/>
                  </a:lnTo>
                  <a:lnTo>
                    <a:pt x="976" y="1375"/>
                  </a:lnTo>
                  <a:lnTo>
                    <a:pt x="982" y="1367"/>
                  </a:lnTo>
                  <a:lnTo>
                    <a:pt x="986" y="1361"/>
                  </a:lnTo>
                  <a:lnTo>
                    <a:pt x="991" y="1354"/>
                  </a:lnTo>
                  <a:lnTo>
                    <a:pt x="995" y="1347"/>
                  </a:lnTo>
                  <a:lnTo>
                    <a:pt x="1001" y="1340"/>
                  </a:lnTo>
                  <a:lnTo>
                    <a:pt x="1009" y="1334"/>
                  </a:lnTo>
                  <a:lnTo>
                    <a:pt x="1006" y="1321"/>
                  </a:lnTo>
                  <a:lnTo>
                    <a:pt x="972" y="1313"/>
                  </a:lnTo>
                  <a:lnTo>
                    <a:pt x="941" y="1304"/>
                  </a:lnTo>
                  <a:lnTo>
                    <a:pt x="933" y="1300"/>
                  </a:lnTo>
                  <a:lnTo>
                    <a:pt x="926" y="1297"/>
                  </a:lnTo>
                  <a:lnTo>
                    <a:pt x="921" y="1294"/>
                  </a:lnTo>
                  <a:lnTo>
                    <a:pt x="915" y="1289"/>
                  </a:lnTo>
                  <a:lnTo>
                    <a:pt x="909" y="1283"/>
                  </a:lnTo>
                  <a:lnTo>
                    <a:pt x="904" y="1278"/>
                  </a:lnTo>
                  <a:lnTo>
                    <a:pt x="900" y="1271"/>
                  </a:lnTo>
                  <a:lnTo>
                    <a:pt x="896" y="1263"/>
                  </a:lnTo>
                  <a:lnTo>
                    <a:pt x="896" y="1263"/>
                  </a:lnTo>
                  <a:lnTo>
                    <a:pt x="905" y="1243"/>
                  </a:lnTo>
                  <a:lnTo>
                    <a:pt x="913" y="1226"/>
                  </a:lnTo>
                  <a:lnTo>
                    <a:pt x="916" y="1217"/>
                  </a:lnTo>
                  <a:lnTo>
                    <a:pt x="919" y="1208"/>
                  </a:lnTo>
                  <a:lnTo>
                    <a:pt x="922" y="1197"/>
                  </a:lnTo>
                  <a:lnTo>
                    <a:pt x="922" y="1186"/>
                  </a:lnTo>
                  <a:lnTo>
                    <a:pt x="922" y="1177"/>
                  </a:lnTo>
                  <a:lnTo>
                    <a:pt x="919" y="1169"/>
                  </a:lnTo>
                  <a:lnTo>
                    <a:pt x="917" y="1162"/>
                  </a:lnTo>
                  <a:lnTo>
                    <a:pt x="915" y="1154"/>
                  </a:lnTo>
                  <a:lnTo>
                    <a:pt x="908" y="1141"/>
                  </a:lnTo>
                  <a:lnTo>
                    <a:pt x="899" y="1128"/>
                  </a:lnTo>
                  <a:lnTo>
                    <a:pt x="891" y="1116"/>
                  </a:lnTo>
                  <a:lnTo>
                    <a:pt x="884" y="1102"/>
                  </a:lnTo>
                  <a:lnTo>
                    <a:pt x="881" y="1095"/>
                  </a:lnTo>
                  <a:lnTo>
                    <a:pt x="879" y="1088"/>
                  </a:lnTo>
                  <a:lnTo>
                    <a:pt x="878" y="1080"/>
                  </a:lnTo>
                  <a:lnTo>
                    <a:pt x="876" y="1071"/>
                  </a:lnTo>
                  <a:lnTo>
                    <a:pt x="878" y="1061"/>
                  </a:lnTo>
                  <a:lnTo>
                    <a:pt x="880" y="1052"/>
                  </a:lnTo>
                  <a:lnTo>
                    <a:pt x="883" y="1046"/>
                  </a:lnTo>
                  <a:lnTo>
                    <a:pt x="888" y="1039"/>
                  </a:lnTo>
                  <a:lnTo>
                    <a:pt x="892" y="1032"/>
                  </a:lnTo>
                  <a:lnTo>
                    <a:pt x="899" y="1026"/>
                  </a:lnTo>
                  <a:lnTo>
                    <a:pt x="906" y="1022"/>
                  </a:lnTo>
                  <a:lnTo>
                    <a:pt x="914" y="1017"/>
                  </a:lnTo>
                  <a:lnTo>
                    <a:pt x="931" y="1010"/>
                  </a:lnTo>
                  <a:lnTo>
                    <a:pt x="950" y="1005"/>
                  </a:lnTo>
                  <a:lnTo>
                    <a:pt x="969" y="1000"/>
                  </a:lnTo>
                  <a:lnTo>
                    <a:pt x="990" y="997"/>
                  </a:lnTo>
                  <a:lnTo>
                    <a:pt x="999" y="995"/>
                  </a:lnTo>
                  <a:lnTo>
                    <a:pt x="1008" y="991"/>
                  </a:lnTo>
                  <a:lnTo>
                    <a:pt x="1017" y="988"/>
                  </a:lnTo>
                  <a:lnTo>
                    <a:pt x="1025" y="983"/>
                  </a:lnTo>
                  <a:lnTo>
                    <a:pt x="1032" y="978"/>
                  </a:lnTo>
                  <a:lnTo>
                    <a:pt x="1038" y="972"/>
                  </a:lnTo>
                  <a:lnTo>
                    <a:pt x="1045" y="966"/>
                  </a:lnTo>
                  <a:lnTo>
                    <a:pt x="1051" y="958"/>
                  </a:lnTo>
                  <a:lnTo>
                    <a:pt x="1055" y="952"/>
                  </a:lnTo>
                  <a:lnTo>
                    <a:pt x="1060" y="944"/>
                  </a:lnTo>
                  <a:lnTo>
                    <a:pt x="1064" y="935"/>
                  </a:lnTo>
                  <a:lnTo>
                    <a:pt x="1068" y="926"/>
                  </a:lnTo>
                  <a:lnTo>
                    <a:pt x="1075" y="907"/>
                  </a:lnTo>
                  <a:lnTo>
                    <a:pt x="1079" y="887"/>
                  </a:lnTo>
                  <a:lnTo>
                    <a:pt x="1081" y="880"/>
                  </a:lnTo>
                  <a:lnTo>
                    <a:pt x="1085" y="875"/>
                  </a:lnTo>
                  <a:lnTo>
                    <a:pt x="1088" y="869"/>
                  </a:lnTo>
                  <a:lnTo>
                    <a:pt x="1092" y="863"/>
                  </a:lnTo>
                  <a:lnTo>
                    <a:pt x="1096" y="859"/>
                  </a:lnTo>
                  <a:lnTo>
                    <a:pt x="1098" y="853"/>
                  </a:lnTo>
                  <a:lnTo>
                    <a:pt x="1101" y="846"/>
                  </a:lnTo>
                  <a:lnTo>
                    <a:pt x="1102" y="839"/>
                  </a:lnTo>
                  <a:lnTo>
                    <a:pt x="1101" y="835"/>
                  </a:lnTo>
                  <a:lnTo>
                    <a:pt x="1100" y="831"/>
                  </a:lnTo>
                  <a:lnTo>
                    <a:pt x="1096" y="829"/>
                  </a:lnTo>
                  <a:lnTo>
                    <a:pt x="1093" y="827"/>
                  </a:lnTo>
                  <a:lnTo>
                    <a:pt x="1085" y="822"/>
                  </a:lnTo>
                  <a:lnTo>
                    <a:pt x="1079" y="817"/>
                  </a:lnTo>
                  <a:lnTo>
                    <a:pt x="1076" y="810"/>
                  </a:lnTo>
                  <a:lnTo>
                    <a:pt x="1074" y="803"/>
                  </a:lnTo>
                  <a:lnTo>
                    <a:pt x="1071" y="796"/>
                  </a:lnTo>
                  <a:lnTo>
                    <a:pt x="1070" y="791"/>
                  </a:lnTo>
                  <a:lnTo>
                    <a:pt x="1070" y="777"/>
                  </a:lnTo>
                  <a:lnTo>
                    <a:pt x="1070" y="762"/>
                  </a:lnTo>
                  <a:lnTo>
                    <a:pt x="1070" y="756"/>
                  </a:lnTo>
                  <a:lnTo>
                    <a:pt x="1071" y="749"/>
                  </a:lnTo>
                  <a:lnTo>
                    <a:pt x="1074" y="743"/>
                  </a:lnTo>
                  <a:lnTo>
                    <a:pt x="1076" y="737"/>
                  </a:lnTo>
                  <a:lnTo>
                    <a:pt x="1078" y="732"/>
                  </a:lnTo>
                  <a:lnTo>
                    <a:pt x="1080" y="726"/>
                  </a:lnTo>
                  <a:lnTo>
                    <a:pt x="1083" y="720"/>
                  </a:lnTo>
                  <a:lnTo>
                    <a:pt x="1083" y="714"/>
                  </a:lnTo>
                  <a:lnTo>
                    <a:pt x="1081" y="708"/>
                  </a:lnTo>
                  <a:lnTo>
                    <a:pt x="1079" y="705"/>
                  </a:lnTo>
                  <a:lnTo>
                    <a:pt x="1076" y="700"/>
                  </a:lnTo>
                  <a:lnTo>
                    <a:pt x="1072" y="698"/>
                  </a:lnTo>
                  <a:lnTo>
                    <a:pt x="1069" y="694"/>
                  </a:lnTo>
                  <a:lnTo>
                    <a:pt x="1064" y="691"/>
                  </a:lnTo>
                  <a:lnTo>
                    <a:pt x="1062" y="686"/>
                  </a:lnTo>
                  <a:lnTo>
                    <a:pt x="1060" y="682"/>
                  </a:lnTo>
                  <a:lnTo>
                    <a:pt x="1058" y="667"/>
                  </a:lnTo>
                  <a:lnTo>
                    <a:pt x="1057" y="652"/>
                  </a:lnTo>
                  <a:lnTo>
                    <a:pt x="1055" y="647"/>
                  </a:lnTo>
                  <a:lnTo>
                    <a:pt x="1053" y="640"/>
                  </a:lnTo>
                  <a:lnTo>
                    <a:pt x="1049" y="635"/>
                  </a:lnTo>
                  <a:lnTo>
                    <a:pt x="1044" y="630"/>
                  </a:lnTo>
                  <a:lnTo>
                    <a:pt x="1040" y="628"/>
                  </a:lnTo>
                  <a:lnTo>
                    <a:pt x="1035" y="626"/>
                  </a:lnTo>
                  <a:lnTo>
                    <a:pt x="1029" y="625"/>
                  </a:lnTo>
                  <a:lnTo>
                    <a:pt x="1025" y="625"/>
                  </a:lnTo>
                  <a:lnTo>
                    <a:pt x="1019" y="625"/>
                  </a:lnTo>
                  <a:lnTo>
                    <a:pt x="1015" y="624"/>
                  </a:lnTo>
                  <a:lnTo>
                    <a:pt x="1010" y="623"/>
                  </a:lnTo>
                  <a:lnTo>
                    <a:pt x="1006" y="621"/>
                  </a:lnTo>
                  <a:lnTo>
                    <a:pt x="1001" y="615"/>
                  </a:lnTo>
                  <a:lnTo>
                    <a:pt x="998" y="609"/>
                  </a:lnTo>
                  <a:lnTo>
                    <a:pt x="996" y="603"/>
                  </a:lnTo>
                  <a:lnTo>
                    <a:pt x="995" y="596"/>
                  </a:lnTo>
                  <a:lnTo>
                    <a:pt x="995" y="589"/>
                  </a:lnTo>
                  <a:lnTo>
                    <a:pt x="994" y="582"/>
                  </a:lnTo>
                  <a:lnTo>
                    <a:pt x="993" y="575"/>
                  </a:lnTo>
                  <a:lnTo>
                    <a:pt x="990" y="569"/>
                  </a:lnTo>
                  <a:lnTo>
                    <a:pt x="982" y="560"/>
                  </a:lnTo>
                  <a:lnTo>
                    <a:pt x="974" y="553"/>
                  </a:lnTo>
                  <a:lnTo>
                    <a:pt x="966" y="545"/>
                  </a:lnTo>
                  <a:lnTo>
                    <a:pt x="958" y="538"/>
                  </a:lnTo>
                  <a:lnTo>
                    <a:pt x="951" y="531"/>
                  </a:lnTo>
                  <a:lnTo>
                    <a:pt x="944" y="522"/>
                  </a:lnTo>
                  <a:lnTo>
                    <a:pt x="942" y="518"/>
                  </a:lnTo>
                  <a:lnTo>
                    <a:pt x="941" y="513"/>
                  </a:lnTo>
                  <a:lnTo>
                    <a:pt x="940" y="509"/>
                  </a:lnTo>
                  <a:lnTo>
                    <a:pt x="940" y="502"/>
                  </a:lnTo>
                  <a:lnTo>
                    <a:pt x="941" y="488"/>
                  </a:lnTo>
                  <a:lnTo>
                    <a:pt x="943" y="475"/>
                  </a:lnTo>
                  <a:lnTo>
                    <a:pt x="947" y="461"/>
                  </a:lnTo>
                  <a:lnTo>
                    <a:pt x="948" y="447"/>
                  </a:lnTo>
                  <a:lnTo>
                    <a:pt x="948" y="447"/>
                  </a:lnTo>
                  <a:lnTo>
                    <a:pt x="955" y="445"/>
                  </a:lnTo>
                  <a:lnTo>
                    <a:pt x="961" y="443"/>
                  </a:lnTo>
                  <a:lnTo>
                    <a:pt x="966" y="440"/>
                  </a:lnTo>
                  <a:lnTo>
                    <a:pt x="972" y="436"/>
                  </a:lnTo>
                  <a:lnTo>
                    <a:pt x="979" y="428"/>
                  </a:lnTo>
                  <a:lnTo>
                    <a:pt x="987" y="418"/>
                  </a:lnTo>
                  <a:lnTo>
                    <a:pt x="994" y="407"/>
                  </a:lnTo>
                  <a:lnTo>
                    <a:pt x="1001" y="395"/>
                  </a:lnTo>
                  <a:lnTo>
                    <a:pt x="1006" y="391"/>
                  </a:lnTo>
                  <a:lnTo>
                    <a:pt x="1010" y="385"/>
                  </a:lnTo>
                  <a:lnTo>
                    <a:pt x="1016" y="381"/>
                  </a:lnTo>
                  <a:lnTo>
                    <a:pt x="1021" y="376"/>
                  </a:lnTo>
                  <a:lnTo>
                    <a:pt x="1026" y="374"/>
                  </a:lnTo>
                  <a:lnTo>
                    <a:pt x="1030" y="372"/>
                  </a:lnTo>
                  <a:lnTo>
                    <a:pt x="1035" y="370"/>
                  </a:lnTo>
                  <a:lnTo>
                    <a:pt x="1040" y="370"/>
                  </a:lnTo>
                  <a:lnTo>
                    <a:pt x="1050" y="370"/>
                  </a:lnTo>
                  <a:lnTo>
                    <a:pt x="1059" y="372"/>
                  </a:lnTo>
                  <a:lnTo>
                    <a:pt x="1068" y="374"/>
                  </a:lnTo>
                  <a:lnTo>
                    <a:pt x="1078" y="375"/>
                  </a:lnTo>
                  <a:lnTo>
                    <a:pt x="1088" y="375"/>
                  </a:lnTo>
                  <a:lnTo>
                    <a:pt x="1098" y="373"/>
                  </a:lnTo>
                  <a:lnTo>
                    <a:pt x="1113" y="368"/>
                  </a:lnTo>
                  <a:lnTo>
                    <a:pt x="1124" y="362"/>
                  </a:lnTo>
                  <a:lnTo>
                    <a:pt x="1137" y="356"/>
                  </a:lnTo>
                  <a:lnTo>
                    <a:pt x="1151" y="350"/>
                  </a:lnTo>
                  <a:lnTo>
                    <a:pt x="1175" y="357"/>
                  </a:lnTo>
                  <a:lnTo>
                    <a:pt x="1180" y="345"/>
                  </a:lnTo>
                  <a:lnTo>
                    <a:pt x="1186" y="336"/>
                  </a:lnTo>
                  <a:lnTo>
                    <a:pt x="1191" y="327"/>
                  </a:lnTo>
                  <a:lnTo>
                    <a:pt x="1198" y="321"/>
                  </a:lnTo>
                  <a:lnTo>
                    <a:pt x="1213" y="306"/>
                  </a:lnTo>
                  <a:lnTo>
                    <a:pt x="1231" y="292"/>
                  </a:lnTo>
                  <a:lnTo>
                    <a:pt x="1239" y="301"/>
                  </a:lnTo>
                  <a:lnTo>
                    <a:pt x="1247" y="308"/>
                  </a:lnTo>
                  <a:lnTo>
                    <a:pt x="1250" y="312"/>
                  </a:lnTo>
                  <a:lnTo>
                    <a:pt x="1255" y="313"/>
                  </a:lnTo>
                  <a:lnTo>
                    <a:pt x="1260" y="315"/>
                  </a:lnTo>
                  <a:lnTo>
                    <a:pt x="1266" y="315"/>
                  </a:lnTo>
                  <a:lnTo>
                    <a:pt x="1271" y="315"/>
                  </a:lnTo>
                  <a:lnTo>
                    <a:pt x="1274" y="314"/>
                  </a:lnTo>
                  <a:lnTo>
                    <a:pt x="1277" y="312"/>
                  </a:lnTo>
                  <a:lnTo>
                    <a:pt x="1281" y="309"/>
                  </a:lnTo>
                  <a:lnTo>
                    <a:pt x="1285" y="302"/>
                  </a:lnTo>
                  <a:lnTo>
                    <a:pt x="1289" y="295"/>
                  </a:lnTo>
                  <a:lnTo>
                    <a:pt x="1291" y="284"/>
                  </a:lnTo>
                  <a:lnTo>
                    <a:pt x="1292" y="274"/>
                  </a:lnTo>
                  <a:lnTo>
                    <a:pt x="1292" y="264"/>
                  </a:lnTo>
                  <a:lnTo>
                    <a:pt x="1291" y="254"/>
                  </a:lnTo>
                  <a:lnTo>
                    <a:pt x="1302" y="256"/>
                  </a:lnTo>
                  <a:lnTo>
                    <a:pt x="1313" y="258"/>
                  </a:lnTo>
                  <a:lnTo>
                    <a:pt x="1323" y="262"/>
                  </a:lnTo>
                  <a:lnTo>
                    <a:pt x="1332" y="265"/>
                  </a:lnTo>
                  <a:lnTo>
                    <a:pt x="1349" y="274"/>
                  </a:lnTo>
                  <a:lnTo>
                    <a:pt x="1366" y="283"/>
                  </a:lnTo>
                  <a:lnTo>
                    <a:pt x="1382" y="291"/>
                  </a:lnTo>
                  <a:lnTo>
                    <a:pt x="1399" y="299"/>
                  </a:lnTo>
                  <a:lnTo>
                    <a:pt x="1409" y="301"/>
                  </a:lnTo>
                  <a:lnTo>
                    <a:pt x="1418" y="304"/>
                  </a:lnTo>
                  <a:lnTo>
                    <a:pt x="1428" y="305"/>
                  </a:lnTo>
                  <a:lnTo>
                    <a:pt x="1439" y="306"/>
                  </a:lnTo>
                  <a:lnTo>
                    <a:pt x="1454" y="306"/>
                  </a:lnTo>
                  <a:lnTo>
                    <a:pt x="1469" y="305"/>
                  </a:lnTo>
                  <a:lnTo>
                    <a:pt x="1484" y="304"/>
                  </a:lnTo>
                  <a:lnTo>
                    <a:pt x="1497" y="301"/>
                  </a:lnTo>
                  <a:lnTo>
                    <a:pt x="1503" y="299"/>
                  </a:lnTo>
                  <a:lnTo>
                    <a:pt x="1510" y="297"/>
                  </a:lnTo>
                  <a:lnTo>
                    <a:pt x="1515" y="295"/>
                  </a:lnTo>
                  <a:lnTo>
                    <a:pt x="1521" y="291"/>
                  </a:lnTo>
                  <a:lnTo>
                    <a:pt x="1525" y="287"/>
                  </a:lnTo>
                  <a:lnTo>
                    <a:pt x="1531" y="282"/>
                  </a:lnTo>
                  <a:lnTo>
                    <a:pt x="1535" y="276"/>
                  </a:lnTo>
                  <a:lnTo>
                    <a:pt x="1539" y="270"/>
                  </a:lnTo>
                  <a:lnTo>
                    <a:pt x="1541" y="265"/>
                  </a:lnTo>
                  <a:lnTo>
                    <a:pt x="1544" y="261"/>
                  </a:lnTo>
                  <a:lnTo>
                    <a:pt x="1544" y="255"/>
                  </a:lnTo>
                  <a:lnTo>
                    <a:pt x="1545" y="250"/>
                  </a:lnTo>
                  <a:lnTo>
                    <a:pt x="1544" y="240"/>
                  </a:lnTo>
                  <a:lnTo>
                    <a:pt x="1542" y="231"/>
                  </a:lnTo>
                  <a:lnTo>
                    <a:pt x="1540" y="221"/>
                  </a:lnTo>
                  <a:lnTo>
                    <a:pt x="1539" y="211"/>
                  </a:lnTo>
                  <a:lnTo>
                    <a:pt x="1540" y="200"/>
                  </a:lnTo>
                  <a:lnTo>
                    <a:pt x="1542" y="190"/>
                  </a:lnTo>
                  <a:lnTo>
                    <a:pt x="1545" y="183"/>
                  </a:lnTo>
                  <a:lnTo>
                    <a:pt x="1548" y="178"/>
                  </a:lnTo>
                  <a:lnTo>
                    <a:pt x="1553" y="173"/>
                  </a:lnTo>
                  <a:lnTo>
                    <a:pt x="1557" y="170"/>
                  </a:lnTo>
                  <a:lnTo>
                    <a:pt x="1569" y="164"/>
                  </a:lnTo>
                  <a:lnTo>
                    <a:pt x="1580" y="160"/>
                  </a:lnTo>
                  <a:lnTo>
                    <a:pt x="1593" y="157"/>
                  </a:lnTo>
                  <a:lnTo>
                    <a:pt x="1607" y="154"/>
                  </a:lnTo>
                  <a:lnTo>
                    <a:pt x="1613" y="152"/>
                  </a:lnTo>
                  <a:lnTo>
                    <a:pt x="1619" y="148"/>
                  </a:lnTo>
                  <a:lnTo>
                    <a:pt x="1626" y="145"/>
                  </a:lnTo>
                  <a:lnTo>
                    <a:pt x="1632" y="142"/>
                  </a:lnTo>
                  <a:lnTo>
                    <a:pt x="1636" y="138"/>
                  </a:lnTo>
                  <a:lnTo>
                    <a:pt x="1640" y="134"/>
                  </a:lnTo>
                  <a:lnTo>
                    <a:pt x="1642" y="129"/>
                  </a:lnTo>
                  <a:lnTo>
                    <a:pt x="1643" y="125"/>
                  </a:lnTo>
                  <a:lnTo>
                    <a:pt x="1646" y="114"/>
                  </a:lnTo>
                  <a:lnTo>
                    <a:pt x="1648" y="103"/>
                  </a:lnTo>
                  <a:lnTo>
                    <a:pt x="1653" y="86"/>
                  </a:lnTo>
                  <a:lnTo>
                    <a:pt x="1658" y="71"/>
                  </a:lnTo>
                  <a:lnTo>
                    <a:pt x="1664" y="57"/>
                  </a:lnTo>
                  <a:lnTo>
                    <a:pt x="1669" y="43"/>
                  </a:lnTo>
                  <a:lnTo>
                    <a:pt x="1677" y="29"/>
                  </a:lnTo>
                  <a:lnTo>
                    <a:pt x="1686" y="19"/>
                  </a:lnTo>
                  <a:lnTo>
                    <a:pt x="1692" y="14"/>
                  </a:lnTo>
                  <a:lnTo>
                    <a:pt x="1698" y="9"/>
                  </a:lnTo>
                  <a:lnTo>
                    <a:pt x="1704" y="4"/>
                  </a:lnTo>
                  <a:lnTo>
                    <a:pt x="1712" y="0"/>
                  </a:lnTo>
                  <a:lnTo>
                    <a:pt x="1712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700"/>
            </a:p>
          </p:txBody>
        </p:sp>
        <p:sp>
          <p:nvSpPr>
            <p:cNvPr id="9" name="Freeform 117"/>
            <p:cNvSpPr>
              <a:spLocks/>
            </p:cNvSpPr>
            <p:nvPr/>
          </p:nvSpPr>
          <p:spPr bwMode="auto">
            <a:xfrm>
              <a:off x="3665691" y="2178366"/>
              <a:ext cx="1091379" cy="858463"/>
            </a:xfrm>
            <a:custGeom>
              <a:avLst/>
              <a:gdLst>
                <a:gd name="T0" fmla="*/ 4010 w 4101"/>
                <a:gd name="T1" fmla="*/ 1472 h 3227"/>
                <a:gd name="T2" fmla="*/ 4001 w 4101"/>
                <a:gd name="T3" fmla="*/ 1486 h 3227"/>
                <a:gd name="T4" fmla="*/ 3993 w 4101"/>
                <a:gd name="T5" fmla="*/ 1501 h 3227"/>
                <a:gd name="T6" fmla="*/ 3988 w 4101"/>
                <a:gd name="T7" fmla="*/ 1514 h 3227"/>
                <a:gd name="T8" fmla="*/ 3982 w 4101"/>
                <a:gd name="T9" fmla="*/ 1529 h 3227"/>
                <a:gd name="T10" fmla="*/ 3974 w 4101"/>
                <a:gd name="T11" fmla="*/ 1557 h 3227"/>
                <a:gd name="T12" fmla="*/ 3968 w 4101"/>
                <a:gd name="T13" fmla="*/ 1586 h 3227"/>
                <a:gd name="T14" fmla="*/ 3965 w 4101"/>
                <a:gd name="T15" fmla="*/ 1599 h 3227"/>
                <a:gd name="T16" fmla="*/ 3962 w 4101"/>
                <a:gd name="T17" fmla="*/ 1613 h 3227"/>
                <a:gd name="T18" fmla="*/ 3957 w 4101"/>
                <a:gd name="T19" fmla="*/ 1626 h 3227"/>
                <a:gd name="T20" fmla="*/ 3951 w 4101"/>
                <a:gd name="T21" fmla="*/ 1640 h 3227"/>
                <a:gd name="T22" fmla="*/ 3946 w 4101"/>
                <a:gd name="T23" fmla="*/ 1652 h 3227"/>
                <a:gd name="T24" fmla="*/ 3938 w 4101"/>
                <a:gd name="T25" fmla="*/ 1666 h 3227"/>
                <a:gd name="T26" fmla="*/ 3929 w 4101"/>
                <a:gd name="T27" fmla="*/ 1678 h 3227"/>
                <a:gd name="T28" fmla="*/ 3917 w 4101"/>
                <a:gd name="T29" fmla="*/ 1691 h 3227"/>
                <a:gd name="T30" fmla="*/ 3900 w 4101"/>
                <a:gd name="T31" fmla="*/ 1710 h 3227"/>
                <a:gd name="T32" fmla="*/ 3886 w 4101"/>
                <a:gd name="T33" fmla="*/ 1729 h 3227"/>
                <a:gd name="T34" fmla="*/ 3878 w 4101"/>
                <a:gd name="T35" fmla="*/ 1737 h 3227"/>
                <a:gd name="T36" fmla="*/ 3869 w 4101"/>
                <a:gd name="T37" fmla="*/ 1744 h 3227"/>
                <a:gd name="T38" fmla="*/ 3864 w 4101"/>
                <a:gd name="T39" fmla="*/ 1746 h 3227"/>
                <a:gd name="T40" fmla="*/ 3858 w 4101"/>
                <a:gd name="T41" fmla="*/ 1749 h 3227"/>
                <a:gd name="T42" fmla="*/ 3853 w 4101"/>
                <a:gd name="T43" fmla="*/ 1751 h 3227"/>
                <a:gd name="T44" fmla="*/ 3846 w 4101"/>
                <a:gd name="T45" fmla="*/ 1752 h 3227"/>
                <a:gd name="T46" fmla="*/ 3820 w 4101"/>
                <a:gd name="T47" fmla="*/ 1754 h 3227"/>
                <a:gd name="T48" fmla="*/ 3796 w 4101"/>
                <a:gd name="T49" fmla="*/ 1756 h 3227"/>
                <a:gd name="T50" fmla="*/ 3785 w 4101"/>
                <a:gd name="T51" fmla="*/ 1758 h 3227"/>
                <a:gd name="T52" fmla="*/ 3774 w 4101"/>
                <a:gd name="T53" fmla="*/ 1760 h 3227"/>
                <a:gd name="T54" fmla="*/ 3761 w 4101"/>
                <a:gd name="T55" fmla="*/ 1765 h 3227"/>
                <a:gd name="T56" fmla="*/ 3750 w 4101"/>
                <a:gd name="T57" fmla="*/ 1771 h 3227"/>
                <a:gd name="T58" fmla="*/ 3741 w 4101"/>
                <a:gd name="T59" fmla="*/ 1776 h 3227"/>
                <a:gd name="T60" fmla="*/ 3732 w 4101"/>
                <a:gd name="T61" fmla="*/ 1779 h 3227"/>
                <a:gd name="T62" fmla="*/ 3727 w 4101"/>
                <a:gd name="T63" fmla="*/ 1783 h 3227"/>
                <a:gd name="T64" fmla="*/ 3724 w 4101"/>
                <a:gd name="T65" fmla="*/ 1785 h 3227"/>
                <a:gd name="T66" fmla="*/ 3721 w 4101"/>
                <a:gd name="T67" fmla="*/ 1788 h 3227"/>
                <a:gd name="T68" fmla="*/ 3721 w 4101"/>
                <a:gd name="T69" fmla="*/ 1794 h 3227"/>
                <a:gd name="T70" fmla="*/ 3721 w 4101"/>
                <a:gd name="T71" fmla="*/ 1804 h 3227"/>
                <a:gd name="T72" fmla="*/ 3723 w 4101"/>
                <a:gd name="T73" fmla="*/ 1814 h 3227"/>
                <a:gd name="T74" fmla="*/ 3724 w 4101"/>
                <a:gd name="T75" fmla="*/ 1823 h 3227"/>
                <a:gd name="T76" fmla="*/ 3727 w 4101"/>
                <a:gd name="T77" fmla="*/ 1833 h 3227"/>
                <a:gd name="T78" fmla="*/ 3729 w 4101"/>
                <a:gd name="T79" fmla="*/ 1842 h 3227"/>
                <a:gd name="T80" fmla="*/ 3734 w 4101"/>
                <a:gd name="T81" fmla="*/ 1850 h 3227"/>
                <a:gd name="T82" fmla="*/ 3738 w 4101"/>
                <a:gd name="T83" fmla="*/ 1859 h 3227"/>
                <a:gd name="T84" fmla="*/ 3744 w 4101"/>
                <a:gd name="T85" fmla="*/ 1868 h 3227"/>
                <a:gd name="T86" fmla="*/ 3751 w 4101"/>
                <a:gd name="T87" fmla="*/ 1877 h 3227"/>
                <a:gd name="T88" fmla="*/ 3760 w 4101"/>
                <a:gd name="T89" fmla="*/ 1882 h 3227"/>
                <a:gd name="T90" fmla="*/ 3763 w 4101"/>
                <a:gd name="T91" fmla="*/ 1886 h 3227"/>
                <a:gd name="T92" fmla="*/ 3767 w 4101"/>
                <a:gd name="T93" fmla="*/ 1890 h 3227"/>
                <a:gd name="T94" fmla="*/ 3769 w 4101"/>
                <a:gd name="T95" fmla="*/ 1895 h 3227"/>
                <a:gd name="T96" fmla="*/ 3769 w 4101"/>
                <a:gd name="T97" fmla="*/ 1899 h 3227"/>
                <a:gd name="T98" fmla="*/ 3764 w 4101"/>
                <a:gd name="T99" fmla="*/ 1913 h 3227"/>
                <a:gd name="T100" fmla="*/ 3760 w 4101"/>
                <a:gd name="T101" fmla="*/ 1925 h 3227"/>
                <a:gd name="T102" fmla="*/ 3761 w 4101"/>
                <a:gd name="T103" fmla="*/ 1937 h 3227"/>
                <a:gd name="T104" fmla="*/ 3764 w 4101"/>
                <a:gd name="T105" fmla="*/ 1946 h 3227"/>
                <a:gd name="T106" fmla="*/ 3768 w 4101"/>
                <a:gd name="T107" fmla="*/ 1954 h 3227"/>
                <a:gd name="T108" fmla="*/ 3772 w 4101"/>
                <a:gd name="T109" fmla="*/ 1964 h 3227"/>
                <a:gd name="T110" fmla="*/ 3764 w 4101"/>
                <a:gd name="T111" fmla="*/ 1968 h 3227"/>
                <a:gd name="T112" fmla="*/ 3758 w 4101"/>
                <a:gd name="T113" fmla="*/ 1973 h 3227"/>
                <a:gd name="T114" fmla="*/ 3752 w 4101"/>
                <a:gd name="T115" fmla="*/ 1978 h 3227"/>
                <a:gd name="T116" fmla="*/ 3746 w 4101"/>
                <a:gd name="T117" fmla="*/ 1983 h 3227"/>
                <a:gd name="T118" fmla="*/ 3737 w 4101"/>
                <a:gd name="T119" fmla="*/ 1993 h 3227"/>
                <a:gd name="T120" fmla="*/ 3729 w 4101"/>
                <a:gd name="T121" fmla="*/ 2007 h 3227"/>
                <a:gd name="T122" fmla="*/ 3724 w 4101"/>
                <a:gd name="T123" fmla="*/ 2021 h 3227"/>
                <a:gd name="T124" fmla="*/ 3718 w 4101"/>
                <a:gd name="T125" fmla="*/ 2035 h 3227"/>
                <a:gd name="T126" fmla="*/ 3713 w 4101"/>
                <a:gd name="T127" fmla="*/ 2050 h 3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  <a:cxn ang="0">
                  <a:pos x="T126" y="T127"/>
                </a:cxn>
              </a:cxnLst>
              <a:rect l="0" t="0" r="r" b="b"/>
              <a:pathLst>
                <a:path w="4101" h="3227">
                  <a:moveTo>
                    <a:pt x="4010" y="1472"/>
                  </a:moveTo>
                  <a:lnTo>
                    <a:pt x="4001" y="1486"/>
                  </a:lnTo>
                  <a:lnTo>
                    <a:pt x="3993" y="1501"/>
                  </a:lnTo>
                  <a:lnTo>
                    <a:pt x="3988" y="1514"/>
                  </a:lnTo>
                  <a:lnTo>
                    <a:pt x="3982" y="1529"/>
                  </a:lnTo>
                  <a:lnTo>
                    <a:pt x="3974" y="1557"/>
                  </a:lnTo>
                  <a:lnTo>
                    <a:pt x="3968" y="1586"/>
                  </a:lnTo>
                  <a:lnTo>
                    <a:pt x="3965" y="1599"/>
                  </a:lnTo>
                  <a:lnTo>
                    <a:pt x="3962" y="1613"/>
                  </a:lnTo>
                  <a:lnTo>
                    <a:pt x="3957" y="1626"/>
                  </a:lnTo>
                  <a:lnTo>
                    <a:pt x="3951" y="1640"/>
                  </a:lnTo>
                  <a:lnTo>
                    <a:pt x="3946" y="1652"/>
                  </a:lnTo>
                  <a:lnTo>
                    <a:pt x="3938" y="1666"/>
                  </a:lnTo>
                  <a:lnTo>
                    <a:pt x="3929" y="1678"/>
                  </a:lnTo>
                  <a:lnTo>
                    <a:pt x="3917" y="1691"/>
                  </a:lnTo>
                  <a:lnTo>
                    <a:pt x="3900" y="1710"/>
                  </a:lnTo>
                  <a:lnTo>
                    <a:pt x="3886" y="1729"/>
                  </a:lnTo>
                  <a:lnTo>
                    <a:pt x="3878" y="1737"/>
                  </a:lnTo>
                  <a:lnTo>
                    <a:pt x="3869" y="1744"/>
                  </a:lnTo>
                  <a:lnTo>
                    <a:pt x="3864" y="1746"/>
                  </a:lnTo>
                  <a:lnTo>
                    <a:pt x="3858" y="1749"/>
                  </a:lnTo>
                  <a:lnTo>
                    <a:pt x="3853" y="1751"/>
                  </a:lnTo>
                  <a:lnTo>
                    <a:pt x="3846" y="1752"/>
                  </a:lnTo>
                  <a:lnTo>
                    <a:pt x="3820" y="1754"/>
                  </a:lnTo>
                  <a:lnTo>
                    <a:pt x="3796" y="1756"/>
                  </a:lnTo>
                  <a:lnTo>
                    <a:pt x="3785" y="1758"/>
                  </a:lnTo>
                  <a:lnTo>
                    <a:pt x="3774" y="1760"/>
                  </a:lnTo>
                  <a:lnTo>
                    <a:pt x="3761" y="1765"/>
                  </a:lnTo>
                  <a:lnTo>
                    <a:pt x="3750" y="1771"/>
                  </a:lnTo>
                  <a:lnTo>
                    <a:pt x="3741" y="1776"/>
                  </a:lnTo>
                  <a:lnTo>
                    <a:pt x="3732" y="1779"/>
                  </a:lnTo>
                  <a:lnTo>
                    <a:pt x="3727" y="1783"/>
                  </a:lnTo>
                  <a:lnTo>
                    <a:pt x="3724" y="1785"/>
                  </a:lnTo>
                  <a:lnTo>
                    <a:pt x="3721" y="1788"/>
                  </a:lnTo>
                  <a:lnTo>
                    <a:pt x="3721" y="1794"/>
                  </a:lnTo>
                  <a:lnTo>
                    <a:pt x="3721" y="1804"/>
                  </a:lnTo>
                  <a:lnTo>
                    <a:pt x="3723" y="1814"/>
                  </a:lnTo>
                  <a:lnTo>
                    <a:pt x="3724" y="1823"/>
                  </a:lnTo>
                  <a:lnTo>
                    <a:pt x="3727" y="1833"/>
                  </a:lnTo>
                  <a:lnTo>
                    <a:pt x="3729" y="1842"/>
                  </a:lnTo>
                  <a:lnTo>
                    <a:pt x="3734" y="1850"/>
                  </a:lnTo>
                  <a:lnTo>
                    <a:pt x="3738" y="1859"/>
                  </a:lnTo>
                  <a:lnTo>
                    <a:pt x="3744" y="1868"/>
                  </a:lnTo>
                  <a:lnTo>
                    <a:pt x="3751" y="1877"/>
                  </a:lnTo>
                  <a:lnTo>
                    <a:pt x="3760" y="1882"/>
                  </a:lnTo>
                  <a:lnTo>
                    <a:pt x="3763" y="1886"/>
                  </a:lnTo>
                  <a:lnTo>
                    <a:pt x="3767" y="1890"/>
                  </a:lnTo>
                  <a:lnTo>
                    <a:pt x="3769" y="1895"/>
                  </a:lnTo>
                  <a:lnTo>
                    <a:pt x="3769" y="1899"/>
                  </a:lnTo>
                  <a:lnTo>
                    <a:pt x="3764" y="1913"/>
                  </a:lnTo>
                  <a:lnTo>
                    <a:pt x="3760" y="1925"/>
                  </a:lnTo>
                  <a:lnTo>
                    <a:pt x="3761" y="1937"/>
                  </a:lnTo>
                  <a:lnTo>
                    <a:pt x="3764" y="1946"/>
                  </a:lnTo>
                  <a:lnTo>
                    <a:pt x="3768" y="1954"/>
                  </a:lnTo>
                  <a:lnTo>
                    <a:pt x="3772" y="1964"/>
                  </a:lnTo>
                  <a:lnTo>
                    <a:pt x="3764" y="1968"/>
                  </a:lnTo>
                  <a:lnTo>
                    <a:pt x="3758" y="1973"/>
                  </a:lnTo>
                  <a:lnTo>
                    <a:pt x="3752" y="1978"/>
                  </a:lnTo>
                  <a:lnTo>
                    <a:pt x="3746" y="1983"/>
                  </a:lnTo>
                  <a:lnTo>
                    <a:pt x="3737" y="1993"/>
                  </a:lnTo>
                  <a:lnTo>
                    <a:pt x="3729" y="2007"/>
                  </a:lnTo>
                  <a:lnTo>
                    <a:pt x="3724" y="2021"/>
                  </a:lnTo>
                  <a:lnTo>
                    <a:pt x="3718" y="2035"/>
                  </a:lnTo>
                  <a:lnTo>
                    <a:pt x="3713" y="2050"/>
                  </a:lnTo>
                  <a:lnTo>
                    <a:pt x="3708" y="2067"/>
                  </a:lnTo>
                  <a:lnTo>
                    <a:pt x="3706" y="2078"/>
                  </a:lnTo>
                  <a:lnTo>
                    <a:pt x="3703" y="2089"/>
                  </a:lnTo>
                  <a:lnTo>
                    <a:pt x="3702" y="2093"/>
                  </a:lnTo>
                  <a:lnTo>
                    <a:pt x="3700" y="2098"/>
                  </a:lnTo>
                  <a:lnTo>
                    <a:pt x="3696" y="2102"/>
                  </a:lnTo>
                  <a:lnTo>
                    <a:pt x="3692" y="2106"/>
                  </a:lnTo>
                  <a:lnTo>
                    <a:pt x="3686" y="2109"/>
                  </a:lnTo>
                  <a:lnTo>
                    <a:pt x="3679" y="2112"/>
                  </a:lnTo>
                  <a:lnTo>
                    <a:pt x="3673" y="2116"/>
                  </a:lnTo>
                  <a:lnTo>
                    <a:pt x="3667" y="2118"/>
                  </a:lnTo>
                  <a:lnTo>
                    <a:pt x="3653" y="2121"/>
                  </a:lnTo>
                  <a:lnTo>
                    <a:pt x="3640" y="2124"/>
                  </a:lnTo>
                  <a:lnTo>
                    <a:pt x="3629" y="2128"/>
                  </a:lnTo>
                  <a:lnTo>
                    <a:pt x="3617" y="2134"/>
                  </a:lnTo>
                  <a:lnTo>
                    <a:pt x="3613" y="2137"/>
                  </a:lnTo>
                  <a:lnTo>
                    <a:pt x="3608" y="2142"/>
                  </a:lnTo>
                  <a:lnTo>
                    <a:pt x="3605" y="2147"/>
                  </a:lnTo>
                  <a:lnTo>
                    <a:pt x="3602" y="2154"/>
                  </a:lnTo>
                  <a:lnTo>
                    <a:pt x="3600" y="2164"/>
                  </a:lnTo>
                  <a:lnTo>
                    <a:pt x="3599" y="2175"/>
                  </a:lnTo>
                  <a:lnTo>
                    <a:pt x="3600" y="2185"/>
                  </a:lnTo>
                  <a:lnTo>
                    <a:pt x="3602" y="2195"/>
                  </a:lnTo>
                  <a:lnTo>
                    <a:pt x="3604" y="2204"/>
                  </a:lnTo>
                  <a:lnTo>
                    <a:pt x="3605" y="2214"/>
                  </a:lnTo>
                  <a:lnTo>
                    <a:pt x="3604" y="2219"/>
                  </a:lnTo>
                  <a:lnTo>
                    <a:pt x="3604" y="2225"/>
                  </a:lnTo>
                  <a:lnTo>
                    <a:pt x="3601" y="2229"/>
                  </a:lnTo>
                  <a:lnTo>
                    <a:pt x="3599" y="2234"/>
                  </a:lnTo>
                  <a:lnTo>
                    <a:pt x="3595" y="2240"/>
                  </a:lnTo>
                  <a:lnTo>
                    <a:pt x="3591" y="2246"/>
                  </a:lnTo>
                  <a:lnTo>
                    <a:pt x="3585" y="2251"/>
                  </a:lnTo>
                  <a:lnTo>
                    <a:pt x="3581" y="2255"/>
                  </a:lnTo>
                  <a:lnTo>
                    <a:pt x="3575" y="2259"/>
                  </a:lnTo>
                  <a:lnTo>
                    <a:pt x="3570" y="2261"/>
                  </a:lnTo>
                  <a:lnTo>
                    <a:pt x="3563" y="2263"/>
                  </a:lnTo>
                  <a:lnTo>
                    <a:pt x="3557" y="2265"/>
                  </a:lnTo>
                  <a:lnTo>
                    <a:pt x="3544" y="2268"/>
                  </a:lnTo>
                  <a:lnTo>
                    <a:pt x="3529" y="2269"/>
                  </a:lnTo>
                  <a:lnTo>
                    <a:pt x="3514" y="2270"/>
                  </a:lnTo>
                  <a:lnTo>
                    <a:pt x="3499" y="2270"/>
                  </a:lnTo>
                  <a:lnTo>
                    <a:pt x="3488" y="2269"/>
                  </a:lnTo>
                  <a:lnTo>
                    <a:pt x="3478" y="2268"/>
                  </a:lnTo>
                  <a:lnTo>
                    <a:pt x="3469" y="2265"/>
                  </a:lnTo>
                  <a:lnTo>
                    <a:pt x="3459" y="2263"/>
                  </a:lnTo>
                  <a:lnTo>
                    <a:pt x="3442" y="2255"/>
                  </a:lnTo>
                  <a:lnTo>
                    <a:pt x="3426" y="2247"/>
                  </a:lnTo>
                  <a:lnTo>
                    <a:pt x="3409" y="2238"/>
                  </a:lnTo>
                  <a:lnTo>
                    <a:pt x="3392" y="2229"/>
                  </a:lnTo>
                  <a:lnTo>
                    <a:pt x="3383" y="2226"/>
                  </a:lnTo>
                  <a:lnTo>
                    <a:pt x="3373" y="2222"/>
                  </a:lnTo>
                  <a:lnTo>
                    <a:pt x="3362" y="2220"/>
                  </a:lnTo>
                  <a:lnTo>
                    <a:pt x="3351" y="2218"/>
                  </a:lnTo>
                  <a:lnTo>
                    <a:pt x="3352" y="2228"/>
                  </a:lnTo>
                  <a:lnTo>
                    <a:pt x="3352" y="2238"/>
                  </a:lnTo>
                  <a:lnTo>
                    <a:pt x="3351" y="2248"/>
                  </a:lnTo>
                  <a:lnTo>
                    <a:pt x="3349" y="2259"/>
                  </a:lnTo>
                  <a:lnTo>
                    <a:pt x="3345" y="2266"/>
                  </a:lnTo>
                  <a:lnTo>
                    <a:pt x="3341" y="2273"/>
                  </a:lnTo>
                  <a:lnTo>
                    <a:pt x="3337" y="2276"/>
                  </a:lnTo>
                  <a:lnTo>
                    <a:pt x="3334" y="2278"/>
                  </a:lnTo>
                  <a:lnTo>
                    <a:pt x="3331" y="2279"/>
                  </a:lnTo>
                  <a:lnTo>
                    <a:pt x="3326" y="2279"/>
                  </a:lnTo>
                  <a:lnTo>
                    <a:pt x="3320" y="2279"/>
                  </a:lnTo>
                  <a:lnTo>
                    <a:pt x="3315" y="2277"/>
                  </a:lnTo>
                  <a:lnTo>
                    <a:pt x="3310" y="2276"/>
                  </a:lnTo>
                  <a:lnTo>
                    <a:pt x="3307" y="2272"/>
                  </a:lnTo>
                  <a:lnTo>
                    <a:pt x="3299" y="2265"/>
                  </a:lnTo>
                  <a:lnTo>
                    <a:pt x="3291" y="2256"/>
                  </a:lnTo>
                  <a:lnTo>
                    <a:pt x="3273" y="2270"/>
                  </a:lnTo>
                  <a:lnTo>
                    <a:pt x="3258" y="2285"/>
                  </a:lnTo>
                  <a:lnTo>
                    <a:pt x="3251" y="2291"/>
                  </a:lnTo>
                  <a:lnTo>
                    <a:pt x="3246" y="2300"/>
                  </a:lnTo>
                  <a:lnTo>
                    <a:pt x="3240" y="2309"/>
                  </a:lnTo>
                  <a:lnTo>
                    <a:pt x="3235" y="2321"/>
                  </a:lnTo>
                  <a:lnTo>
                    <a:pt x="3211" y="2314"/>
                  </a:lnTo>
                  <a:lnTo>
                    <a:pt x="3197" y="2320"/>
                  </a:lnTo>
                  <a:lnTo>
                    <a:pt x="3184" y="2326"/>
                  </a:lnTo>
                  <a:lnTo>
                    <a:pt x="3173" y="2332"/>
                  </a:lnTo>
                  <a:lnTo>
                    <a:pt x="3158" y="2337"/>
                  </a:lnTo>
                  <a:lnTo>
                    <a:pt x="3148" y="2339"/>
                  </a:lnTo>
                  <a:lnTo>
                    <a:pt x="3138" y="2339"/>
                  </a:lnTo>
                  <a:lnTo>
                    <a:pt x="3128" y="2338"/>
                  </a:lnTo>
                  <a:lnTo>
                    <a:pt x="3119" y="2336"/>
                  </a:lnTo>
                  <a:lnTo>
                    <a:pt x="3110" y="2334"/>
                  </a:lnTo>
                  <a:lnTo>
                    <a:pt x="3100" y="2334"/>
                  </a:lnTo>
                  <a:lnTo>
                    <a:pt x="3095" y="2334"/>
                  </a:lnTo>
                  <a:lnTo>
                    <a:pt x="3090" y="2336"/>
                  </a:lnTo>
                  <a:lnTo>
                    <a:pt x="3086" y="2338"/>
                  </a:lnTo>
                  <a:lnTo>
                    <a:pt x="3081" y="2340"/>
                  </a:lnTo>
                  <a:lnTo>
                    <a:pt x="3076" y="2345"/>
                  </a:lnTo>
                  <a:lnTo>
                    <a:pt x="3070" y="2349"/>
                  </a:lnTo>
                  <a:lnTo>
                    <a:pt x="3066" y="2355"/>
                  </a:lnTo>
                  <a:lnTo>
                    <a:pt x="3061" y="2359"/>
                  </a:lnTo>
                  <a:lnTo>
                    <a:pt x="3054" y="2371"/>
                  </a:lnTo>
                  <a:lnTo>
                    <a:pt x="3047" y="2382"/>
                  </a:lnTo>
                  <a:lnTo>
                    <a:pt x="3039" y="2392"/>
                  </a:lnTo>
                  <a:lnTo>
                    <a:pt x="3032" y="2400"/>
                  </a:lnTo>
                  <a:lnTo>
                    <a:pt x="3026" y="2404"/>
                  </a:lnTo>
                  <a:lnTo>
                    <a:pt x="3021" y="2407"/>
                  </a:lnTo>
                  <a:lnTo>
                    <a:pt x="3015" y="2409"/>
                  </a:lnTo>
                  <a:lnTo>
                    <a:pt x="3008" y="2411"/>
                  </a:lnTo>
                  <a:lnTo>
                    <a:pt x="3007" y="2425"/>
                  </a:lnTo>
                  <a:lnTo>
                    <a:pt x="3003" y="2439"/>
                  </a:lnTo>
                  <a:lnTo>
                    <a:pt x="3001" y="2452"/>
                  </a:lnTo>
                  <a:lnTo>
                    <a:pt x="3000" y="2466"/>
                  </a:lnTo>
                  <a:lnTo>
                    <a:pt x="3000" y="2473"/>
                  </a:lnTo>
                  <a:lnTo>
                    <a:pt x="3001" y="2477"/>
                  </a:lnTo>
                  <a:lnTo>
                    <a:pt x="3002" y="2482"/>
                  </a:lnTo>
                  <a:lnTo>
                    <a:pt x="3004" y="2486"/>
                  </a:lnTo>
                  <a:lnTo>
                    <a:pt x="3011" y="2495"/>
                  </a:lnTo>
                  <a:lnTo>
                    <a:pt x="3018" y="2502"/>
                  </a:lnTo>
                  <a:lnTo>
                    <a:pt x="3026" y="2509"/>
                  </a:lnTo>
                  <a:lnTo>
                    <a:pt x="3034" y="2517"/>
                  </a:lnTo>
                  <a:lnTo>
                    <a:pt x="3042" y="2524"/>
                  </a:lnTo>
                  <a:lnTo>
                    <a:pt x="3050" y="2533"/>
                  </a:lnTo>
                  <a:lnTo>
                    <a:pt x="3053" y="2539"/>
                  </a:lnTo>
                  <a:lnTo>
                    <a:pt x="3054" y="2546"/>
                  </a:lnTo>
                  <a:lnTo>
                    <a:pt x="3055" y="2553"/>
                  </a:lnTo>
                  <a:lnTo>
                    <a:pt x="3055" y="2560"/>
                  </a:lnTo>
                  <a:lnTo>
                    <a:pt x="3056" y="2567"/>
                  </a:lnTo>
                  <a:lnTo>
                    <a:pt x="3058" y="2573"/>
                  </a:lnTo>
                  <a:lnTo>
                    <a:pt x="3061" y="2579"/>
                  </a:lnTo>
                  <a:lnTo>
                    <a:pt x="3066" y="2585"/>
                  </a:lnTo>
                  <a:lnTo>
                    <a:pt x="3070" y="2587"/>
                  </a:lnTo>
                  <a:lnTo>
                    <a:pt x="3075" y="2588"/>
                  </a:lnTo>
                  <a:lnTo>
                    <a:pt x="3079" y="2589"/>
                  </a:lnTo>
                  <a:lnTo>
                    <a:pt x="3085" y="2589"/>
                  </a:lnTo>
                  <a:lnTo>
                    <a:pt x="3089" y="2589"/>
                  </a:lnTo>
                  <a:lnTo>
                    <a:pt x="3095" y="2590"/>
                  </a:lnTo>
                  <a:lnTo>
                    <a:pt x="3100" y="2592"/>
                  </a:lnTo>
                  <a:lnTo>
                    <a:pt x="3104" y="2594"/>
                  </a:lnTo>
                  <a:lnTo>
                    <a:pt x="3109" y="2599"/>
                  </a:lnTo>
                  <a:lnTo>
                    <a:pt x="3113" y="2604"/>
                  </a:lnTo>
                  <a:lnTo>
                    <a:pt x="3115" y="2611"/>
                  </a:lnTo>
                  <a:lnTo>
                    <a:pt x="3117" y="2616"/>
                  </a:lnTo>
                  <a:lnTo>
                    <a:pt x="3118" y="2631"/>
                  </a:lnTo>
                  <a:lnTo>
                    <a:pt x="3120" y="2646"/>
                  </a:lnTo>
                  <a:lnTo>
                    <a:pt x="3122" y="2650"/>
                  </a:lnTo>
                  <a:lnTo>
                    <a:pt x="3124" y="2655"/>
                  </a:lnTo>
                  <a:lnTo>
                    <a:pt x="3129" y="2658"/>
                  </a:lnTo>
                  <a:lnTo>
                    <a:pt x="3132" y="2662"/>
                  </a:lnTo>
                  <a:lnTo>
                    <a:pt x="3136" y="2664"/>
                  </a:lnTo>
                  <a:lnTo>
                    <a:pt x="3139" y="2669"/>
                  </a:lnTo>
                  <a:lnTo>
                    <a:pt x="3141" y="2672"/>
                  </a:lnTo>
                  <a:lnTo>
                    <a:pt x="3143" y="2678"/>
                  </a:lnTo>
                  <a:lnTo>
                    <a:pt x="3143" y="2684"/>
                  </a:lnTo>
                  <a:lnTo>
                    <a:pt x="3140" y="2690"/>
                  </a:lnTo>
                  <a:lnTo>
                    <a:pt x="3138" y="2696"/>
                  </a:lnTo>
                  <a:lnTo>
                    <a:pt x="3136" y="2701"/>
                  </a:lnTo>
                  <a:lnTo>
                    <a:pt x="3134" y="2707"/>
                  </a:lnTo>
                  <a:lnTo>
                    <a:pt x="3131" y="2713"/>
                  </a:lnTo>
                  <a:lnTo>
                    <a:pt x="3130" y="2720"/>
                  </a:lnTo>
                  <a:lnTo>
                    <a:pt x="3130" y="2726"/>
                  </a:lnTo>
                  <a:lnTo>
                    <a:pt x="3130" y="2741"/>
                  </a:lnTo>
                  <a:lnTo>
                    <a:pt x="3130" y="2755"/>
                  </a:lnTo>
                  <a:lnTo>
                    <a:pt x="3131" y="2760"/>
                  </a:lnTo>
                  <a:lnTo>
                    <a:pt x="3134" y="2767"/>
                  </a:lnTo>
                  <a:lnTo>
                    <a:pt x="3136" y="2774"/>
                  </a:lnTo>
                  <a:lnTo>
                    <a:pt x="3139" y="2781"/>
                  </a:lnTo>
                  <a:lnTo>
                    <a:pt x="3145" y="2786"/>
                  </a:lnTo>
                  <a:lnTo>
                    <a:pt x="3153" y="2791"/>
                  </a:lnTo>
                  <a:lnTo>
                    <a:pt x="3156" y="2793"/>
                  </a:lnTo>
                  <a:lnTo>
                    <a:pt x="3160" y="2795"/>
                  </a:lnTo>
                  <a:lnTo>
                    <a:pt x="3161" y="2799"/>
                  </a:lnTo>
                  <a:lnTo>
                    <a:pt x="3162" y="2803"/>
                  </a:lnTo>
                  <a:lnTo>
                    <a:pt x="3161" y="2810"/>
                  </a:lnTo>
                  <a:lnTo>
                    <a:pt x="3158" y="2817"/>
                  </a:lnTo>
                  <a:lnTo>
                    <a:pt x="3156" y="2823"/>
                  </a:lnTo>
                  <a:lnTo>
                    <a:pt x="3152" y="2827"/>
                  </a:lnTo>
                  <a:lnTo>
                    <a:pt x="3148" y="2833"/>
                  </a:lnTo>
                  <a:lnTo>
                    <a:pt x="3145" y="2839"/>
                  </a:lnTo>
                  <a:lnTo>
                    <a:pt x="3141" y="2844"/>
                  </a:lnTo>
                  <a:lnTo>
                    <a:pt x="3139" y="2851"/>
                  </a:lnTo>
                  <a:lnTo>
                    <a:pt x="3135" y="2871"/>
                  </a:lnTo>
                  <a:lnTo>
                    <a:pt x="3128" y="2890"/>
                  </a:lnTo>
                  <a:lnTo>
                    <a:pt x="3124" y="2899"/>
                  </a:lnTo>
                  <a:lnTo>
                    <a:pt x="3120" y="2908"/>
                  </a:lnTo>
                  <a:lnTo>
                    <a:pt x="3115" y="2916"/>
                  </a:lnTo>
                  <a:lnTo>
                    <a:pt x="3111" y="2922"/>
                  </a:lnTo>
                  <a:lnTo>
                    <a:pt x="3105" y="2930"/>
                  </a:lnTo>
                  <a:lnTo>
                    <a:pt x="3098" y="2936"/>
                  </a:lnTo>
                  <a:lnTo>
                    <a:pt x="3092" y="2942"/>
                  </a:lnTo>
                  <a:lnTo>
                    <a:pt x="3085" y="2947"/>
                  </a:lnTo>
                  <a:lnTo>
                    <a:pt x="3077" y="2952"/>
                  </a:lnTo>
                  <a:lnTo>
                    <a:pt x="3068" y="2955"/>
                  </a:lnTo>
                  <a:lnTo>
                    <a:pt x="3059" y="2959"/>
                  </a:lnTo>
                  <a:lnTo>
                    <a:pt x="3050" y="2961"/>
                  </a:lnTo>
                  <a:lnTo>
                    <a:pt x="3029" y="2964"/>
                  </a:lnTo>
                  <a:lnTo>
                    <a:pt x="3010" y="2969"/>
                  </a:lnTo>
                  <a:lnTo>
                    <a:pt x="2991" y="2974"/>
                  </a:lnTo>
                  <a:lnTo>
                    <a:pt x="2974" y="2981"/>
                  </a:lnTo>
                  <a:lnTo>
                    <a:pt x="2966" y="2986"/>
                  </a:lnTo>
                  <a:lnTo>
                    <a:pt x="2959" y="2990"/>
                  </a:lnTo>
                  <a:lnTo>
                    <a:pt x="2952" y="2996"/>
                  </a:lnTo>
                  <a:lnTo>
                    <a:pt x="2948" y="3003"/>
                  </a:lnTo>
                  <a:lnTo>
                    <a:pt x="2943" y="3010"/>
                  </a:lnTo>
                  <a:lnTo>
                    <a:pt x="2940" y="3016"/>
                  </a:lnTo>
                  <a:lnTo>
                    <a:pt x="2938" y="3025"/>
                  </a:lnTo>
                  <a:lnTo>
                    <a:pt x="2936" y="3035"/>
                  </a:lnTo>
                  <a:lnTo>
                    <a:pt x="2938" y="3044"/>
                  </a:lnTo>
                  <a:lnTo>
                    <a:pt x="2939" y="3052"/>
                  </a:lnTo>
                  <a:lnTo>
                    <a:pt x="2941" y="3059"/>
                  </a:lnTo>
                  <a:lnTo>
                    <a:pt x="2944" y="3066"/>
                  </a:lnTo>
                  <a:lnTo>
                    <a:pt x="2951" y="3080"/>
                  </a:lnTo>
                  <a:lnTo>
                    <a:pt x="2959" y="3092"/>
                  </a:lnTo>
                  <a:lnTo>
                    <a:pt x="2968" y="3105"/>
                  </a:lnTo>
                  <a:lnTo>
                    <a:pt x="2975" y="3118"/>
                  </a:lnTo>
                  <a:lnTo>
                    <a:pt x="2977" y="3126"/>
                  </a:lnTo>
                  <a:lnTo>
                    <a:pt x="2979" y="3133"/>
                  </a:lnTo>
                  <a:lnTo>
                    <a:pt x="2982" y="3141"/>
                  </a:lnTo>
                  <a:lnTo>
                    <a:pt x="2982" y="3150"/>
                  </a:lnTo>
                  <a:lnTo>
                    <a:pt x="2982" y="3161"/>
                  </a:lnTo>
                  <a:lnTo>
                    <a:pt x="2979" y="3172"/>
                  </a:lnTo>
                  <a:lnTo>
                    <a:pt x="2976" y="3181"/>
                  </a:lnTo>
                  <a:lnTo>
                    <a:pt x="2973" y="3190"/>
                  </a:lnTo>
                  <a:lnTo>
                    <a:pt x="2965" y="3207"/>
                  </a:lnTo>
                  <a:lnTo>
                    <a:pt x="2956" y="3227"/>
                  </a:lnTo>
                  <a:lnTo>
                    <a:pt x="2938" y="3225"/>
                  </a:lnTo>
                  <a:lnTo>
                    <a:pt x="2922" y="3220"/>
                  </a:lnTo>
                  <a:lnTo>
                    <a:pt x="2906" y="3215"/>
                  </a:lnTo>
                  <a:lnTo>
                    <a:pt x="2891" y="3207"/>
                  </a:lnTo>
                  <a:lnTo>
                    <a:pt x="2884" y="3202"/>
                  </a:lnTo>
                  <a:lnTo>
                    <a:pt x="2878" y="3198"/>
                  </a:lnTo>
                  <a:lnTo>
                    <a:pt x="2872" y="3192"/>
                  </a:lnTo>
                  <a:lnTo>
                    <a:pt x="2866" y="3186"/>
                  </a:lnTo>
                  <a:lnTo>
                    <a:pt x="2861" y="3180"/>
                  </a:lnTo>
                  <a:lnTo>
                    <a:pt x="2856" y="3173"/>
                  </a:lnTo>
                  <a:lnTo>
                    <a:pt x="2851" y="3165"/>
                  </a:lnTo>
                  <a:lnTo>
                    <a:pt x="2847" y="3157"/>
                  </a:lnTo>
                  <a:lnTo>
                    <a:pt x="2841" y="3140"/>
                  </a:lnTo>
                  <a:lnTo>
                    <a:pt x="2837" y="3123"/>
                  </a:lnTo>
                  <a:lnTo>
                    <a:pt x="2834" y="3116"/>
                  </a:lnTo>
                  <a:lnTo>
                    <a:pt x="2831" y="3110"/>
                  </a:lnTo>
                  <a:lnTo>
                    <a:pt x="2828" y="3108"/>
                  </a:lnTo>
                  <a:lnTo>
                    <a:pt x="2825" y="3107"/>
                  </a:lnTo>
                  <a:lnTo>
                    <a:pt x="2822" y="3106"/>
                  </a:lnTo>
                  <a:lnTo>
                    <a:pt x="2817" y="3105"/>
                  </a:lnTo>
                  <a:lnTo>
                    <a:pt x="2812" y="3106"/>
                  </a:lnTo>
                  <a:lnTo>
                    <a:pt x="2806" y="3107"/>
                  </a:lnTo>
                  <a:lnTo>
                    <a:pt x="2800" y="3108"/>
                  </a:lnTo>
                  <a:lnTo>
                    <a:pt x="2795" y="3110"/>
                  </a:lnTo>
                  <a:lnTo>
                    <a:pt x="2785" y="3115"/>
                  </a:lnTo>
                  <a:lnTo>
                    <a:pt x="2776" y="3122"/>
                  </a:lnTo>
                  <a:lnTo>
                    <a:pt x="2766" y="3127"/>
                  </a:lnTo>
                  <a:lnTo>
                    <a:pt x="2756" y="3132"/>
                  </a:lnTo>
                  <a:lnTo>
                    <a:pt x="2751" y="3134"/>
                  </a:lnTo>
                  <a:lnTo>
                    <a:pt x="2745" y="3136"/>
                  </a:lnTo>
                  <a:lnTo>
                    <a:pt x="2739" y="3136"/>
                  </a:lnTo>
                  <a:lnTo>
                    <a:pt x="2733" y="3138"/>
                  </a:lnTo>
                  <a:lnTo>
                    <a:pt x="2723" y="3136"/>
                  </a:lnTo>
                  <a:lnTo>
                    <a:pt x="2714" y="3135"/>
                  </a:lnTo>
                  <a:lnTo>
                    <a:pt x="2705" y="3133"/>
                  </a:lnTo>
                  <a:lnTo>
                    <a:pt x="2699" y="3130"/>
                  </a:lnTo>
                  <a:lnTo>
                    <a:pt x="2691" y="3125"/>
                  </a:lnTo>
                  <a:lnTo>
                    <a:pt x="2684" y="3121"/>
                  </a:lnTo>
                  <a:lnTo>
                    <a:pt x="2678" y="3115"/>
                  </a:lnTo>
                  <a:lnTo>
                    <a:pt x="2672" y="3108"/>
                  </a:lnTo>
                  <a:lnTo>
                    <a:pt x="2650" y="3080"/>
                  </a:lnTo>
                  <a:lnTo>
                    <a:pt x="2628" y="3047"/>
                  </a:lnTo>
                  <a:lnTo>
                    <a:pt x="2623" y="3040"/>
                  </a:lnTo>
                  <a:lnTo>
                    <a:pt x="2615" y="3033"/>
                  </a:lnTo>
                  <a:lnTo>
                    <a:pt x="2608" y="3028"/>
                  </a:lnTo>
                  <a:lnTo>
                    <a:pt x="2600" y="3023"/>
                  </a:lnTo>
                  <a:lnTo>
                    <a:pt x="2583" y="3016"/>
                  </a:lnTo>
                  <a:lnTo>
                    <a:pt x="2567" y="3010"/>
                  </a:lnTo>
                  <a:lnTo>
                    <a:pt x="2558" y="3006"/>
                  </a:lnTo>
                  <a:lnTo>
                    <a:pt x="2550" y="3003"/>
                  </a:lnTo>
                  <a:lnTo>
                    <a:pt x="2543" y="2999"/>
                  </a:lnTo>
                  <a:lnTo>
                    <a:pt x="2537" y="2995"/>
                  </a:lnTo>
                  <a:lnTo>
                    <a:pt x="2530" y="2989"/>
                  </a:lnTo>
                  <a:lnTo>
                    <a:pt x="2524" y="2984"/>
                  </a:lnTo>
                  <a:lnTo>
                    <a:pt x="2520" y="2976"/>
                  </a:lnTo>
                  <a:lnTo>
                    <a:pt x="2516" y="2967"/>
                  </a:lnTo>
                  <a:lnTo>
                    <a:pt x="2510" y="2950"/>
                  </a:lnTo>
                  <a:lnTo>
                    <a:pt x="2508" y="2933"/>
                  </a:lnTo>
                  <a:lnTo>
                    <a:pt x="2507" y="2917"/>
                  </a:lnTo>
                  <a:lnTo>
                    <a:pt x="2507" y="2901"/>
                  </a:lnTo>
                  <a:lnTo>
                    <a:pt x="2507" y="2885"/>
                  </a:lnTo>
                  <a:lnTo>
                    <a:pt x="2506" y="2868"/>
                  </a:lnTo>
                  <a:lnTo>
                    <a:pt x="2506" y="2851"/>
                  </a:lnTo>
                  <a:lnTo>
                    <a:pt x="2503" y="2832"/>
                  </a:lnTo>
                  <a:lnTo>
                    <a:pt x="2501" y="2822"/>
                  </a:lnTo>
                  <a:lnTo>
                    <a:pt x="2498" y="2811"/>
                  </a:lnTo>
                  <a:lnTo>
                    <a:pt x="2495" y="2801"/>
                  </a:lnTo>
                  <a:lnTo>
                    <a:pt x="2491" y="2792"/>
                  </a:lnTo>
                  <a:lnTo>
                    <a:pt x="2487" y="2783"/>
                  </a:lnTo>
                  <a:lnTo>
                    <a:pt x="2481" y="2774"/>
                  </a:lnTo>
                  <a:lnTo>
                    <a:pt x="2475" y="2766"/>
                  </a:lnTo>
                  <a:lnTo>
                    <a:pt x="2470" y="2759"/>
                  </a:lnTo>
                  <a:lnTo>
                    <a:pt x="2462" y="2752"/>
                  </a:lnTo>
                  <a:lnTo>
                    <a:pt x="2455" y="2747"/>
                  </a:lnTo>
                  <a:lnTo>
                    <a:pt x="2447" y="2741"/>
                  </a:lnTo>
                  <a:lnTo>
                    <a:pt x="2438" y="2738"/>
                  </a:lnTo>
                  <a:lnTo>
                    <a:pt x="2429" y="2733"/>
                  </a:lnTo>
                  <a:lnTo>
                    <a:pt x="2420" y="2731"/>
                  </a:lnTo>
                  <a:lnTo>
                    <a:pt x="2410" y="2730"/>
                  </a:lnTo>
                  <a:lnTo>
                    <a:pt x="2399" y="2729"/>
                  </a:lnTo>
                  <a:lnTo>
                    <a:pt x="2372" y="2730"/>
                  </a:lnTo>
                  <a:lnTo>
                    <a:pt x="2349" y="2730"/>
                  </a:lnTo>
                  <a:lnTo>
                    <a:pt x="2325" y="2730"/>
                  </a:lnTo>
                  <a:lnTo>
                    <a:pt x="2298" y="2730"/>
                  </a:lnTo>
                  <a:lnTo>
                    <a:pt x="2293" y="2730"/>
                  </a:lnTo>
                  <a:lnTo>
                    <a:pt x="2288" y="2732"/>
                  </a:lnTo>
                  <a:lnTo>
                    <a:pt x="2285" y="2733"/>
                  </a:lnTo>
                  <a:lnTo>
                    <a:pt x="2282" y="2735"/>
                  </a:lnTo>
                  <a:lnTo>
                    <a:pt x="2276" y="2742"/>
                  </a:lnTo>
                  <a:lnTo>
                    <a:pt x="2270" y="2750"/>
                  </a:lnTo>
                  <a:lnTo>
                    <a:pt x="2266" y="2758"/>
                  </a:lnTo>
                  <a:lnTo>
                    <a:pt x="2261" y="2767"/>
                  </a:lnTo>
                  <a:lnTo>
                    <a:pt x="2256" y="2776"/>
                  </a:lnTo>
                  <a:lnTo>
                    <a:pt x="2249" y="2784"/>
                  </a:lnTo>
                  <a:lnTo>
                    <a:pt x="2243" y="2788"/>
                  </a:lnTo>
                  <a:lnTo>
                    <a:pt x="2237" y="2790"/>
                  </a:lnTo>
                  <a:lnTo>
                    <a:pt x="2232" y="2792"/>
                  </a:lnTo>
                  <a:lnTo>
                    <a:pt x="2225" y="2792"/>
                  </a:lnTo>
                  <a:lnTo>
                    <a:pt x="2211" y="2793"/>
                  </a:lnTo>
                  <a:lnTo>
                    <a:pt x="2198" y="2797"/>
                  </a:lnTo>
                  <a:lnTo>
                    <a:pt x="2190" y="2800"/>
                  </a:lnTo>
                  <a:lnTo>
                    <a:pt x="2184" y="2805"/>
                  </a:lnTo>
                  <a:lnTo>
                    <a:pt x="2179" y="2810"/>
                  </a:lnTo>
                  <a:lnTo>
                    <a:pt x="2174" y="2817"/>
                  </a:lnTo>
                  <a:lnTo>
                    <a:pt x="2166" y="2831"/>
                  </a:lnTo>
                  <a:lnTo>
                    <a:pt x="2158" y="2844"/>
                  </a:lnTo>
                  <a:lnTo>
                    <a:pt x="2151" y="2858"/>
                  </a:lnTo>
                  <a:lnTo>
                    <a:pt x="2143" y="2869"/>
                  </a:lnTo>
                  <a:lnTo>
                    <a:pt x="2138" y="2874"/>
                  </a:lnTo>
                  <a:lnTo>
                    <a:pt x="2132" y="2877"/>
                  </a:lnTo>
                  <a:lnTo>
                    <a:pt x="2125" y="2879"/>
                  </a:lnTo>
                  <a:lnTo>
                    <a:pt x="2117" y="2880"/>
                  </a:lnTo>
                  <a:lnTo>
                    <a:pt x="2111" y="2879"/>
                  </a:lnTo>
                  <a:lnTo>
                    <a:pt x="2105" y="2877"/>
                  </a:lnTo>
                  <a:lnTo>
                    <a:pt x="2099" y="2874"/>
                  </a:lnTo>
                  <a:lnTo>
                    <a:pt x="2095" y="2870"/>
                  </a:lnTo>
                  <a:lnTo>
                    <a:pt x="2090" y="2867"/>
                  </a:lnTo>
                  <a:lnTo>
                    <a:pt x="2085" y="2863"/>
                  </a:lnTo>
                  <a:lnTo>
                    <a:pt x="2079" y="2861"/>
                  </a:lnTo>
                  <a:lnTo>
                    <a:pt x="2072" y="2861"/>
                  </a:lnTo>
                  <a:lnTo>
                    <a:pt x="2069" y="2861"/>
                  </a:lnTo>
                  <a:lnTo>
                    <a:pt x="2065" y="2862"/>
                  </a:lnTo>
                  <a:lnTo>
                    <a:pt x="2063" y="2865"/>
                  </a:lnTo>
                  <a:lnTo>
                    <a:pt x="2060" y="2867"/>
                  </a:lnTo>
                  <a:lnTo>
                    <a:pt x="2055" y="2871"/>
                  </a:lnTo>
                  <a:lnTo>
                    <a:pt x="2049" y="2877"/>
                  </a:lnTo>
                  <a:lnTo>
                    <a:pt x="2043" y="2871"/>
                  </a:lnTo>
                  <a:lnTo>
                    <a:pt x="2037" y="2865"/>
                  </a:lnTo>
                  <a:lnTo>
                    <a:pt x="2031" y="2859"/>
                  </a:lnTo>
                  <a:lnTo>
                    <a:pt x="2027" y="2852"/>
                  </a:lnTo>
                  <a:lnTo>
                    <a:pt x="2023" y="2844"/>
                  </a:lnTo>
                  <a:lnTo>
                    <a:pt x="2021" y="2837"/>
                  </a:lnTo>
                  <a:lnTo>
                    <a:pt x="2019" y="2829"/>
                  </a:lnTo>
                  <a:lnTo>
                    <a:pt x="2017" y="2823"/>
                  </a:lnTo>
                  <a:lnTo>
                    <a:pt x="2012" y="2789"/>
                  </a:lnTo>
                  <a:lnTo>
                    <a:pt x="2008" y="2751"/>
                  </a:lnTo>
                  <a:lnTo>
                    <a:pt x="1998" y="2754"/>
                  </a:lnTo>
                  <a:lnTo>
                    <a:pt x="1991" y="2754"/>
                  </a:lnTo>
                  <a:lnTo>
                    <a:pt x="1981" y="2754"/>
                  </a:lnTo>
                  <a:lnTo>
                    <a:pt x="1972" y="2751"/>
                  </a:lnTo>
                  <a:lnTo>
                    <a:pt x="1965" y="2749"/>
                  </a:lnTo>
                  <a:lnTo>
                    <a:pt x="1957" y="2746"/>
                  </a:lnTo>
                  <a:lnTo>
                    <a:pt x="1949" y="2741"/>
                  </a:lnTo>
                  <a:lnTo>
                    <a:pt x="1942" y="2735"/>
                  </a:lnTo>
                  <a:lnTo>
                    <a:pt x="1935" y="2730"/>
                  </a:lnTo>
                  <a:lnTo>
                    <a:pt x="1929" y="2723"/>
                  </a:lnTo>
                  <a:lnTo>
                    <a:pt x="1924" y="2716"/>
                  </a:lnTo>
                  <a:lnTo>
                    <a:pt x="1920" y="2708"/>
                  </a:lnTo>
                  <a:lnTo>
                    <a:pt x="1917" y="2700"/>
                  </a:lnTo>
                  <a:lnTo>
                    <a:pt x="1914" y="2692"/>
                  </a:lnTo>
                  <a:lnTo>
                    <a:pt x="1912" y="2683"/>
                  </a:lnTo>
                  <a:lnTo>
                    <a:pt x="1911" y="2674"/>
                  </a:lnTo>
                  <a:lnTo>
                    <a:pt x="1915" y="2658"/>
                  </a:lnTo>
                  <a:lnTo>
                    <a:pt x="1918" y="2643"/>
                  </a:lnTo>
                  <a:lnTo>
                    <a:pt x="1917" y="2632"/>
                  </a:lnTo>
                  <a:lnTo>
                    <a:pt x="1916" y="2623"/>
                  </a:lnTo>
                  <a:lnTo>
                    <a:pt x="1914" y="2615"/>
                  </a:lnTo>
                  <a:lnTo>
                    <a:pt x="1910" y="2607"/>
                  </a:lnTo>
                  <a:lnTo>
                    <a:pt x="1906" y="2599"/>
                  </a:lnTo>
                  <a:lnTo>
                    <a:pt x="1900" y="2593"/>
                  </a:lnTo>
                  <a:lnTo>
                    <a:pt x="1894" y="2586"/>
                  </a:lnTo>
                  <a:lnTo>
                    <a:pt x="1887" y="2579"/>
                  </a:lnTo>
                  <a:lnTo>
                    <a:pt x="1881" y="2575"/>
                  </a:lnTo>
                  <a:lnTo>
                    <a:pt x="1873" y="2569"/>
                  </a:lnTo>
                  <a:lnTo>
                    <a:pt x="1865" y="2566"/>
                  </a:lnTo>
                  <a:lnTo>
                    <a:pt x="1856" y="2562"/>
                  </a:lnTo>
                  <a:lnTo>
                    <a:pt x="1847" y="2559"/>
                  </a:lnTo>
                  <a:lnTo>
                    <a:pt x="1838" y="2558"/>
                  </a:lnTo>
                  <a:lnTo>
                    <a:pt x="1827" y="2556"/>
                  </a:lnTo>
                  <a:lnTo>
                    <a:pt x="1818" y="2555"/>
                  </a:lnTo>
                  <a:lnTo>
                    <a:pt x="1813" y="2556"/>
                  </a:lnTo>
                  <a:lnTo>
                    <a:pt x="1807" y="2558"/>
                  </a:lnTo>
                  <a:lnTo>
                    <a:pt x="1803" y="2561"/>
                  </a:lnTo>
                  <a:lnTo>
                    <a:pt x="1799" y="2564"/>
                  </a:lnTo>
                  <a:lnTo>
                    <a:pt x="1793" y="2575"/>
                  </a:lnTo>
                  <a:lnTo>
                    <a:pt x="1790" y="2586"/>
                  </a:lnTo>
                  <a:lnTo>
                    <a:pt x="1787" y="2599"/>
                  </a:lnTo>
                  <a:lnTo>
                    <a:pt x="1782" y="2612"/>
                  </a:lnTo>
                  <a:lnTo>
                    <a:pt x="1780" y="2618"/>
                  </a:lnTo>
                  <a:lnTo>
                    <a:pt x="1776" y="2623"/>
                  </a:lnTo>
                  <a:lnTo>
                    <a:pt x="1772" y="2628"/>
                  </a:lnTo>
                  <a:lnTo>
                    <a:pt x="1767" y="2632"/>
                  </a:lnTo>
                  <a:lnTo>
                    <a:pt x="1762" y="2635"/>
                  </a:lnTo>
                  <a:lnTo>
                    <a:pt x="1757" y="2636"/>
                  </a:lnTo>
                  <a:lnTo>
                    <a:pt x="1753" y="2636"/>
                  </a:lnTo>
                  <a:lnTo>
                    <a:pt x="1747" y="2635"/>
                  </a:lnTo>
                  <a:lnTo>
                    <a:pt x="1737" y="2632"/>
                  </a:lnTo>
                  <a:lnTo>
                    <a:pt x="1725" y="2632"/>
                  </a:lnTo>
                  <a:lnTo>
                    <a:pt x="1719" y="2635"/>
                  </a:lnTo>
                  <a:lnTo>
                    <a:pt x="1712" y="2638"/>
                  </a:lnTo>
                  <a:lnTo>
                    <a:pt x="1707" y="2643"/>
                  </a:lnTo>
                  <a:lnTo>
                    <a:pt x="1704" y="2648"/>
                  </a:lnTo>
                  <a:lnTo>
                    <a:pt x="1701" y="2655"/>
                  </a:lnTo>
                  <a:lnTo>
                    <a:pt x="1698" y="2662"/>
                  </a:lnTo>
                  <a:lnTo>
                    <a:pt x="1697" y="2670"/>
                  </a:lnTo>
                  <a:lnTo>
                    <a:pt x="1696" y="2678"/>
                  </a:lnTo>
                  <a:lnTo>
                    <a:pt x="1672" y="2670"/>
                  </a:lnTo>
                  <a:lnTo>
                    <a:pt x="1651" y="2663"/>
                  </a:lnTo>
                  <a:lnTo>
                    <a:pt x="1629" y="2655"/>
                  </a:lnTo>
                  <a:lnTo>
                    <a:pt x="1607" y="2646"/>
                  </a:lnTo>
                  <a:lnTo>
                    <a:pt x="1602" y="2643"/>
                  </a:lnTo>
                  <a:lnTo>
                    <a:pt x="1599" y="2639"/>
                  </a:lnTo>
                  <a:lnTo>
                    <a:pt x="1595" y="2636"/>
                  </a:lnTo>
                  <a:lnTo>
                    <a:pt x="1593" y="2632"/>
                  </a:lnTo>
                  <a:lnTo>
                    <a:pt x="1590" y="2629"/>
                  </a:lnTo>
                  <a:lnTo>
                    <a:pt x="1586" y="2626"/>
                  </a:lnTo>
                  <a:lnTo>
                    <a:pt x="1583" y="2623"/>
                  </a:lnTo>
                  <a:lnTo>
                    <a:pt x="1577" y="2623"/>
                  </a:lnTo>
                  <a:lnTo>
                    <a:pt x="1573" y="2623"/>
                  </a:lnTo>
                  <a:lnTo>
                    <a:pt x="1570" y="2626"/>
                  </a:lnTo>
                  <a:lnTo>
                    <a:pt x="1567" y="2629"/>
                  </a:lnTo>
                  <a:lnTo>
                    <a:pt x="1565" y="2633"/>
                  </a:lnTo>
                  <a:lnTo>
                    <a:pt x="1564" y="2638"/>
                  </a:lnTo>
                  <a:lnTo>
                    <a:pt x="1561" y="2641"/>
                  </a:lnTo>
                  <a:lnTo>
                    <a:pt x="1558" y="2646"/>
                  </a:lnTo>
                  <a:lnTo>
                    <a:pt x="1554" y="2648"/>
                  </a:lnTo>
                  <a:lnTo>
                    <a:pt x="1548" y="2653"/>
                  </a:lnTo>
                  <a:lnTo>
                    <a:pt x="1540" y="2654"/>
                  </a:lnTo>
                  <a:lnTo>
                    <a:pt x="1532" y="2655"/>
                  </a:lnTo>
                  <a:lnTo>
                    <a:pt x="1524" y="2654"/>
                  </a:lnTo>
                  <a:lnTo>
                    <a:pt x="1516" y="2653"/>
                  </a:lnTo>
                  <a:lnTo>
                    <a:pt x="1508" y="2653"/>
                  </a:lnTo>
                  <a:lnTo>
                    <a:pt x="1499" y="2653"/>
                  </a:lnTo>
                  <a:lnTo>
                    <a:pt x="1491" y="2655"/>
                  </a:lnTo>
                  <a:lnTo>
                    <a:pt x="1485" y="2658"/>
                  </a:lnTo>
                  <a:lnTo>
                    <a:pt x="1482" y="2663"/>
                  </a:lnTo>
                  <a:lnTo>
                    <a:pt x="1479" y="2667"/>
                  </a:lnTo>
                  <a:lnTo>
                    <a:pt x="1476" y="2673"/>
                  </a:lnTo>
                  <a:lnTo>
                    <a:pt x="1475" y="2679"/>
                  </a:lnTo>
                  <a:lnTo>
                    <a:pt x="1473" y="2684"/>
                  </a:lnTo>
                  <a:lnTo>
                    <a:pt x="1469" y="2690"/>
                  </a:lnTo>
                  <a:lnTo>
                    <a:pt x="1465" y="2694"/>
                  </a:lnTo>
                  <a:lnTo>
                    <a:pt x="1459" y="2697"/>
                  </a:lnTo>
                  <a:lnTo>
                    <a:pt x="1453" y="2699"/>
                  </a:lnTo>
                  <a:lnTo>
                    <a:pt x="1447" y="2699"/>
                  </a:lnTo>
                  <a:lnTo>
                    <a:pt x="1440" y="2699"/>
                  </a:lnTo>
                  <a:lnTo>
                    <a:pt x="1428" y="2699"/>
                  </a:lnTo>
                  <a:lnTo>
                    <a:pt x="1414" y="2700"/>
                  </a:lnTo>
                  <a:lnTo>
                    <a:pt x="1405" y="2703"/>
                  </a:lnTo>
                  <a:lnTo>
                    <a:pt x="1397" y="2706"/>
                  </a:lnTo>
                  <a:lnTo>
                    <a:pt x="1390" y="2709"/>
                  </a:lnTo>
                  <a:lnTo>
                    <a:pt x="1383" y="2714"/>
                  </a:lnTo>
                  <a:lnTo>
                    <a:pt x="1371" y="2723"/>
                  </a:lnTo>
                  <a:lnTo>
                    <a:pt x="1358" y="2735"/>
                  </a:lnTo>
                  <a:lnTo>
                    <a:pt x="1352" y="2730"/>
                  </a:lnTo>
                  <a:lnTo>
                    <a:pt x="1346" y="2723"/>
                  </a:lnTo>
                  <a:lnTo>
                    <a:pt x="1341" y="2716"/>
                  </a:lnTo>
                  <a:lnTo>
                    <a:pt x="1338" y="2709"/>
                  </a:lnTo>
                  <a:lnTo>
                    <a:pt x="1332" y="2695"/>
                  </a:lnTo>
                  <a:lnTo>
                    <a:pt x="1327" y="2678"/>
                  </a:lnTo>
                  <a:lnTo>
                    <a:pt x="1317" y="2681"/>
                  </a:lnTo>
                  <a:lnTo>
                    <a:pt x="1306" y="2683"/>
                  </a:lnTo>
                  <a:lnTo>
                    <a:pt x="1296" y="2684"/>
                  </a:lnTo>
                  <a:lnTo>
                    <a:pt x="1286" y="2684"/>
                  </a:lnTo>
                  <a:lnTo>
                    <a:pt x="1276" y="2686"/>
                  </a:lnTo>
                  <a:lnTo>
                    <a:pt x="1267" y="2688"/>
                  </a:lnTo>
                  <a:lnTo>
                    <a:pt x="1262" y="2689"/>
                  </a:lnTo>
                  <a:lnTo>
                    <a:pt x="1258" y="2691"/>
                  </a:lnTo>
                  <a:lnTo>
                    <a:pt x="1253" y="2694"/>
                  </a:lnTo>
                  <a:lnTo>
                    <a:pt x="1250" y="2697"/>
                  </a:lnTo>
                  <a:lnTo>
                    <a:pt x="1244" y="2703"/>
                  </a:lnTo>
                  <a:lnTo>
                    <a:pt x="1241" y="2711"/>
                  </a:lnTo>
                  <a:lnTo>
                    <a:pt x="1238" y="2717"/>
                  </a:lnTo>
                  <a:lnTo>
                    <a:pt x="1237" y="2725"/>
                  </a:lnTo>
                  <a:lnTo>
                    <a:pt x="1236" y="2732"/>
                  </a:lnTo>
                  <a:lnTo>
                    <a:pt x="1233" y="2740"/>
                  </a:lnTo>
                  <a:lnTo>
                    <a:pt x="1229" y="2746"/>
                  </a:lnTo>
                  <a:lnTo>
                    <a:pt x="1224" y="2751"/>
                  </a:lnTo>
                  <a:lnTo>
                    <a:pt x="1219" y="2746"/>
                  </a:lnTo>
                  <a:lnTo>
                    <a:pt x="1216" y="2740"/>
                  </a:lnTo>
                  <a:lnTo>
                    <a:pt x="1213" y="2734"/>
                  </a:lnTo>
                  <a:lnTo>
                    <a:pt x="1211" y="2729"/>
                  </a:lnTo>
                  <a:lnTo>
                    <a:pt x="1207" y="2716"/>
                  </a:lnTo>
                  <a:lnTo>
                    <a:pt x="1201" y="2704"/>
                  </a:lnTo>
                  <a:lnTo>
                    <a:pt x="1198" y="2699"/>
                  </a:lnTo>
                  <a:lnTo>
                    <a:pt x="1194" y="2696"/>
                  </a:lnTo>
                  <a:lnTo>
                    <a:pt x="1189" y="2692"/>
                  </a:lnTo>
                  <a:lnTo>
                    <a:pt x="1184" y="2690"/>
                  </a:lnTo>
                  <a:lnTo>
                    <a:pt x="1173" y="2687"/>
                  </a:lnTo>
                  <a:lnTo>
                    <a:pt x="1163" y="2681"/>
                  </a:lnTo>
                  <a:lnTo>
                    <a:pt x="1157" y="2675"/>
                  </a:lnTo>
                  <a:lnTo>
                    <a:pt x="1152" y="2670"/>
                  </a:lnTo>
                  <a:lnTo>
                    <a:pt x="1149" y="2664"/>
                  </a:lnTo>
                  <a:lnTo>
                    <a:pt x="1146" y="2657"/>
                  </a:lnTo>
                  <a:lnTo>
                    <a:pt x="1138" y="2645"/>
                  </a:lnTo>
                  <a:lnTo>
                    <a:pt x="1127" y="2632"/>
                  </a:lnTo>
                  <a:lnTo>
                    <a:pt x="1122" y="2638"/>
                  </a:lnTo>
                  <a:lnTo>
                    <a:pt x="1115" y="2643"/>
                  </a:lnTo>
                  <a:lnTo>
                    <a:pt x="1113" y="2645"/>
                  </a:lnTo>
                  <a:lnTo>
                    <a:pt x="1109" y="2647"/>
                  </a:lnTo>
                  <a:lnTo>
                    <a:pt x="1106" y="2648"/>
                  </a:lnTo>
                  <a:lnTo>
                    <a:pt x="1101" y="2648"/>
                  </a:lnTo>
                  <a:lnTo>
                    <a:pt x="1096" y="2648"/>
                  </a:lnTo>
                  <a:lnTo>
                    <a:pt x="1090" y="2647"/>
                  </a:lnTo>
                  <a:lnTo>
                    <a:pt x="1085" y="2645"/>
                  </a:lnTo>
                  <a:lnTo>
                    <a:pt x="1081" y="2641"/>
                  </a:lnTo>
                  <a:lnTo>
                    <a:pt x="1073" y="2633"/>
                  </a:lnTo>
                  <a:lnTo>
                    <a:pt x="1066" y="2624"/>
                  </a:lnTo>
                  <a:lnTo>
                    <a:pt x="1059" y="2615"/>
                  </a:lnTo>
                  <a:lnTo>
                    <a:pt x="1052" y="2609"/>
                  </a:lnTo>
                  <a:lnTo>
                    <a:pt x="1047" y="2605"/>
                  </a:lnTo>
                  <a:lnTo>
                    <a:pt x="1042" y="2603"/>
                  </a:lnTo>
                  <a:lnTo>
                    <a:pt x="1037" y="2601"/>
                  </a:lnTo>
                  <a:lnTo>
                    <a:pt x="1031" y="2601"/>
                  </a:lnTo>
                  <a:lnTo>
                    <a:pt x="1025" y="2601"/>
                  </a:lnTo>
                  <a:lnTo>
                    <a:pt x="1022" y="2603"/>
                  </a:lnTo>
                  <a:lnTo>
                    <a:pt x="1018" y="2605"/>
                  </a:lnTo>
                  <a:lnTo>
                    <a:pt x="1014" y="2607"/>
                  </a:lnTo>
                  <a:lnTo>
                    <a:pt x="1008" y="2614"/>
                  </a:lnTo>
                  <a:lnTo>
                    <a:pt x="1003" y="2623"/>
                  </a:lnTo>
                  <a:lnTo>
                    <a:pt x="997" y="2631"/>
                  </a:lnTo>
                  <a:lnTo>
                    <a:pt x="991" y="2638"/>
                  </a:lnTo>
                  <a:lnTo>
                    <a:pt x="988" y="2641"/>
                  </a:lnTo>
                  <a:lnTo>
                    <a:pt x="984" y="2644"/>
                  </a:lnTo>
                  <a:lnTo>
                    <a:pt x="980" y="2645"/>
                  </a:lnTo>
                  <a:lnTo>
                    <a:pt x="974" y="2646"/>
                  </a:lnTo>
                  <a:lnTo>
                    <a:pt x="965" y="2645"/>
                  </a:lnTo>
                  <a:lnTo>
                    <a:pt x="957" y="2641"/>
                  </a:lnTo>
                  <a:lnTo>
                    <a:pt x="950" y="2638"/>
                  </a:lnTo>
                  <a:lnTo>
                    <a:pt x="944" y="2632"/>
                  </a:lnTo>
                  <a:lnTo>
                    <a:pt x="930" y="2621"/>
                  </a:lnTo>
                  <a:lnTo>
                    <a:pt x="916" y="2610"/>
                  </a:lnTo>
                  <a:lnTo>
                    <a:pt x="880" y="2616"/>
                  </a:lnTo>
                  <a:lnTo>
                    <a:pt x="880" y="2616"/>
                  </a:lnTo>
                  <a:lnTo>
                    <a:pt x="854" y="2607"/>
                  </a:lnTo>
                  <a:lnTo>
                    <a:pt x="833" y="2597"/>
                  </a:lnTo>
                  <a:lnTo>
                    <a:pt x="811" y="2586"/>
                  </a:lnTo>
                  <a:lnTo>
                    <a:pt x="791" y="2576"/>
                  </a:lnTo>
                  <a:lnTo>
                    <a:pt x="771" y="2567"/>
                  </a:lnTo>
                  <a:lnTo>
                    <a:pt x="749" y="2559"/>
                  </a:lnTo>
                  <a:lnTo>
                    <a:pt x="738" y="2556"/>
                  </a:lnTo>
                  <a:lnTo>
                    <a:pt x="726" y="2554"/>
                  </a:lnTo>
                  <a:lnTo>
                    <a:pt x="713" y="2553"/>
                  </a:lnTo>
                  <a:lnTo>
                    <a:pt x="700" y="2552"/>
                  </a:lnTo>
                  <a:lnTo>
                    <a:pt x="692" y="2553"/>
                  </a:lnTo>
                  <a:lnTo>
                    <a:pt x="687" y="2553"/>
                  </a:lnTo>
                  <a:lnTo>
                    <a:pt x="680" y="2555"/>
                  </a:lnTo>
                  <a:lnTo>
                    <a:pt x="674" y="2558"/>
                  </a:lnTo>
                  <a:lnTo>
                    <a:pt x="663" y="2563"/>
                  </a:lnTo>
                  <a:lnTo>
                    <a:pt x="653" y="2570"/>
                  </a:lnTo>
                  <a:lnTo>
                    <a:pt x="644" y="2578"/>
                  </a:lnTo>
                  <a:lnTo>
                    <a:pt x="636" y="2588"/>
                  </a:lnTo>
                  <a:lnTo>
                    <a:pt x="628" y="2598"/>
                  </a:lnTo>
                  <a:lnTo>
                    <a:pt x="620" y="2609"/>
                  </a:lnTo>
                  <a:lnTo>
                    <a:pt x="612" y="2619"/>
                  </a:lnTo>
                  <a:lnTo>
                    <a:pt x="603" y="2629"/>
                  </a:lnTo>
                  <a:lnTo>
                    <a:pt x="595" y="2639"/>
                  </a:lnTo>
                  <a:lnTo>
                    <a:pt x="586" y="2647"/>
                  </a:lnTo>
                  <a:lnTo>
                    <a:pt x="576" y="2655"/>
                  </a:lnTo>
                  <a:lnTo>
                    <a:pt x="564" y="2660"/>
                  </a:lnTo>
                  <a:lnTo>
                    <a:pt x="559" y="2662"/>
                  </a:lnTo>
                  <a:lnTo>
                    <a:pt x="553" y="2664"/>
                  </a:lnTo>
                  <a:lnTo>
                    <a:pt x="546" y="2664"/>
                  </a:lnTo>
                  <a:lnTo>
                    <a:pt x="540" y="2665"/>
                  </a:lnTo>
                  <a:lnTo>
                    <a:pt x="528" y="2664"/>
                  </a:lnTo>
                  <a:lnTo>
                    <a:pt x="518" y="2662"/>
                  </a:lnTo>
                  <a:lnTo>
                    <a:pt x="508" y="2658"/>
                  </a:lnTo>
                  <a:lnTo>
                    <a:pt x="500" y="2654"/>
                  </a:lnTo>
                  <a:lnTo>
                    <a:pt x="492" y="2648"/>
                  </a:lnTo>
                  <a:lnTo>
                    <a:pt x="485" y="2641"/>
                  </a:lnTo>
                  <a:lnTo>
                    <a:pt x="478" y="2633"/>
                  </a:lnTo>
                  <a:lnTo>
                    <a:pt x="472" y="2626"/>
                  </a:lnTo>
                  <a:lnTo>
                    <a:pt x="449" y="2588"/>
                  </a:lnTo>
                  <a:lnTo>
                    <a:pt x="424" y="2550"/>
                  </a:lnTo>
                  <a:lnTo>
                    <a:pt x="410" y="2530"/>
                  </a:lnTo>
                  <a:lnTo>
                    <a:pt x="400" y="2512"/>
                  </a:lnTo>
                  <a:lnTo>
                    <a:pt x="392" y="2494"/>
                  </a:lnTo>
                  <a:lnTo>
                    <a:pt x="385" y="2476"/>
                  </a:lnTo>
                  <a:lnTo>
                    <a:pt x="379" y="2458"/>
                  </a:lnTo>
                  <a:lnTo>
                    <a:pt x="371" y="2440"/>
                  </a:lnTo>
                  <a:lnTo>
                    <a:pt x="363" y="2421"/>
                  </a:lnTo>
                  <a:lnTo>
                    <a:pt x="353" y="2400"/>
                  </a:lnTo>
                  <a:lnTo>
                    <a:pt x="351" y="2398"/>
                  </a:lnTo>
                  <a:lnTo>
                    <a:pt x="353" y="2396"/>
                  </a:lnTo>
                  <a:lnTo>
                    <a:pt x="355" y="2393"/>
                  </a:lnTo>
                  <a:lnTo>
                    <a:pt x="358" y="2390"/>
                  </a:lnTo>
                  <a:lnTo>
                    <a:pt x="366" y="2384"/>
                  </a:lnTo>
                  <a:lnTo>
                    <a:pt x="376" y="2377"/>
                  </a:lnTo>
                  <a:lnTo>
                    <a:pt x="388" y="2372"/>
                  </a:lnTo>
                  <a:lnTo>
                    <a:pt x="398" y="2367"/>
                  </a:lnTo>
                  <a:lnTo>
                    <a:pt x="407" y="2364"/>
                  </a:lnTo>
                  <a:lnTo>
                    <a:pt x="413" y="2363"/>
                  </a:lnTo>
                  <a:lnTo>
                    <a:pt x="452" y="2363"/>
                  </a:lnTo>
                  <a:lnTo>
                    <a:pt x="460" y="2362"/>
                  </a:lnTo>
                  <a:lnTo>
                    <a:pt x="467" y="2360"/>
                  </a:lnTo>
                  <a:lnTo>
                    <a:pt x="474" y="2358"/>
                  </a:lnTo>
                  <a:lnTo>
                    <a:pt x="479" y="2355"/>
                  </a:lnTo>
                  <a:lnTo>
                    <a:pt x="493" y="2348"/>
                  </a:lnTo>
                  <a:lnTo>
                    <a:pt x="507" y="2342"/>
                  </a:lnTo>
                  <a:lnTo>
                    <a:pt x="524" y="2339"/>
                  </a:lnTo>
                  <a:lnTo>
                    <a:pt x="541" y="2337"/>
                  </a:lnTo>
                  <a:lnTo>
                    <a:pt x="541" y="2325"/>
                  </a:lnTo>
                  <a:lnTo>
                    <a:pt x="540" y="2314"/>
                  </a:lnTo>
                  <a:lnTo>
                    <a:pt x="540" y="2309"/>
                  </a:lnTo>
                  <a:lnTo>
                    <a:pt x="537" y="2305"/>
                  </a:lnTo>
                  <a:lnTo>
                    <a:pt x="534" y="2302"/>
                  </a:lnTo>
                  <a:lnTo>
                    <a:pt x="529" y="2298"/>
                  </a:lnTo>
                  <a:lnTo>
                    <a:pt x="523" y="2296"/>
                  </a:lnTo>
                  <a:lnTo>
                    <a:pt x="516" y="2295"/>
                  </a:lnTo>
                  <a:lnTo>
                    <a:pt x="509" y="2295"/>
                  </a:lnTo>
                  <a:lnTo>
                    <a:pt x="502" y="2295"/>
                  </a:lnTo>
                  <a:lnTo>
                    <a:pt x="495" y="2296"/>
                  </a:lnTo>
                  <a:lnTo>
                    <a:pt x="489" y="2295"/>
                  </a:lnTo>
                  <a:lnTo>
                    <a:pt x="482" y="2295"/>
                  </a:lnTo>
                  <a:lnTo>
                    <a:pt x="475" y="2292"/>
                  </a:lnTo>
                  <a:lnTo>
                    <a:pt x="459" y="2281"/>
                  </a:lnTo>
                  <a:lnTo>
                    <a:pt x="443" y="2273"/>
                  </a:lnTo>
                  <a:lnTo>
                    <a:pt x="434" y="2270"/>
                  </a:lnTo>
                  <a:lnTo>
                    <a:pt x="427" y="2266"/>
                  </a:lnTo>
                  <a:lnTo>
                    <a:pt x="421" y="2262"/>
                  </a:lnTo>
                  <a:lnTo>
                    <a:pt x="414" y="2257"/>
                  </a:lnTo>
                  <a:lnTo>
                    <a:pt x="409" y="2252"/>
                  </a:lnTo>
                  <a:lnTo>
                    <a:pt x="404" y="2246"/>
                  </a:lnTo>
                  <a:lnTo>
                    <a:pt x="399" y="2238"/>
                  </a:lnTo>
                  <a:lnTo>
                    <a:pt x="395" y="2231"/>
                  </a:lnTo>
                  <a:lnTo>
                    <a:pt x="388" y="2221"/>
                  </a:lnTo>
                  <a:lnTo>
                    <a:pt x="380" y="2213"/>
                  </a:lnTo>
                  <a:lnTo>
                    <a:pt x="371" y="2205"/>
                  </a:lnTo>
                  <a:lnTo>
                    <a:pt x="362" y="2198"/>
                  </a:lnTo>
                  <a:lnTo>
                    <a:pt x="354" y="2192"/>
                  </a:lnTo>
                  <a:lnTo>
                    <a:pt x="348" y="2184"/>
                  </a:lnTo>
                  <a:lnTo>
                    <a:pt x="345" y="2180"/>
                  </a:lnTo>
                  <a:lnTo>
                    <a:pt x="344" y="2175"/>
                  </a:lnTo>
                  <a:lnTo>
                    <a:pt x="342" y="2170"/>
                  </a:lnTo>
                  <a:lnTo>
                    <a:pt x="341" y="2163"/>
                  </a:lnTo>
                  <a:lnTo>
                    <a:pt x="341" y="2132"/>
                  </a:lnTo>
                  <a:lnTo>
                    <a:pt x="341" y="2120"/>
                  </a:lnTo>
                  <a:lnTo>
                    <a:pt x="339" y="2109"/>
                  </a:lnTo>
                  <a:lnTo>
                    <a:pt x="337" y="2099"/>
                  </a:lnTo>
                  <a:lnTo>
                    <a:pt x="333" y="2090"/>
                  </a:lnTo>
                  <a:lnTo>
                    <a:pt x="331" y="2081"/>
                  </a:lnTo>
                  <a:lnTo>
                    <a:pt x="328" y="2070"/>
                  </a:lnTo>
                  <a:lnTo>
                    <a:pt x="327" y="2059"/>
                  </a:lnTo>
                  <a:lnTo>
                    <a:pt x="325" y="2048"/>
                  </a:lnTo>
                  <a:lnTo>
                    <a:pt x="327" y="2039"/>
                  </a:lnTo>
                  <a:lnTo>
                    <a:pt x="328" y="2031"/>
                  </a:lnTo>
                  <a:lnTo>
                    <a:pt x="331" y="2024"/>
                  </a:lnTo>
                  <a:lnTo>
                    <a:pt x="334" y="2017"/>
                  </a:lnTo>
                  <a:lnTo>
                    <a:pt x="341" y="2002"/>
                  </a:lnTo>
                  <a:lnTo>
                    <a:pt x="348" y="1987"/>
                  </a:lnTo>
                  <a:lnTo>
                    <a:pt x="350" y="1974"/>
                  </a:lnTo>
                  <a:lnTo>
                    <a:pt x="351" y="1964"/>
                  </a:lnTo>
                  <a:lnTo>
                    <a:pt x="353" y="1953"/>
                  </a:lnTo>
                  <a:lnTo>
                    <a:pt x="355" y="1940"/>
                  </a:lnTo>
                  <a:lnTo>
                    <a:pt x="357" y="1931"/>
                  </a:lnTo>
                  <a:lnTo>
                    <a:pt x="361" y="1922"/>
                  </a:lnTo>
                  <a:lnTo>
                    <a:pt x="363" y="1914"/>
                  </a:lnTo>
                  <a:lnTo>
                    <a:pt x="364" y="1905"/>
                  </a:lnTo>
                  <a:lnTo>
                    <a:pt x="363" y="1893"/>
                  </a:lnTo>
                  <a:lnTo>
                    <a:pt x="361" y="1881"/>
                  </a:lnTo>
                  <a:lnTo>
                    <a:pt x="358" y="1870"/>
                  </a:lnTo>
                  <a:lnTo>
                    <a:pt x="357" y="1857"/>
                  </a:lnTo>
                  <a:lnTo>
                    <a:pt x="358" y="1850"/>
                  </a:lnTo>
                  <a:lnTo>
                    <a:pt x="361" y="1842"/>
                  </a:lnTo>
                  <a:lnTo>
                    <a:pt x="363" y="1835"/>
                  </a:lnTo>
                  <a:lnTo>
                    <a:pt x="366" y="1829"/>
                  </a:lnTo>
                  <a:lnTo>
                    <a:pt x="370" y="1822"/>
                  </a:lnTo>
                  <a:lnTo>
                    <a:pt x="373" y="1816"/>
                  </a:lnTo>
                  <a:lnTo>
                    <a:pt x="374" y="1809"/>
                  </a:lnTo>
                  <a:lnTo>
                    <a:pt x="375" y="1801"/>
                  </a:lnTo>
                  <a:lnTo>
                    <a:pt x="375" y="1746"/>
                  </a:lnTo>
                  <a:lnTo>
                    <a:pt x="376" y="1740"/>
                  </a:lnTo>
                  <a:lnTo>
                    <a:pt x="379" y="1733"/>
                  </a:lnTo>
                  <a:lnTo>
                    <a:pt x="383" y="1727"/>
                  </a:lnTo>
                  <a:lnTo>
                    <a:pt x="388" y="1722"/>
                  </a:lnTo>
                  <a:lnTo>
                    <a:pt x="392" y="1716"/>
                  </a:lnTo>
                  <a:lnTo>
                    <a:pt x="396" y="1710"/>
                  </a:lnTo>
                  <a:lnTo>
                    <a:pt x="398" y="1703"/>
                  </a:lnTo>
                  <a:lnTo>
                    <a:pt x="399" y="1695"/>
                  </a:lnTo>
                  <a:lnTo>
                    <a:pt x="397" y="1681"/>
                  </a:lnTo>
                  <a:lnTo>
                    <a:pt x="395" y="1667"/>
                  </a:lnTo>
                  <a:lnTo>
                    <a:pt x="389" y="1669"/>
                  </a:lnTo>
                  <a:lnTo>
                    <a:pt x="384" y="1672"/>
                  </a:lnTo>
                  <a:lnTo>
                    <a:pt x="381" y="1675"/>
                  </a:lnTo>
                  <a:lnTo>
                    <a:pt x="376" y="1678"/>
                  </a:lnTo>
                  <a:lnTo>
                    <a:pt x="370" y="1686"/>
                  </a:lnTo>
                  <a:lnTo>
                    <a:pt x="363" y="1695"/>
                  </a:lnTo>
                  <a:lnTo>
                    <a:pt x="358" y="1703"/>
                  </a:lnTo>
                  <a:lnTo>
                    <a:pt x="355" y="1711"/>
                  </a:lnTo>
                  <a:lnTo>
                    <a:pt x="353" y="1715"/>
                  </a:lnTo>
                  <a:lnTo>
                    <a:pt x="350" y="1717"/>
                  </a:lnTo>
                  <a:lnTo>
                    <a:pt x="347" y="1719"/>
                  </a:lnTo>
                  <a:lnTo>
                    <a:pt x="344" y="1719"/>
                  </a:lnTo>
                  <a:lnTo>
                    <a:pt x="336" y="1719"/>
                  </a:lnTo>
                  <a:lnTo>
                    <a:pt x="327" y="1718"/>
                  </a:lnTo>
                  <a:lnTo>
                    <a:pt x="327" y="1685"/>
                  </a:lnTo>
                  <a:lnTo>
                    <a:pt x="328" y="1675"/>
                  </a:lnTo>
                  <a:lnTo>
                    <a:pt x="329" y="1666"/>
                  </a:lnTo>
                  <a:lnTo>
                    <a:pt x="331" y="1657"/>
                  </a:lnTo>
                  <a:lnTo>
                    <a:pt x="332" y="1649"/>
                  </a:lnTo>
                  <a:lnTo>
                    <a:pt x="334" y="1640"/>
                  </a:lnTo>
                  <a:lnTo>
                    <a:pt x="337" y="1631"/>
                  </a:lnTo>
                  <a:lnTo>
                    <a:pt x="338" y="1622"/>
                  </a:lnTo>
                  <a:lnTo>
                    <a:pt x="338" y="1612"/>
                  </a:lnTo>
                  <a:lnTo>
                    <a:pt x="338" y="1591"/>
                  </a:lnTo>
                  <a:lnTo>
                    <a:pt x="338" y="1573"/>
                  </a:lnTo>
                  <a:lnTo>
                    <a:pt x="337" y="1555"/>
                  </a:lnTo>
                  <a:lnTo>
                    <a:pt x="333" y="1535"/>
                  </a:lnTo>
                  <a:lnTo>
                    <a:pt x="330" y="1524"/>
                  </a:lnTo>
                  <a:lnTo>
                    <a:pt x="325" y="1515"/>
                  </a:lnTo>
                  <a:lnTo>
                    <a:pt x="323" y="1511"/>
                  </a:lnTo>
                  <a:lnTo>
                    <a:pt x="321" y="1506"/>
                  </a:lnTo>
                  <a:lnTo>
                    <a:pt x="320" y="1501"/>
                  </a:lnTo>
                  <a:lnTo>
                    <a:pt x="319" y="1495"/>
                  </a:lnTo>
                  <a:lnTo>
                    <a:pt x="319" y="1462"/>
                  </a:lnTo>
                  <a:lnTo>
                    <a:pt x="321" y="1450"/>
                  </a:lnTo>
                  <a:lnTo>
                    <a:pt x="323" y="1439"/>
                  </a:lnTo>
                  <a:lnTo>
                    <a:pt x="327" y="1428"/>
                  </a:lnTo>
                  <a:lnTo>
                    <a:pt x="329" y="1416"/>
                  </a:lnTo>
                  <a:lnTo>
                    <a:pt x="330" y="1404"/>
                  </a:lnTo>
                  <a:lnTo>
                    <a:pt x="330" y="1393"/>
                  </a:lnTo>
                  <a:lnTo>
                    <a:pt x="339" y="1377"/>
                  </a:lnTo>
                  <a:lnTo>
                    <a:pt x="348" y="1360"/>
                  </a:lnTo>
                  <a:lnTo>
                    <a:pt x="348" y="1331"/>
                  </a:lnTo>
                  <a:lnTo>
                    <a:pt x="312" y="1331"/>
                  </a:lnTo>
                  <a:lnTo>
                    <a:pt x="307" y="1331"/>
                  </a:lnTo>
                  <a:lnTo>
                    <a:pt x="304" y="1330"/>
                  </a:lnTo>
                  <a:lnTo>
                    <a:pt x="300" y="1328"/>
                  </a:lnTo>
                  <a:lnTo>
                    <a:pt x="297" y="1326"/>
                  </a:lnTo>
                  <a:lnTo>
                    <a:pt x="293" y="1322"/>
                  </a:lnTo>
                  <a:lnTo>
                    <a:pt x="288" y="1316"/>
                  </a:lnTo>
                  <a:lnTo>
                    <a:pt x="282" y="1301"/>
                  </a:lnTo>
                  <a:lnTo>
                    <a:pt x="276" y="1285"/>
                  </a:lnTo>
                  <a:lnTo>
                    <a:pt x="269" y="1273"/>
                  </a:lnTo>
                  <a:lnTo>
                    <a:pt x="263" y="1258"/>
                  </a:lnTo>
                  <a:lnTo>
                    <a:pt x="261" y="1248"/>
                  </a:lnTo>
                  <a:lnTo>
                    <a:pt x="260" y="1238"/>
                  </a:lnTo>
                  <a:lnTo>
                    <a:pt x="259" y="1233"/>
                  </a:lnTo>
                  <a:lnTo>
                    <a:pt x="257" y="1229"/>
                  </a:lnTo>
                  <a:lnTo>
                    <a:pt x="255" y="1224"/>
                  </a:lnTo>
                  <a:lnTo>
                    <a:pt x="252" y="1220"/>
                  </a:lnTo>
                  <a:lnTo>
                    <a:pt x="243" y="1214"/>
                  </a:lnTo>
                  <a:lnTo>
                    <a:pt x="233" y="1208"/>
                  </a:lnTo>
                  <a:lnTo>
                    <a:pt x="228" y="1204"/>
                  </a:lnTo>
                  <a:lnTo>
                    <a:pt x="226" y="1198"/>
                  </a:lnTo>
                  <a:lnTo>
                    <a:pt x="225" y="1192"/>
                  </a:lnTo>
                  <a:lnTo>
                    <a:pt x="223" y="1186"/>
                  </a:lnTo>
                  <a:lnTo>
                    <a:pt x="223" y="1179"/>
                  </a:lnTo>
                  <a:lnTo>
                    <a:pt x="222" y="1173"/>
                  </a:lnTo>
                  <a:lnTo>
                    <a:pt x="221" y="1166"/>
                  </a:lnTo>
                  <a:lnTo>
                    <a:pt x="218" y="1161"/>
                  </a:lnTo>
                  <a:lnTo>
                    <a:pt x="212" y="1154"/>
                  </a:lnTo>
                  <a:lnTo>
                    <a:pt x="206" y="1148"/>
                  </a:lnTo>
                  <a:lnTo>
                    <a:pt x="201" y="1145"/>
                  </a:lnTo>
                  <a:lnTo>
                    <a:pt x="195" y="1140"/>
                  </a:lnTo>
                  <a:lnTo>
                    <a:pt x="189" y="1137"/>
                  </a:lnTo>
                  <a:lnTo>
                    <a:pt x="184" y="1132"/>
                  </a:lnTo>
                  <a:lnTo>
                    <a:pt x="178" y="1127"/>
                  </a:lnTo>
                  <a:lnTo>
                    <a:pt x="172" y="1120"/>
                  </a:lnTo>
                  <a:lnTo>
                    <a:pt x="167" y="1108"/>
                  </a:lnTo>
                  <a:lnTo>
                    <a:pt x="162" y="1095"/>
                  </a:lnTo>
                  <a:lnTo>
                    <a:pt x="160" y="1089"/>
                  </a:lnTo>
                  <a:lnTo>
                    <a:pt x="157" y="1086"/>
                  </a:lnTo>
                  <a:lnTo>
                    <a:pt x="152" y="1083"/>
                  </a:lnTo>
                  <a:lnTo>
                    <a:pt x="145" y="1081"/>
                  </a:lnTo>
                  <a:lnTo>
                    <a:pt x="136" y="1084"/>
                  </a:lnTo>
                  <a:lnTo>
                    <a:pt x="128" y="1087"/>
                  </a:lnTo>
                  <a:lnTo>
                    <a:pt x="120" y="1089"/>
                  </a:lnTo>
                  <a:lnTo>
                    <a:pt x="111" y="1092"/>
                  </a:lnTo>
                  <a:lnTo>
                    <a:pt x="107" y="1091"/>
                  </a:lnTo>
                  <a:lnTo>
                    <a:pt x="103" y="1089"/>
                  </a:lnTo>
                  <a:lnTo>
                    <a:pt x="100" y="1087"/>
                  </a:lnTo>
                  <a:lnTo>
                    <a:pt x="98" y="1084"/>
                  </a:lnTo>
                  <a:lnTo>
                    <a:pt x="95" y="1079"/>
                  </a:lnTo>
                  <a:lnTo>
                    <a:pt x="93" y="1075"/>
                  </a:lnTo>
                  <a:lnTo>
                    <a:pt x="93" y="1070"/>
                  </a:lnTo>
                  <a:lnTo>
                    <a:pt x="92" y="1066"/>
                  </a:lnTo>
                  <a:lnTo>
                    <a:pt x="92" y="1007"/>
                  </a:lnTo>
                  <a:lnTo>
                    <a:pt x="92" y="994"/>
                  </a:lnTo>
                  <a:lnTo>
                    <a:pt x="89" y="984"/>
                  </a:lnTo>
                  <a:lnTo>
                    <a:pt x="86" y="974"/>
                  </a:lnTo>
                  <a:lnTo>
                    <a:pt x="82" y="965"/>
                  </a:lnTo>
                  <a:lnTo>
                    <a:pt x="78" y="955"/>
                  </a:lnTo>
                  <a:lnTo>
                    <a:pt x="75" y="946"/>
                  </a:lnTo>
                  <a:lnTo>
                    <a:pt x="73" y="934"/>
                  </a:lnTo>
                  <a:lnTo>
                    <a:pt x="72" y="923"/>
                  </a:lnTo>
                  <a:lnTo>
                    <a:pt x="72" y="913"/>
                  </a:lnTo>
                  <a:lnTo>
                    <a:pt x="71" y="904"/>
                  </a:lnTo>
                  <a:lnTo>
                    <a:pt x="69" y="895"/>
                  </a:lnTo>
                  <a:lnTo>
                    <a:pt x="67" y="887"/>
                  </a:lnTo>
                  <a:lnTo>
                    <a:pt x="63" y="871"/>
                  </a:lnTo>
                  <a:lnTo>
                    <a:pt x="54" y="854"/>
                  </a:lnTo>
                  <a:lnTo>
                    <a:pt x="49" y="846"/>
                  </a:lnTo>
                  <a:lnTo>
                    <a:pt x="46" y="838"/>
                  </a:lnTo>
                  <a:lnTo>
                    <a:pt x="42" y="830"/>
                  </a:lnTo>
                  <a:lnTo>
                    <a:pt x="41" y="821"/>
                  </a:lnTo>
                  <a:lnTo>
                    <a:pt x="41" y="816"/>
                  </a:lnTo>
                  <a:lnTo>
                    <a:pt x="43" y="812"/>
                  </a:lnTo>
                  <a:lnTo>
                    <a:pt x="46" y="808"/>
                  </a:lnTo>
                  <a:lnTo>
                    <a:pt x="48" y="805"/>
                  </a:lnTo>
                  <a:lnTo>
                    <a:pt x="52" y="798"/>
                  </a:lnTo>
                  <a:lnTo>
                    <a:pt x="57" y="789"/>
                  </a:lnTo>
                  <a:lnTo>
                    <a:pt x="60" y="777"/>
                  </a:lnTo>
                  <a:lnTo>
                    <a:pt x="61" y="764"/>
                  </a:lnTo>
                  <a:lnTo>
                    <a:pt x="63" y="753"/>
                  </a:lnTo>
                  <a:lnTo>
                    <a:pt x="65" y="739"/>
                  </a:lnTo>
                  <a:lnTo>
                    <a:pt x="65" y="657"/>
                  </a:lnTo>
                  <a:lnTo>
                    <a:pt x="64" y="646"/>
                  </a:lnTo>
                  <a:lnTo>
                    <a:pt x="61" y="637"/>
                  </a:lnTo>
                  <a:lnTo>
                    <a:pt x="58" y="629"/>
                  </a:lnTo>
                  <a:lnTo>
                    <a:pt x="52" y="622"/>
                  </a:lnTo>
                  <a:lnTo>
                    <a:pt x="41" y="607"/>
                  </a:lnTo>
                  <a:lnTo>
                    <a:pt x="26" y="592"/>
                  </a:lnTo>
                  <a:lnTo>
                    <a:pt x="22" y="588"/>
                  </a:lnTo>
                  <a:lnTo>
                    <a:pt x="16" y="584"/>
                  </a:lnTo>
                  <a:lnTo>
                    <a:pt x="13" y="583"/>
                  </a:lnTo>
                  <a:lnTo>
                    <a:pt x="11" y="581"/>
                  </a:lnTo>
                  <a:lnTo>
                    <a:pt x="8" y="578"/>
                  </a:lnTo>
                  <a:lnTo>
                    <a:pt x="7" y="575"/>
                  </a:lnTo>
                  <a:lnTo>
                    <a:pt x="4" y="565"/>
                  </a:lnTo>
                  <a:lnTo>
                    <a:pt x="1" y="555"/>
                  </a:lnTo>
                  <a:lnTo>
                    <a:pt x="1" y="545"/>
                  </a:lnTo>
                  <a:lnTo>
                    <a:pt x="0" y="533"/>
                  </a:lnTo>
                  <a:lnTo>
                    <a:pt x="1" y="526"/>
                  </a:lnTo>
                  <a:lnTo>
                    <a:pt x="3" y="520"/>
                  </a:lnTo>
                  <a:lnTo>
                    <a:pt x="5" y="512"/>
                  </a:lnTo>
                  <a:lnTo>
                    <a:pt x="7" y="506"/>
                  </a:lnTo>
                  <a:lnTo>
                    <a:pt x="11" y="500"/>
                  </a:lnTo>
                  <a:lnTo>
                    <a:pt x="16" y="496"/>
                  </a:lnTo>
                  <a:lnTo>
                    <a:pt x="22" y="492"/>
                  </a:lnTo>
                  <a:lnTo>
                    <a:pt x="29" y="492"/>
                  </a:lnTo>
                  <a:lnTo>
                    <a:pt x="40" y="494"/>
                  </a:lnTo>
                  <a:lnTo>
                    <a:pt x="50" y="496"/>
                  </a:lnTo>
                  <a:lnTo>
                    <a:pt x="60" y="500"/>
                  </a:lnTo>
                  <a:lnTo>
                    <a:pt x="72" y="504"/>
                  </a:lnTo>
                  <a:lnTo>
                    <a:pt x="78" y="505"/>
                  </a:lnTo>
                  <a:lnTo>
                    <a:pt x="86" y="505"/>
                  </a:lnTo>
                  <a:lnTo>
                    <a:pt x="92" y="506"/>
                  </a:lnTo>
                  <a:lnTo>
                    <a:pt x="99" y="509"/>
                  </a:lnTo>
                  <a:lnTo>
                    <a:pt x="105" y="514"/>
                  </a:lnTo>
                  <a:lnTo>
                    <a:pt x="108" y="520"/>
                  </a:lnTo>
                  <a:lnTo>
                    <a:pt x="110" y="524"/>
                  </a:lnTo>
                  <a:lnTo>
                    <a:pt x="114" y="530"/>
                  </a:lnTo>
                  <a:lnTo>
                    <a:pt x="116" y="535"/>
                  </a:lnTo>
                  <a:lnTo>
                    <a:pt x="119" y="541"/>
                  </a:lnTo>
                  <a:lnTo>
                    <a:pt x="123" y="546"/>
                  </a:lnTo>
                  <a:lnTo>
                    <a:pt x="128" y="550"/>
                  </a:lnTo>
                  <a:lnTo>
                    <a:pt x="135" y="554"/>
                  </a:lnTo>
                  <a:lnTo>
                    <a:pt x="143" y="557"/>
                  </a:lnTo>
                  <a:lnTo>
                    <a:pt x="150" y="558"/>
                  </a:lnTo>
                  <a:lnTo>
                    <a:pt x="158" y="559"/>
                  </a:lnTo>
                  <a:lnTo>
                    <a:pt x="172" y="559"/>
                  </a:lnTo>
                  <a:lnTo>
                    <a:pt x="189" y="559"/>
                  </a:lnTo>
                  <a:lnTo>
                    <a:pt x="205" y="559"/>
                  </a:lnTo>
                  <a:lnTo>
                    <a:pt x="219" y="557"/>
                  </a:lnTo>
                  <a:lnTo>
                    <a:pt x="234" y="556"/>
                  </a:lnTo>
                  <a:lnTo>
                    <a:pt x="250" y="555"/>
                  </a:lnTo>
                  <a:lnTo>
                    <a:pt x="255" y="556"/>
                  </a:lnTo>
                  <a:lnTo>
                    <a:pt x="261" y="558"/>
                  </a:lnTo>
                  <a:lnTo>
                    <a:pt x="265" y="563"/>
                  </a:lnTo>
                  <a:lnTo>
                    <a:pt x="269" y="567"/>
                  </a:lnTo>
                  <a:lnTo>
                    <a:pt x="276" y="580"/>
                  </a:lnTo>
                  <a:lnTo>
                    <a:pt x="282" y="592"/>
                  </a:lnTo>
                  <a:lnTo>
                    <a:pt x="285" y="594"/>
                  </a:lnTo>
                  <a:lnTo>
                    <a:pt x="288" y="597"/>
                  </a:lnTo>
                  <a:lnTo>
                    <a:pt x="291" y="599"/>
                  </a:lnTo>
                  <a:lnTo>
                    <a:pt x="295" y="600"/>
                  </a:lnTo>
                  <a:lnTo>
                    <a:pt x="302" y="602"/>
                  </a:lnTo>
                  <a:lnTo>
                    <a:pt x="310" y="606"/>
                  </a:lnTo>
                  <a:lnTo>
                    <a:pt x="320" y="611"/>
                  </a:lnTo>
                  <a:lnTo>
                    <a:pt x="329" y="615"/>
                  </a:lnTo>
                  <a:lnTo>
                    <a:pt x="338" y="618"/>
                  </a:lnTo>
                  <a:lnTo>
                    <a:pt x="347" y="622"/>
                  </a:lnTo>
                  <a:lnTo>
                    <a:pt x="356" y="623"/>
                  </a:lnTo>
                  <a:lnTo>
                    <a:pt x="365" y="624"/>
                  </a:lnTo>
                  <a:lnTo>
                    <a:pt x="375" y="625"/>
                  </a:lnTo>
                  <a:lnTo>
                    <a:pt x="387" y="625"/>
                  </a:lnTo>
                  <a:lnTo>
                    <a:pt x="396" y="625"/>
                  </a:lnTo>
                  <a:lnTo>
                    <a:pt x="404" y="624"/>
                  </a:lnTo>
                  <a:lnTo>
                    <a:pt x="410" y="622"/>
                  </a:lnTo>
                  <a:lnTo>
                    <a:pt x="417" y="619"/>
                  </a:lnTo>
                  <a:lnTo>
                    <a:pt x="432" y="615"/>
                  </a:lnTo>
                  <a:lnTo>
                    <a:pt x="448" y="609"/>
                  </a:lnTo>
                  <a:lnTo>
                    <a:pt x="465" y="605"/>
                  </a:lnTo>
                  <a:lnTo>
                    <a:pt x="481" y="599"/>
                  </a:lnTo>
                  <a:lnTo>
                    <a:pt x="495" y="593"/>
                  </a:lnTo>
                  <a:lnTo>
                    <a:pt x="509" y="586"/>
                  </a:lnTo>
                  <a:lnTo>
                    <a:pt x="523" y="578"/>
                  </a:lnTo>
                  <a:lnTo>
                    <a:pt x="534" y="568"/>
                  </a:lnTo>
                  <a:lnTo>
                    <a:pt x="545" y="557"/>
                  </a:lnTo>
                  <a:lnTo>
                    <a:pt x="555" y="542"/>
                  </a:lnTo>
                  <a:lnTo>
                    <a:pt x="598" y="542"/>
                  </a:lnTo>
                  <a:lnTo>
                    <a:pt x="636" y="542"/>
                  </a:lnTo>
                  <a:lnTo>
                    <a:pt x="674" y="542"/>
                  </a:lnTo>
                  <a:lnTo>
                    <a:pt x="717" y="542"/>
                  </a:lnTo>
                  <a:lnTo>
                    <a:pt x="723" y="542"/>
                  </a:lnTo>
                  <a:lnTo>
                    <a:pt x="728" y="543"/>
                  </a:lnTo>
                  <a:lnTo>
                    <a:pt x="732" y="545"/>
                  </a:lnTo>
                  <a:lnTo>
                    <a:pt x="737" y="547"/>
                  </a:lnTo>
                  <a:lnTo>
                    <a:pt x="743" y="554"/>
                  </a:lnTo>
                  <a:lnTo>
                    <a:pt x="750" y="561"/>
                  </a:lnTo>
                  <a:lnTo>
                    <a:pt x="755" y="571"/>
                  </a:lnTo>
                  <a:lnTo>
                    <a:pt x="758" y="581"/>
                  </a:lnTo>
                  <a:lnTo>
                    <a:pt x="762" y="592"/>
                  </a:lnTo>
                  <a:lnTo>
                    <a:pt x="764" y="602"/>
                  </a:lnTo>
                  <a:lnTo>
                    <a:pt x="767" y="615"/>
                  </a:lnTo>
                  <a:lnTo>
                    <a:pt x="772" y="626"/>
                  </a:lnTo>
                  <a:lnTo>
                    <a:pt x="776" y="636"/>
                  </a:lnTo>
                  <a:lnTo>
                    <a:pt x="781" y="646"/>
                  </a:lnTo>
                  <a:lnTo>
                    <a:pt x="785" y="656"/>
                  </a:lnTo>
                  <a:lnTo>
                    <a:pt x="790" y="666"/>
                  </a:lnTo>
                  <a:lnTo>
                    <a:pt x="792" y="677"/>
                  </a:lnTo>
                  <a:lnTo>
                    <a:pt x="793" y="690"/>
                  </a:lnTo>
                  <a:lnTo>
                    <a:pt x="793" y="696"/>
                  </a:lnTo>
                  <a:lnTo>
                    <a:pt x="792" y="702"/>
                  </a:lnTo>
                  <a:lnTo>
                    <a:pt x="791" y="708"/>
                  </a:lnTo>
                  <a:lnTo>
                    <a:pt x="789" y="712"/>
                  </a:lnTo>
                  <a:lnTo>
                    <a:pt x="783" y="722"/>
                  </a:lnTo>
                  <a:lnTo>
                    <a:pt x="776" y="730"/>
                  </a:lnTo>
                  <a:lnTo>
                    <a:pt x="768" y="738"/>
                  </a:lnTo>
                  <a:lnTo>
                    <a:pt x="759" y="746"/>
                  </a:lnTo>
                  <a:lnTo>
                    <a:pt x="749" y="753"/>
                  </a:lnTo>
                  <a:lnTo>
                    <a:pt x="739" y="761"/>
                  </a:lnTo>
                  <a:lnTo>
                    <a:pt x="732" y="764"/>
                  </a:lnTo>
                  <a:lnTo>
                    <a:pt x="724" y="767"/>
                  </a:lnTo>
                  <a:lnTo>
                    <a:pt x="717" y="769"/>
                  </a:lnTo>
                  <a:lnTo>
                    <a:pt x="711" y="770"/>
                  </a:lnTo>
                  <a:lnTo>
                    <a:pt x="704" y="772"/>
                  </a:lnTo>
                  <a:lnTo>
                    <a:pt x="697" y="774"/>
                  </a:lnTo>
                  <a:lnTo>
                    <a:pt x="691" y="778"/>
                  </a:lnTo>
                  <a:lnTo>
                    <a:pt x="686" y="782"/>
                  </a:lnTo>
                  <a:lnTo>
                    <a:pt x="681" y="789"/>
                  </a:lnTo>
                  <a:lnTo>
                    <a:pt x="679" y="796"/>
                  </a:lnTo>
                  <a:lnTo>
                    <a:pt x="678" y="804"/>
                  </a:lnTo>
                  <a:lnTo>
                    <a:pt x="678" y="812"/>
                  </a:lnTo>
                  <a:lnTo>
                    <a:pt x="678" y="818"/>
                  </a:lnTo>
                  <a:lnTo>
                    <a:pt x="679" y="823"/>
                  </a:lnTo>
                  <a:lnTo>
                    <a:pt x="680" y="829"/>
                  </a:lnTo>
                  <a:lnTo>
                    <a:pt x="682" y="833"/>
                  </a:lnTo>
                  <a:lnTo>
                    <a:pt x="687" y="842"/>
                  </a:lnTo>
                  <a:lnTo>
                    <a:pt x="694" y="850"/>
                  </a:lnTo>
                  <a:lnTo>
                    <a:pt x="700" y="858"/>
                  </a:lnTo>
                  <a:lnTo>
                    <a:pt x="708" y="866"/>
                  </a:lnTo>
                  <a:lnTo>
                    <a:pt x="715" y="875"/>
                  </a:lnTo>
                  <a:lnTo>
                    <a:pt x="721" y="885"/>
                  </a:lnTo>
                  <a:lnTo>
                    <a:pt x="726" y="897"/>
                  </a:lnTo>
                  <a:lnTo>
                    <a:pt x="730" y="908"/>
                  </a:lnTo>
                  <a:lnTo>
                    <a:pt x="733" y="918"/>
                  </a:lnTo>
                  <a:lnTo>
                    <a:pt x="735" y="930"/>
                  </a:lnTo>
                  <a:lnTo>
                    <a:pt x="739" y="951"/>
                  </a:lnTo>
                  <a:lnTo>
                    <a:pt x="742" y="976"/>
                  </a:lnTo>
                  <a:lnTo>
                    <a:pt x="746" y="982"/>
                  </a:lnTo>
                  <a:lnTo>
                    <a:pt x="751" y="989"/>
                  </a:lnTo>
                  <a:lnTo>
                    <a:pt x="756" y="993"/>
                  </a:lnTo>
                  <a:lnTo>
                    <a:pt x="762" y="999"/>
                  </a:lnTo>
                  <a:lnTo>
                    <a:pt x="773" y="1007"/>
                  </a:lnTo>
                  <a:lnTo>
                    <a:pt x="784" y="1016"/>
                  </a:lnTo>
                  <a:lnTo>
                    <a:pt x="794" y="1024"/>
                  </a:lnTo>
                  <a:lnTo>
                    <a:pt x="803" y="1034"/>
                  </a:lnTo>
                  <a:lnTo>
                    <a:pt x="806" y="1038"/>
                  </a:lnTo>
                  <a:lnTo>
                    <a:pt x="809" y="1045"/>
                  </a:lnTo>
                  <a:lnTo>
                    <a:pt x="810" y="1052"/>
                  </a:lnTo>
                  <a:lnTo>
                    <a:pt x="811" y="1059"/>
                  </a:lnTo>
                  <a:lnTo>
                    <a:pt x="810" y="1064"/>
                  </a:lnTo>
                  <a:lnTo>
                    <a:pt x="808" y="1070"/>
                  </a:lnTo>
                  <a:lnTo>
                    <a:pt x="806" y="1074"/>
                  </a:lnTo>
                  <a:lnTo>
                    <a:pt x="801" y="1077"/>
                  </a:lnTo>
                  <a:lnTo>
                    <a:pt x="798" y="1081"/>
                  </a:lnTo>
                  <a:lnTo>
                    <a:pt x="794" y="1085"/>
                  </a:lnTo>
                  <a:lnTo>
                    <a:pt x="791" y="1089"/>
                  </a:lnTo>
                  <a:lnTo>
                    <a:pt x="789" y="1095"/>
                  </a:lnTo>
                  <a:lnTo>
                    <a:pt x="786" y="1102"/>
                  </a:lnTo>
                  <a:lnTo>
                    <a:pt x="785" y="1109"/>
                  </a:lnTo>
                  <a:lnTo>
                    <a:pt x="785" y="1117"/>
                  </a:lnTo>
                  <a:lnTo>
                    <a:pt x="784" y="1123"/>
                  </a:lnTo>
                  <a:lnTo>
                    <a:pt x="784" y="1129"/>
                  </a:lnTo>
                  <a:lnTo>
                    <a:pt x="783" y="1136"/>
                  </a:lnTo>
                  <a:lnTo>
                    <a:pt x="780" y="1142"/>
                  </a:lnTo>
                  <a:lnTo>
                    <a:pt x="775" y="1147"/>
                  </a:lnTo>
                  <a:lnTo>
                    <a:pt x="764" y="1157"/>
                  </a:lnTo>
                  <a:lnTo>
                    <a:pt x="754" y="1165"/>
                  </a:lnTo>
                  <a:lnTo>
                    <a:pt x="749" y="1170"/>
                  </a:lnTo>
                  <a:lnTo>
                    <a:pt x="745" y="1176"/>
                  </a:lnTo>
                  <a:lnTo>
                    <a:pt x="742" y="1181"/>
                  </a:lnTo>
                  <a:lnTo>
                    <a:pt x="742" y="1188"/>
                  </a:lnTo>
                  <a:lnTo>
                    <a:pt x="742" y="1191"/>
                  </a:lnTo>
                  <a:lnTo>
                    <a:pt x="743" y="1194"/>
                  </a:lnTo>
                  <a:lnTo>
                    <a:pt x="746" y="1196"/>
                  </a:lnTo>
                  <a:lnTo>
                    <a:pt x="748" y="1197"/>
                  </a:lnTo>
                  <a:lnTo>
                    <a:pt x="755" y="1200"/>
                  </a:lnTo>
                  <a:lnTo>
                    <a:pt x="762" y="1200"/>
                  </a:lnTo>
                  <a:lnTo>
                    <a:pt x="769" y="1200"/>
                  </a:lnTo>
                  <a:lnTo>
                    <a:pt x="776" y="1199"/>
                  </a:lnTo>
                  <a:lnTo>
                    <a:pt x="783" y="1197"/>
                  </a:lnTo>
                  <a:lnTo>
                    <a:pt x="790" y="1195"/>
                  </a:lnTo>
                  <a:lnTo>
                    <a:pt x="802" y="1188"/>
                  </a:lnTo>
                  <a:lnTo>
                    <a:pt x="814" y="1178"/>
                  </a:lnTo>
                  <a:lnTo>
                    <a:pt x="818" y="1173"/>
                  </a:lnTo>
                  <a:lnTo>
                    <a:pt x="823" y="1169"/>
                  </a:lnTo>
                  <a:lnTo>
                    <a:pt x="825" y="1166"/>
                  </a:lnTo>
                  <a:lnTo>
                    <a:pt x="827" y="1165"/>
                  </a:lnTo>
                  <a:lnTo>
                    <a:pt x="831" y="1164"/>
                  </a:lnTo>
                  <a:lnTo>
                    <a:pt x="833" y="1164"/>
                  </a:lnTo>
                  <a:lnTo>
                    <a:pt x="837" y="1164"/>
                  </a:lnTo>
                  <a:lnTo>
                    <a:pt x="840" y="1166"/>
                  </a:lnTo>
                  <a:lnTo>
                    <a:pt x="842" y="1169"/>
                  </a:lnTo>
                  <a:lnTo>
                    <a:pt x="843" y="1172"/>
                  </a:lnTo>
                  <a:lnTo>
                    <a:pt x="844" y="1180"/>
                  </a:lnTo>
                  <a:lnTo>
                    <a:pt x="846" y="1188"/>
                  </a:lnTo>
                  <a:lnTo>
                    <a:pt x="848" y="1192"/>
                  </a:lnTo>
                  <a:lnTo>
                    <a:pt x="850" y="1198"/>
                  </a:lnTo>
                  <a:lnTo>
                    <a:pt x="853" y="1203"/>
                  </a:lnTo>
                  <a:lnTo>
                    <a:pt x="857" y="1206"/>
                  </a:lnTo>
                  <a:lnTo>
                    <a:pt x="860" y="1209"/>
                  </a:lnTo>
                  <a:lnTo>
                    <a:pt x="865" y="1212"/>
                  </a:lnTo>
                  <a:lnTo>
                    <a:pt x="870" y="1213"/>
                  </a:lnTo>
                  <a:lnTo>
                    <a:pt x="875" y="1214"/>
                  </a:lnTo>
                  <a:lnTo>
                    <a:pt x="878" y="1213"/>
                  </a:lnTo>
                  <a:lnTo>
                    <a:pt x="882" y="1212"/>
                  </a:lnTo>
                  <a:lnTo>
                    <a:pt x="884" y="1209"/>
                  </a:lnTo>
                  <a:lnTo>
                    <a:pt x="886" y="1207"/>
                  </a:lnTo>
                  <a:lnTo>
                    <a:pt x="888" y="1202"/>
                  </a:lnTo>
                  <a:lnTo>
                    <a:pt x="890" y="1195"/>
                  </a:lnTo>
                  <a:lnTo>
                    <a:pt x="890" y="1154"/>
                  </a:lnTo>
                  <a:lnTo>
                    <a:pt x="891" y="1144"/>
                  </a:lnTo>
                  <a:lnTo>
                    <a:pt x="893" y="1135"/>
                  </a:lnTo>
                  <a:lnTo>
                    <a:pt x="897" y="1127"/>
                  </a:lnTo>
                  <a:lnTo>
                    <a:pt x="903" y="1120"/>
                  </a:lnTo>
                  <a:lnTo>
                    <a:pt x="911" y="1113"/>
                  </a:lnTo>
                  <a:lnTo>
                    <a:pt x="919" y="1109"/>
                  </a:lnTo>
                  <a:lnTo>
                    <a:pt x="928" y="1104"/>
                  </a:lnTo>
                  <a:lnTo>
                    <a:pt x="938" y="1101"/>
                  </a:lnTo>
                  <a:lnTo>
                    <a:pt x="952" y="1096"/>
                  </a:lnTo>
                  <a:lnTo>
                    <a:pt x="963" y="1092"/>
                  </a:lnTo>
                  <a:lnTo>
                    <a:pt x="969" y="1089"/>
                  </a:lnTo>
                  <a:lnTo>
                    <a:pt x="976" y="1088"/>
                  </a:lnTo>
                  <a:lnTo>
                    <a:pt x="982" y="1087"/>
                  </a:lnTo>
                  <a:lnTo>
                    <a:pt x="989" y="1087"/>
                  </a:lnTo>
                  <a:lnTo>
                    <a:pt x="1002" y="1087"/>
                  </a:lnTo>
                  <a:lnTo>
                    <a:pt x="1013" y="1087"/>
                  </a:lnTo>
                  <a:lnTo>
                    <a:pt x="1024" y="1088"/>
                  </a:lnTo>
                  <a:lnTo>
                    <a:pt x="1037" y="1088"/>
                  </a:lnTo>
                  <a:lnTo>
                    <a:pt x="1046" y="1089"/>
                  </a:lnTo>
                  <a:lnTo>
                    <a:pt x="1053" y="1091"/>
                  </a:lnTo>
                  <a:lnTo>
                    <a:pt x="1059" y="1094"/>
                  </a:lnTo>
                  <a:lnTo>
                    <a:pt x="1066" y="1098"/>
                  </a:lnTo>
                  <a:lnTo>
                    <a:pt x="1078" y="1109"/>
                  </a:lnTo>
                  <a:lnTo>
                    <a:pt x="1088" y="1120"/>
                  </a:lnTo>
                  <a:lnTo>
                    <a:pt x="1098" y="1132"/>
                  </a:lnTo>
                  <a:lnTo>
                    <a:pt x="1109" y="1143"/>
                  </a:lnTo>
                  <a:lnTo>
                    <a:pt x="1116" y="1146"/>
                  </a:lnTo>
                  <a:lnTo>
                    <a:pt x="1123" y="1149"/>
                  </a:lnTo>
                  <a:lnTo>
                    <a:pt x="1131" y="1152"/>
                  </a:lnTo>
                  <a:lnTo>
                    <a:pt x="1139" y="1153"/>
                  </a:lnTo>
                  <a:lnTo>
                    <a:pt x="1148" y="1152"/>
                  </a:lnTo>
                  <a:lnTo>
                    <a:pt x="1155" y="1151"/>
                  </a:lnTo>
                  <a:lnTo>
                    <a:pt x="1163" y="1148"/>
                  </a:lnTo>
                  <a:lnTo>
                    <a:pt x="1169" y="1146"/>
                  </a:lnTo>
                  <a:lnTo>
                    <a:pt x="1176" y="1144"/>
                  </a:lnTo>
                  <a:lnTo>
                    <a:pt x="1184" y="1142"/>
                  </a:lnTo>
                  <a:lnTo>
                    <a:pt x="1192" y="1140"/>
                  </a:lnTo>
                  <a:lnTo>
                    <a:pt x="1200" y="1139"/>
                  </a:lnTo>
                  <a:lnTo>
                    <a:pt x="1240" y="1139"/>
                  </a:lnTo>
                  <a:lnTo>
                    <a:pt x="1249" y="1140"/>
                  </a:lnTo>
                  <a:lnTo>
                    <a:pt x="1257" y="1142"/>
                  </a:lnTo>
                  <a:lnTo>
                    <a:pt x="1264" y="1145"/>
                  </a:lnTo>
                  <a:lnTo>
                    <a:pt x="1271" y="1147"/>
                  </a:lnTo>
                  <a:lnTo>
                    <a:pt x="1278" y="1151"/>
                  </a:lnTo>
                  <a:lnTo>
                    <a:pt x="1286" y="1153"/>
                  </a:lnTo>
                  <a:lnTo>
                    <a:pt x="1294" y="1155"/>
                  </a:lnTo>
                  <a:lnTo>
                    <a:pt x="1303" y="1155"/>
                  </a:lnTo>
                  <a:lnTo>
                    <a:pt x="1344" y="1155"/>
                  </a:lnTo>
                  <a:lnTo>
                    <a:pt x="1380" y="1155"/>
                  </a:lnTo>
                  <a:lnTo>
                    <a:pt x="1415" y="1155"/>
                  </a:lnTo>
                  <a:lnTo>
                    <a:pt x="1456" y="1156"/>
                  </a:lnTo>
                  <a:lnTo>
                    <a:pt x="1472" y="1157"/>
                  </a:lnTo>
                  <a:lnTo>
                    <a:pt x="1485" y="1160"/>
                  </a:lnTo>
                  <a:lnTo>
                    <a:pt x="1499" y="1163"/>
                  </a:lnTo>
                  <a:lnTo>
                    <a:pt x="1515" y="1165"/>
                  </a:lnTo>
                  <a:lnTo>
                    <a:pt x="1535" y="1168"/>
                  </a:lnTo>
                  <a:lnTo>
                    <a:pt x="1553" y="1172"/>
                  </a:lnTo>
                  <a:lnTo>
                    <a:pt x="1570" y="1177"/>
                  </a:lnTo>
                  <a:lnTo>
                    <a:pt x="1586" y="1181"/>
                  </a:lnTo>
                  <a:lnTo>
                    <a:pt x="1602" y="1188"/>
                  </a:lnTo>
                  <a:lnTo>
                    <a:pt x="1618" y="1196"/>
                  </a:lnTo>
                  <a:lnTo>
                    <a:pt x="1635" y="1204"/>
                  </a:lnTo>
                  <a:lnTo>
                    <a:pt x="1653" y="1214"/>
                  </a:lnTo>
                  <a:lnTo>
                    <a:pt x="1678" y="1228"/>
                  </a:lnTo>
                  <a:lnTo>
                    <a:pt x="1699" y="1239"/>
                  </a:lnTo>
                  <a:lnTo>
                    <a:pt x="1721" y="1250"/>
                  </a:lnTo>
                  <a:lnTo>
                    <a:pt x="1746" y="1264"/>
                  </a:lnTo>
                  <a:lnTo>
                    <a:pt x="1753" y="1266"/>
                  </a:lnTo>
                  <a:lnTo>
                    <a:pt x="1758" y="1267"/>
                  </a:lnTo>
                  <a:lnTo>
                    <a:pt x="1764" y="1268"/>
                  </a:lnTo>
                  <a:lnTo>
                    <a:pt x="1770" y="1268"/>
                  </a:lnTo>
                  <a:lnTo>
                    <a:pt x="1781" y="1270"/>
                  </a:lnTo>
                  <a:lnTo>
                    <a:pt x="1795" y="1273"/>
                  </a:lnTo>
                  <a:lnTo>
                    <a:pt x="1803" y="1276"/>
                  </a:lnTo>
                  <a:lnTo>
                    <a:pt x="1809" y="1281"/>
                  </a:lnTo>
                  <a:lnTo>
                    <a:pt x="1815" y="1285"/>
                  </a:lnTo>
                  <a:lnTo>
                    <a:pt x="1821" y="1291"/>
                  </a:lnTo>
                  <a:lnTo>
                    <a:pt x="1825" y="1298"/>
                  </a:lnTo>
                  <a:lnTo>
                    <a:pt x="1829" y="1305"/>
                  </a:lnTo>
                  <a:lnTo>
                    <a:pt x="1833" y="1313"/>
                  </a:lnTo>
                  <a:lnTo>
                    <a:pt x="1837" y="1322"/>
                  </a:lnTo>
                  <a:lnTo>
                    <a:pt x="1847" y="1314"/>
                  </a:lnTo>
                  <a:lnTo>
                    <a:pt x="1857" y="1308"/>
                  </a:lnTo>
                  <a:lnTo>
                    <a:pt x="1868" y="1302"/>
                  </a:lnTo>
                  <a:lnTo>
                    <a:pt x="1878" y="1299"/>
                  </a:lnTo>
                  <a:lnTo>
                    <a:pt x="1889" y="1296"/>
                  </a:lnTo>
                  <a:lnTo>
                    <a:pt x="1899" y="1293"/>
                  </a:lnTo>
                  <a:lnTo>
                    <a:pt x="1910" y="1291"/>
                  </a:lnTo>
                  <a:lnTo>
                    <a:pt x="1920" y="1290"/>
                  </a:lnTo>
                  <a:lnTo>
                    <a:pt x="1942" y="1288"/>
                  </a:lnTo>
                  <a:lnTo>
                    <a:pt x="1966" y="1285"/>
                  </a:lnTo>
                  <a:lnTo>
                    <a:pt x="1989" y="1283"/>
                  </a:lnTo>
                  <a:lnTo>
                    <a:pt x="2014" y="1277"/>
                  </a:lnTo>
                  <a:lnTo>
                    <a:pt x="2026" y="1274"/>
                  </a:lnTo>
                  <a:lnTo>
                    <a:pt x="2035" y="1270"/>
                  </a:lnTo>
                  <a:lnTo>
                    <a:pt x="2044" y="1264"/>
                  </a:lnTo>
                  <a:lnTo>
                    <a:pt x="2055" y="1258"/>
                  </a:lnTo>
                  <a:lnTo>
                    <a:pt x="2087" y="1246"/>
                  </a:lnTo>
                  <a:lnTo>
                    <a:pt x="2115" y="1232"/>
                  </a:lnTo>
                  <a:lnTo>
                    <a:pt x="2129" y="1224"/>
                  </a:lnTo>
                  <a:lnTo>
                    <a:pt x="2141" y="1216"/>
                  </a:lnTo>
                  <a:lnTo>
                    <a:pt x="2155" y="1206"/>
                  </a:lnTo>
                  <a:lnTo>
                    <a:pt x="2168" y="1195"/>
                  </a:lnTo>
                  <a:lnTo>
                    <a:pt x="2182" y="1183"/>
                  </a:lnTo>
                  <a:lnTo>
                    <a:pt x="2196" y="1174"/>
                  </a:lnTo>
                  <a:lnTo>
                    <a:pt x="2209" y="1168"/>
                  </a:lnTo>
                  <a:lnTo>
                    <a:pt x="2222" y="1162"/>
                  </a:lnTo>
                  <a:lnTo>
                    <a:pt x="2250" y="1153"/>
                  </a:lnTo>
                  <a:lnTo>
                    <a:pt x="2283" y="1143"/>
                  </a:lnTo>
                  <a:lnTo>
                    <a:pt x="2300" y="1137"/>
                  </a:lnTo>
                  <a:lnTo>
                    <a:pt x="2315" y="1130"/>
                  </a:lnTo>
                  <a:lnTo>
                    <a:pt x="2328" y="1123"/>
                  </a:lnTo>
                  <a:lnTo>
                    <a:pt x="2342" y="1117"/>
                  </a:lnTo>
                  <a:lnTo>
                    <a:pt x="2355" y="1110"/>
                  </a:lnTo>
                  <a:lnTo>
                    <a:pt x="2369" y="1105"/>
                  </a:lnTo>
                  <a:lnTo>
                    <a:pt x="2385" y="1101"/>
                  </a:lnTo>
                  <a:lnTo>
                    <a:pt x="2402" y="1100"/>
                  </a:lnTo>
                  <a:lnTo>
                    <a:pt x="2435" y="1098"/>
                  </a:lnTo>
                  <a:lnTo>
                    <a:pt x="2463" y="1097"/>
                  </a:lnTo>
                  <a:lnTo>
                    <a:pt x="2491" y="1095"/>
                  </a:lnTo>
                  <a:lnTo>
                    <a:pt x="2524" y="1092"/>
                  </a:lnTo>
                  <a:lnTo>
                    <a:pt x="2539" y="1091"/>
                  </a:lnTo>
                  <a:lnTo>
                    <a:pt x="2551" y="1089"/>
                  </a:lnTo>
                  <a:lnTo>
                    <a:pt x="2565" y="1088"/>
                  </a:lnTo>
                  <a:lnTo>
                    <a:pt x="2578" y="1085"/>
                  </a:lnTo>
                  <a:lnTo>
                    <a:pt x="2543" y="1074"/>
                  </a:lnTo>
                  <a:lnTo>
                    <a:pt x="2512" y="1064"/>
                  </a:lnTo>
                  <a:lnTo>
                    <a:pt x="2496" y="1062"/>
                  </a:lnTo>
                  <a:lnTo>
                    <a:pt x="2480" y="1060"/>
                  </a:lnTo>
                  <a:lnTo>
                    <a:pt x="2463" y="1058"/>
                  </a:lnTo>
                  <a:lnTo>
                    <a:pt x="2444" y="1058"/>
                  </a:lnTo>
                  <a:lnTo>
                    <a:pt x="2422" y="1058"/>
                  </a:lnTo>
                  <a:lnTo>
                    <a:pt x="2403" y="1059"/>
                  </a:lnTo>
                  <a:lnTo>
                    <a:pt x="2385" y="1060"/>
                  </a:lnTo>
                  <a:lnTo>
                    <a:pt x="2363" y="1061"/>
                  </a:lnTo>
                  <a:lnTo>
                    <a:pt x="2329" y="1055"/>
                  </a:lnTo>
                  <a:lnTo>
                    <a:pt x="2300" y="1050"/>
                  </a:lnTo>
                  <a:lnTo>
                    <a:pt x="2286" y="1046"/>
                  </a:lnTo>
                  <a:lnTo>
                    <a:pt x="2271" y="1041"/>
                  </a:lnTo>
                  <a:lnTo>
                    <a:pt x="2258" y="1034"/>
                  </a:lnTo>
                  <a:lnTo>
                    <a:pt x="2243" y="1026"/>
                  </a:lnTo>
                  <a:lnTo>
                    <a:pt x="2236" y="1020"/>
                  </a:lnTo>
                  <a:lnTo>
                    <a:pt x="2232" y="1015"/>
                  </a:lnTo>
                  <a:lnTo>
                    <a:pt x="2227" y="1008"/>
                  </a:lnTo>
                  <a:lnTo>
                    <a:pt x="2224" y="1001"/>
                  </a:lnTo>
                  <a:lnTo>
                    <a:pt x="2215" y="989"/>
                  </a:lnTo>
                  <a:lnTo>
                    <a:pt x="2207" y="977"/>
                  </a:lnTo>
                  <a:lnTo>
                    <a:pt x="2205" y="970"/>
                  </a:lnTo>
                  <a:lnTo>
                    <a:pt x="2202" y="964"/>
                  </a:lnTo>
                  <a:lnTo>
                    <a:pt x="2201" y="957"/>
                  </a:lnTo>
                  <a:lnTo>
                    <a:pt x="2201" y="949"/>
                  </a:lnTo>
                  <a:lnTo>
                    <a:pt x="2201" y="940"/>
                  </a:lnTo>
                  <a:lnTo>
                    <a:pt x="2202" y="932"/>
                  </a:lnTo>
                  <a:lnTo>
                    <a:pt x="2205" y="924"/>
                  </a:lnTo>
                  <a:lnTo>
                    <a:pt x="2207" y="917"/>
                  </a:lnTo>
                  <a:lnTo>
                    <a:pt x="2213" y="904"/>
                  </a:lnTo>
                  <a:lnTo>
                    <a:pt x="2221" y="891"/>
                  </a:lnTo>
                  <a:lnTo>
                    <a:pt x="2230" y="879"/>
                  </a:lnTo>
                  <a:lnTo>
                    <a:pt x="2239" y="866"/>
                  </a:lnTo>
                  <a:lnTo>
                    <a:pt x="2249" y="853"/>
                  </a:lnTo>
                  <a:lnTo>
                    <a:pt x="2257" y="838"/>
                  </a:lnTo>
                  <a:lnTo>
                    <a:pt x="2265" y="822"/>
                  </a:lnTo>
                  <a:lnTo>
                    <a:pt x="2270" y="806"/>
                  </a:lnTo>
                  <a:lnTo>
                    <a:pt x="2275" y="793"/>
                  </a:lnTo>
                  <a:lnTo>
                    <a:pt x="2279" y="778"/>
                  </a:lnTo>
                  <a:lnTo>
                    <a:pt x="2285" y="748"/>
                  </a:lnTo>
                  <a:lnTo>
                    <a:pt x="2293" y="716"/>
                  </a:lnTo>
                  <a:lnTo>
                    <a:pt x="2296" y="702"/>
                  </a:lnTo>
                  <a:lnTo>
                    <a:pt x="2300" y="691"/>
                  </a:lnTo>
                  <a:lnTo>
                    <a:pt x="2304" y="679"/>
                  </a:lnTo>
                  <a:lnTo>
                    <a:pt x="2310" y="669"/>
                  </a:lnTo>
                  <a:lnTo>
                    <a:pt x="2317" y="659"/>
                  </a:lnTo>
                  <a:lnTo>
                    <a:pt x="2322" y="650"/>
                  </a:lnTo>
                  <a:lnTo>
                    <a:pt x="2330" y="642"/>
                  </a:lnTo>
                  <a:lnTo>
                    <a:pt x="2338" y="633"/>
                  </a:lnTo>
                  <a:lnTo>
                    <a:pt x="2355" y="618"/>
                  </a:lnTo>
                  <a:lnTo>
                    <a:pt x="2373" y="603"/>
                  </a:lnTo>
                  <a:lnTo>
                    <a:pt x="2395" y="590"/>
                  </a:lnTo>
                  <a:lnTo>
                    <a:pt x="2418" y="575"/>
                  </a:lnTo>
                  <a:lnTo>
                    <a:pt x="2437" y="564"/>
                  </a:lnTo>
                  <a:lnTo>
                    <a:pt x="2453" y="552"/>
                  </a:lnTo>
                  <a:lnTo>
                    <a:pt x="2469" y="541"/>
                  </a:lnTo>
                  <a:lnTo>
                    <a:pt x="2487" y="529"/>
                  </a:lnTo>
                  <a:lnTo>
                    <a:pt x="2503" y="518"/>
                  </a:lnTo>
                  <a:lnTo>
                    <a:pt x="2516" y="509"/>
                  </a:lnTo>
                  <a:lnTo>
                    <a:pt x="2530" y="500"/>
                  </a:lnTo>
                  <a:lnTo>
                    <a:pt x="2547" y="492"/>
                  </a:lnTo>
                  <a:lnTo>
                    <a:pt x="2560" y="487"/>
                  </a:lnTo>
                  <a:lnTo>
                    <a:pt x="2573" y="482"/>
                  </a:lnTo>
                  <a:lnTo>
                    <a:pt x="2585" y="479"/>
                  </a:lnTo>
                  <a:lnTo>
                    <a:pt x="2597" y="477"/>
                  </a:lnTo>
                  <a:lnTo>
                    <a:pt x="2609" y="473"/>
                  </a:lnTo>
                  <a:lnTo>
                    <a:pt x="2620" y="470"/>
                  </a:lnTo>
                  <a:lnTo>
                    <a:pt x="2633" y="465"/>
                  </a:lnTo>
                  <a:lnTo>
                    <a:pt x="2646" y="458"/>
                  </a:lnTo>
                  <a:lnTo>
                    <a:pt x="2657" y="452"/>
                  </a:lnTo>
                  <a:lnTo>
                    <a:pt x="2665" y="445"/>
                  </a:lnTo>
                  <a:lnTo>
                    <a:pt x="2672" y="437"/>
                  </a:lnTo>
                  <a:lnTo>
                    <a:pt x="2679" y="429"/>
                  </a:lnTo>
                  <a:lnTo>
                    <a:pt x="2686" y="421"/>
                  </a:lnTo>
                  <a:lnTo>
                    <a:pt x="2694" y="413"/>
                  </a:lnTo>
                  <a:lnTo>
                    <a:pt x="2702" y="405"/>
                  </a:lnTo>
                  <a:lnTo>
                    <a:pt x="2712" y="397"/>
                  </a:lnTo>
                  <a:lnTo>
                    <a:pt x="2731" y="384"/>
                  </a:lnTo>
                  <a:lnTo>
                    <a:pt x="2748" y="371"/>
                  </a:lnTo>
                  <a:lnTo>
                    <a:pt x="2764" y="359"/>
                  </a:lnTo>
                  <a:lnTo>
                    <a:pt x="2785" y="345"/>
                  </a:lnTo>
                  <a:lnTo>
                    <a:pt x="2796" y="339"/>
                  </a:lnTo>
                  <a:lnTo>
                    <a:pt x="2807" y="334"/>
                  </a:lnTo>
                  <a:lnTo>
                    <a:pt x="2817" y="330"/>
                  </a:lnTo>
                  <a:lnTo>
                    <a:pt x="2829" y="327"/>
                  </a:lnTo>
                  <a:lnTo>
                    <a:pt x="2851" y="322"/>
                  </a:lnTo>
                  <a:lnTo>
                    <a:pt x="2878" y="318"/>
                  </a:lnTo>
                  <a:lnTo>
                    <a:pt x="2900" y="313"/>
                  </a:lnTo>
                  <a:lnTo>
                    <a:pt x="2921" y="309"/>
                  </a:lnTo>
                  <a:lnTo>
                    <a:pt x="2930" y="307"/>
                  </a:lnTo>
                  <a:lnTo>
                    <a:pt x="2940" y="305"/>
                  </a:lnTo>
                  <a:lnTo>
                    <a:pt x="2951" y="304"/>
                  </a:lnTo>
                  <a:lnTo>
                    <a:pt x="2964" y="304"/>
                  </a:lnTo>
                  <a:lnTo>
                    <a:pt x="2975" y="304"/>
                  </a:lnTo>
                  <a:lnTo>
                    <a:pt x="2985" y="307"/>
                  </a:lnTo>
                  <a:lnTo>
                    <a:pt x="2995" y="309"/>
                  </a:lnTo>
                  <a:lnTo>
                    <a:pt x="3006" y="311"/>
                  </a:lnTo>
                  <a:lnTo>
                    <a:pt x="3015" y="313"/>
                  </a:lnTo>
                  <a:lnTo>
                    <a:pt x="3025" y="316"/>
                  </a:lnTo>
                  <a:lnTo>
                    <a:pt x="3035" y="318"/>
                  </a:lnTo>
                  <a:lnTo>
                    <a:pt x="3046" y="318"/>
                  </a:lnTo>
                  <a:lnTo>
                    <a:pt x="3078" y="318"/>
                  </a:lnTo>
                  <a:lnTo>
                    <a:pt x="3085" y="318"/>
                  </a:lnTo>
                  <a:lnTo>
                    <a:pt x="3090" y="317"/>
                  </a:lnTo>
                  <a:lnTo>
                    <a:pt x="3096" y="315"/>
                  </a:lnTo>
                  <a:lnTo>
                    <a:pt x="3101" y="312"/>
                  </a:lnTo>
                  <a:lnTo>
                    <a:pt x="3112" y="307"/>
                  </a:lnTo>
                  <a:lnTo>
                    <a:pt x="3123" y="301"/>
                  </a:lnTo>
                  <a:lnTo>
                    <a:pt x="3137" y="296"/>
                  </a:lnTo>
                  <a:lnTo>
                    <a:pt x="3149" y="294"/>
                  </a:lnTo>
                  <a:lnTo>
                    <a:pt x="3162" y="291"/>
                  </a:lnTo>
                  <a:lnTo>
                    <a:pt x="3174" y="286"/>
                  </a:lnTo>
                  <a:lnTo>
                    <a:pt x="3187" y="278"/>
                  </a:lnTo>
                  <a:lnTo>
                    <a:pt x="3197" y="269"/>
                  </a:lnTo>
                  <a:lnTo>
                    <a:pt x="3203" y="265"/>
                  </a:lnTo>
                  <a:lnTo>
                    <a:pt x="3208" y="262"/>
                  </a:lnTo>
                  <a:lnTo>
                    <a:pt x="3214" y="260"/>
                  </a:lnTo>
                  <a:lnTo>
                    <a:pt x="3222" y="259"/>
                  </a:lnTo>
                  <a:lnTo>
                    <a:pt x="3237" y="266"/>
                  </a:lnTo>
                  <a:lnTo>
                    <a:pt x="3252" y="274"/>
                  </a:lnTo>
                  <a:lnTo>
                    <a:pt x="3271" y="274"/>
                  </a:lnTo>
                  <a:lnTo>
                    <a:pt x="3317" y="274"/>
                  </a:lnTo>
                  <a:lnTo>
                    <a:pt x="3331" y="273"/>
                  </a:lnTo>
                  <a:lnTo>
                    <a:pt x="3342" y="269"/>
                  </a:lnTo>
                  <a:lnTo>
                    <a:pt x="3352" y="266"/>
                  </a:lnTo>
                  <a:lnTo>
                    <a:pt x="3362" y="260"/>
                  </a:lnTo>
                  <a:lnTo>
                    <a:pt x="3382" y="248"/>
                  </a:lnTo>
                  <a:lnTo>
                    <a:pt x="3403" y="235"/>
                  </a:lnTo>
                  <a:lnTo>
                    <a:pt x="3421" y="225"/>
                  </a:lnTo>
                  <a:lnTo>
                    <a:pt x="3438" y="215"/>
                  </a:lnTo>
                  <a:lnTo>
                    <a:pt x="3454" y="205"/>
                  </a:lnTo>
                  <a:lnTo>
                    <a:pt x="3470" y="191"/>
                  </a:lnTo>
                  <a:lnTo>
                    <a:pt x="3480" y="182"/>
                  </a:lnTo>
                  <a:lnTo>
                    <a:pt x="3489" y="173"/>
                  </a:lnTo>
                  <a:lnTo>
                    <a:pt x="3497" y="163"/>
                  </a:lnTo>
                  <a:lnTo>
                    <a:pt x="3507" y="153"/>
                  </a:lnTo>
                  <a:lnTo>
                    <a:pt x="3523" y="143"/>
                  </a:lnTo>
                  <a:lnTo>
                    <a:pt x="3539" y="133"/>
                  </a:lnTo>
                  <a:lnTo>
                    <a:pt x="3558" y="116"/>
                  </a:lnTo>
                  <a:lnTo>
                    <a:pt x="3573" y="100"/>
                  </a:lnTo>
                  <a:lnTo>
                    <a:pt x="3588" y="85"/>
                  </a:lnTo>
                  <a:lnTo>
                    <a:pt x="3606" y="66"/>
                  </a:lnTo>
                  <a:lnTo>
                    <a:pt x="3617" y="55"/>
                  </a:lnTo>
                  <a:lnTo>
                    <a:pt x="3630" y="45"/>
                  </a:lnTo>
                  <a:lnTo>
                    <a:pt x="3641" y="36"/>
                  </a:lnTo>
                  <a:lnTo>
                    <a:pt x="3653" y="28"/>
                  </a:lnTo>
                  <a:lnTo>
                    <a:pt x="3677" y="14"/>
                  </a:lnTo>
                  <a:lnTo>
                    <a:pt x="3700" y="0"/>
                  </a:lnTo>
                  <a:lnTo>
                    <a:pt x="3706" y="10"/>
                  </a:lnTo>
                  <a:lnTo>
                    <a:pt x="3712" y="18"/>
                  </a:lnTo>
                  <a:lnTo>
                    <a:pt x="3719" y="25"/>
                  </a:lnTo>
                  <a:lnTo>
                    <a:pt x="3725" y="32"/>
                  </a:lnTo>
                  <a:lnTo>
                    <a:pt x="3732" y="39"/>
                  </a:lnTo>
                  <a:lnTo>
                    <a:pt x="3738" y="46"/>
                  </a:lnTo>
                  <a:lnTo>
                    <a:pt x="3744" y="55"/>
                  </a:lnTo>
                  <a:lnTo>
                    <a:pt x="3750" y="64"/>
                  </a:lnTo>
                  <a:lnTo>
                    <a:pt x="3757" y="77"/>
                  </a:lnTo>
                  <a:lnTo>
                    <a:pt x="3761" y="89"/>
                  </a:lnTo>
                  <a:lnTo>
                    <a:pt x="3764" y="102"/>
                  </a:lnTo>
                  <a:lnTo>
                    <a:pt x="3769" y="113"/>
                  </a:lnTo>
                  <a:lnTo>
                    <a:pt x="3772" y="124"/>
                  </a:lnTo>
                  <a:lnTo>
                    <a:pt x="3777" y="136"/>
                  </a:lnTo>
                  <a:lnTo>
                    <a:pt x="3784" y="146"/>
                  </a:lnTo>
                  <a:lnTo>
                    <a:pt x="3792" y="157"/>
                  </a:lnTo>
                  <a:lnTo>
                    <a:pt x="3804" y="171"/>
                  </a:lnTo>
                  <a:lnTo>
                    <a:pt x="3817" y="180"/>
                  </a:lnTo>
                  <a:lnTo>
                    <a:pt x="3830" y="189"/>
                  </a:lnTo>
                  <a:lnTo>
                    <a:pt x="3843" y="196"/>
                  </a:lnTo>
                  <a:lnTo>
                    <a:pt x="3857" y="201"/>
                  </a:lnTo>
                  <a:lnTo>
                    <a:pt x="3871" y="208"/>
                  </a:lnTo>
                  <a:lnTo>
                    <a:pt x="3886" y="216"/>
                  </a:lnTo>
                  <a:lnTo>
                    <a:pt x="3902" y="225"/>
                  </a:lnTo>
                  <a:lnTo>
                    <a:pt x="3909" y="232"/>
                  </a:lnTo>
                  <a:lnTo>
                    <a:pt x="3917" y="239"/>
                  </a:lnTo>
                  <a:lnTo>
                    <a:pt x="3923" y="245"/>
                  </a:lnTo>
                  <a:lnTo>
                    <a:pt x="3929" y="253"/>
                  </a:lnTo>
                  <a:lnTo>
                    <a:pt x="3940" y="269"/>
                  </a:lnTo>
                  <a:lnTo>
                    <a:pt x="3952" y="286"/>
                  </a:lnTo>
                  <a:lnTo>
                    <a:pt x="3975" y="313"/>
                  </a:lnTo>
                  <a:lnTo>
                    <a:pt x="3994" y="338"/>
                  </a:lnTo>
                  <a:lnTo>
                    <a:pt x="4003" y="352"/>
                  </a:lnTo>
                  <a:lnTo>
                    <a:pt x="4010" y="366"/>
                  </a:lnTo>
                  <a:lnTo>
                    <a:pt x="4017" y="381"/>
                  </a:lnTo>
                  <a:lnTo>
                    <a:pt x="4023" y="398"/>
                  </a:lnTo>
                  <a:lnTo>
                    <a:pt x="4032" y="421"/>
                  </a:lnTo>
                  <a:lnTo>
                    <a:pt x="4041" y="441"/>
                  </a:lnTo>
                  <a:lnTo>
                    <a:pt x="4051" y="460"/>
                  </a:lnTo>
                  <a:lnTo>
                    <a:pt x="4061" y="478"/>
                  </a:lnTo>
                  <a:lnTo>
                    <a:pt x="4070" y="496"/>
                  </a:lnTo>
                  <a:lnTo>
                    <a:pt x="4077" y="515"/>
                  </a:lnTo>
                  <a:lnTo>
                    <a:pt x="4080" y="525"/>
                  </a:lnTo>
                  <a:lnTo>
                    <a:pt x="4083" y="535"/>
                  </a:lnTo>
                  <a:lnTo>
                    <a:pt x="4084" y="547"/>
                  </a:lnTo>
                  <a:lnTo>
                    <a:pt x="4084" y="559"/>
                  </a:lnTo>
                  <a:lnTo>
                    <a:pt x="4084" y="566"/>
                  </a:lnTo>
                  <a:lnTo>
                    <a:pt x="4082" y="571"/>
                  </a:lnTo>
                  <a:lnTo>
                    <a:pt x="4078" y="575"/>
                  </a:lnTo>
                  <a:lnTo>
                    <a:pt x="4075" y="580"/>
                  </a:lnTo>
                  <a:lnTo>
                    <a:pt x="4066" y="588"/>
                  </a:lnTo>
                  <a:lnTo>
                    <a:pt x="4059" y="598"/>
                  </a:lnTo>
                  <a:lnTo>
                    <a:pt x="4046" y="622"/>
                  </a:lnTo>
                  <a:lnTo>
                    <a:pt x="4036" y="643"/>
                  </a:lnTo>
                  <a:lnTo>
                    <a:pt x="4026" y="666"/>
                  </a:lnTo>
                  <a:lnTo>
                    <a:pt x="4014" y="692"/>
                  </a:lnTo>
                  <a:lnTo>
                    <a:pt x="4024" y="693"/>
                  </a:lnTo>
                  <a:lnTo>
                    <a:pt x="4033" y="696"/>
                  </a:lnTo>
                  <a:lnTo>
                    <a:pt x="4042" y="700"/>
                  </a:lnTo>
                  <a:lnTo>
                    <a:pt x="4052" y="704"/>
                  </a:lnTo>
                  <a:lnTo>
                    <a:pt x="4048" y="714"/>
                  </a:lnTo>
                  <a:lnTo>
                    <a:pt x="4043" y="723"/>
                  </a:lnTo>
                  <a:lnTo>
                    <a:pt x="4039" y="733"/>
                  </a:lnTo>
                  <a:lnTo>
                    <a:pt x="4033" y="743"/>
                  </a:lnTo>
                  <a:lnTo>
                    <a:pt x="4026" y="747"/>
                  </a:lnTo>
                  <a:lnTo>
                    <a:pt x="4019" y="752"/>
                  </a:lnTo>
                  <a:lnTo>
                    <a:pt x="4016" y="753"/>
                  </a:lnTo>
                  <a:lnTo>
                    <a:pt x="4013" y="755"/>
                  </a:lnTo>
                  <a:lnTo>
                    <a:pt x="4011" y="759"/>
                  </a:lnTo>
                  <a:lnTo>
                    <a:pt x="4010" y="762"/>
                  </a:lnTo>
                  <a:lnTo>
                    <a:pt x="4011" y="774"/>
                  </a:lnTo>
                  <a:lnTo>
                    <a:pt x="4015" y="785"/>
                  </a:lnTo>
                  <a:lnTo>
                    <a:pt x="4018" y="795"/>
                  </a:lnTo>
                  <a:lnTo>
                    <a:pt x="4020" y="807"/>
                  </a:lnTo>
                  <a:lnTo>
                    <a:pt x="4019" y="813"/>
                  </a:lnTo>
                  <a:lnTo>
                    <a:pt x="4018" y="819"/>
                  </a:lnTo>
                  <a:lnTo>
                    <a:pt x="4016" y="824"/>
                  </a:lnTo>
                  <a:lnTo>
                    <a:pt x="4014" y="830"/>
                  </a:lnTo>
                  <a:lnTo>
                    <a:pt x="4011" y="835"/>
                  </a:lnTo>
                  <a:lnTo>
                    <a:pt x="4009" y="840"/>
                  </a:lnTo>
                  <a:lnTo>
                    <a:pt x="4008" y="846"/>
                  </a:lnTo>
                  <a:lnTo>
                    <a:pt x="4007" y="852"/>
                  </a:lnTo>
                  <a:lnTo>
                    <a:pt x="4008" y="859"/>
                  </a:lnTo>
                  <a:lnTo>
                    <a:pt x="4008" y="866"/>
                  </a:lnTo>
                  <a:lnTo>
                    <a:pt x="4009" y="873"/>
                  </a:lnTo>
                  <a:lnTo>
                    <a:pt x="4011" y="879"/>
                  </a:lnTo>
                  <a:lnTo>
                    <a:pt x="4016" y="890"/>
                  </a:lnTo>
                  <a:lnTo>
                    <a:pt x="4023" y="900"/>
                  </a:lnTo>
                  <a:lnTo>
                    <a:pt x="4037" y="922"/>
                  </a:lnTo>
                  <a:lnTo>
                    <a:pt x="4052" y="946"/>
                  </a:lnTo>
                  <a:lnTo>
                    <a:pt x="4036" y="1016"/>
                  </a:lnTo>
                  <a:lnTo>
                    <a:pt x="4050" y="1014"/>
                  </a:lnTo>
                  <a:lnTo>
                    <a:pt x="4061" y="1010"/>
                  </a:lnTo>
                  <a:lnTo>
                    <a:pt x="4074" y="1008"/>
                  </a:lnTo>
                  <a:lnTo>
                    <a:pt x="4087" y="1007"/>
                  </a:lnTo>
                  <a:lnTo>
                    <a:pt x="4087" y="1049"/>
                  </a:lnTo>
                  <a:lnTo>
                    <a:pt x="4086" y="1057"/>
                  </a:lnTo>
                  <a:lnTo>
                    <a:pt x="4084" y="1063"/>
                  </a:lnTo>
                  <a:lnTo>
                    <a:pt x="4080" y="1069"/>
                  </a:lnTo>
                  <a:lnTo>
                    <a:pt x="4076" y="1074"/>
                  </a:lnTo>
                  <a:lnTo>
                    <a:pt x="4065" y="1083"/>
                  </a:lnTo>
                  <a:lnTo>
                    <a:pt x="4052" y="1093"/>
                  </a:lnTo>
                  <a:lnTo>
                    <a:pt x="4043" y="1102"/>
                  </a:lnTo>
                  <a:lnTo>
                    <a:pt x="4036" y="1110"/>
                  </a:lnTo>
                  <a:lnTo>
                    <a:pt x="4030" y="1119"/>
                  </a:lnTo>
                  <a:lnTo>
                    <a:pt x="4025" y="1129"/>
                  </a:lnTo>
                  <a:lnTo>
                    <a:pt x="4022" y="1139"/>
                  </a:lnTo>
                  <a:lnTo>
                    <a:pt x="4019" y="1149"/>
                  </a:lnTo>
                  <a:lnTo>
                    <a:pt x="4017" y="1161"/>
                  </a:lnTo>
                  <a:lnTo>
                    <a:pt x="4017" y="1173"/>
                  </a:lnTo>
                  <a:lnTo>
                    <a:pt x="4018" y="1188"/>
                  </a:lnTo>
                  <a:lnTo>
                    <a:pt x="4020" y="1203"/>
                  </a:lnTo>
                  <a:lnTo>
                    <a:pt x="4025" y="1215"/>
                  </a:lnTo>
                  <a:lnTo>
                    <a:pt x="4030" y="1228"/>
                  </a:lnTo>
                  <a:lnTo>
                    <a:pt x="4036" y="1239"/>
                  </a:lnTo>
                  <a:lnTo>
                    <a:pt x="4043" y="1249"/>
                  </a:lnTo>
                  <a:lnTo>
                    <a:pt x="4051" y="1260"/>
                  </a:lnTo>
                  <a:lnTo>
                    <a:pt x="4059" y="1271"/>
                  </a:lnTo>
                  <a:lnTo>
                    <a:pt x="4067" y="1282"/>
                  </a:lnTo>
                  <a:lnTo>
                    <a:pt x="4074" y="1292"/>
                  </a:lnTo>
                  <a:lnTo>
                    <a:pt x="4080" y="1304"/>
                  </a:lnTo>
                  <a:lnTo>
                    <a:pt x="4087" y="1315"/>
                  </a:lnTo>
                  <a:lnTo>
                    <a:pt x="4093" y="1327"/>
                  </a:lnTo>
                  <a:lnTo>
                    <a:pt x="4096" y="1340"/>
                  </a:lnTo>
                  <a:lnTo>
                    <a:pt x="4100" y="1353"/>
                  </a:lnTo>
                  <a:lnTo>
                    <a:pt x="4101" y="1368"/>
                  </a:lnTo>
                  <a:lnTo>
                    <a:pt x="4101" y="1441"/>
                  </a:lnTo>
                  <a:lnTo>
                    <a:pt x="4088" y="1438"/>
                  </a:lnTo>
                  <a:lnTo>
                    <a:pt x="4078" y="1435"/>
                  </a:lnTo>
                  <a:lnTo>
                    <a:pt x="4069" y="1432"/>
                  </a:lnTo>
                  <a:lnTo>
                    <a:pt x="4060" y="1427"/>
                  </a:lnTo>
                  <a:lnTo>
                    <a:pt x="4043" y="1418"/>
                  </a:lnTo>
                  <a:lnTo>
                    <a:pt x="4023" y="1408"/>
                  </a:lnTo>
                  <a:lnTo>
                    <a:pt x="4003" y="1408"/>
                  </a:lnTo>
                  <a:lnTo>
                    <a:pt x="4003" y="1426"/>
                  </a:lnTo>
                  <a:lnTo>
                    <a:pt x="4006" y="1441"/>
                  </a:lnTo>
                  <a:lnTo>
                    <a:pt x="4008" y="1455"/>
                  </a:lnTo>
                  <a:lnTo>
                    <a:pt x="4010" y="1472"/>
                  </a:lnTo>
                  <a:lnTo>
                    <a:pt x="4010" y="1472"/>
                  </a:lnTo>
                  <a:close/>
                </a:path>
              </a:pathLst>
            </a:custGeom>
            <a:solidFill>
              <a:srgbClr val="1B8ED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700"/>
            </a:p>
          </p:txBody>
        </p:sp>
        <p:sp>
          <p:nvSpPr>
            <p:cNvPr id="10" name="Freeform 116"/>
            <p:cNvSpPr>
              <a:spLocks/>
            </p:cNvSpPr>
            <p:nvPr/>
          </p:nvSpPr>
          <p:spPr bwMode="auto">
            <a:xfrm>
              <a:off x="3665691" y="2178366"/>
              <a:ext cx="1091379" cy="858463"/>
            </a:xfrm>
            <a:custGeom>
              <a:avLst/>
              <a:gdLst>
                <a:gd name="T0" fmla="*/ 4010 w 4101"/>
                <a:gd name="T1" fmla="*/ 1472 h 3227"/>
                <a:gd name="T2" fmla="*/ 4001 w 4101"/>
                <a:gd name="T3" fmla="*/ 1486 h 3227"/>
                <a:gd name="T4" fmla="*/ 3993 w 4101"/>
                <a:gd name="T5" fmla="*/ 1501 h 3227"/>
                <a:gd name="T6" fmla="*/ 3988 w 4101"/>
                <a:gd name="T7" fmla="*/ 1514 h 3227"/>
                <a:gd name="T8" fmla="*/ 3982 w 4101"/>
                <a:gd name="T9" fmla="*/ 1529 h 3227"/>
                <a:gd name="T10" fmla="*/ 3974 w 4101"/>
                <a:gd name="T11" fmla="*/ 1557 h 3227"/>
                <a:gd name="T12" fmla="*/ 3968 w 4101"/>
                <a:gd name="T13" fmla="*/ 1586 h 3227"/>
                <a:gd name="T14" fmla="*/ 3965 w 4101"/>
                <a:gd name="T15" fmla="*/ 1599 h 3227"/>
                <a:gd name="T16" fmla="*/ 3962 w 4101"/>
                <a:gd name="T17" fmla="*/ 1613 h 3227"/>
                <a:gd name="T18" fmla="*/ 3957 w 4101"/>
                <a:gd name="T19" fmla="*/ 1626 h 3227"/>
                <a:gd name="T20" fmla="*/ 3951 w 4101"/>
                <a:gd name="T21" fmla="*/ 1640 h 3227"/>
                <a:gd name="T22" fmla="*/ 3946 w 4101"/>
                <a:gd name="T23" fmla="*/ 1652 h 3227"/>
                <a:gd name="T24" fmla="*/ 3938 w 4101"/>
                <a:gd name="T25" fmla="*/ 1666 h 3227"/>
                <a:gd name="T26" fmla="*/ 3929 w 4101"/>
                <a:gd name="T27" fmla="*/ 1678 h 3227"/>
                <a:gd name="T28" fmla="*/ 3917 w 4101"/>
                <a:gd name="T29" fmla="*/ 1691 h 3227"/>
                <a:gd name="T30" fmla="*/ 3900 w 4101"/>
                <a:gd name="T31" fmla="*/ 1710 h 3227"/>
                <a:gd name="T32" fmla="*/ 3886 w 4101"/>
                <a:gd name="T33" fmla="*/ 1729 h 3227"/>
                <a:gd name="T34" fmla="*/ 3878 w 4101"/>
                <a:gd name="T35" fmla="*/ 1737 h 3227"/>
                <a:gd name="T36" fmla="*/ 3869 w 4101"/>
                <a:gd name="T37" fmla="*/ 1744 h 3227"/>
                <a:gd name="T38" fmla="*/ 3864 w 4101"/>
                <a:gd name="T39" fmla="*/ 1746 h 3227"/>
                <a:gd name="T40" fmla="*/ 3858 w 4101"/>
                <a:gd name="T41" fmla="*/ 1749 h 3227"/>
                <a:gd name="T42" fmla="*/ 3853 w 4101"/>
                <a:gd name="T43" fmla="*/ 1751 h 3227"/>
                <a:gd name="T44" fmla="*/ 3846 w 4101"/>
                <a:gd name="T45" fmla="*/ 1752 h 3227"/>
                <a:gd name="T46" fmla="*/ 3820 w 4101"/>
                <a:gd name="T47" fmla="*/ 1754 h 3227"/>
                <a:gd name="T48" fmla="*/ 3796 w 4101"/>
                <a:gd name="T49" fmla="*/ 1756 h 3227"/>
                <a:gd name="T50" fmla="*/ 3785 w 4101"/>
                <a:gd name="T51" fmla="*/ 1758 h 3227"/>
                <a:gd name="T52" fmla="*/ 3774 w 4101"/>
                <a:gd name="T53" fmla="*/ 1760 h 3227"/>
                <a:gd name="T54" fmla="*/ 3761 w 4101"/>
                <a:gd name="T55" fmla="*/ 1765 h 3227"/>
                <a:gd name="T56" fmla="*/ 3750 w 4101"/>
                <a:gd name="T57" fmla="*/ 1771 h 3227"/>
                <a:gd name="T58" fmla="*/ 3741 w 4101"/>
                <a:gd name="T59" fmla="*/ 1776 h 3227"/>
                <a:gd name="T60" fmla="*/ 3732 w 4101"/>
                <a:gd name="T61" fmla="*/ 1779 h 3227"/>
                <a:gd name="T62" fmla="*/ 3727 w 4101"/>
                <a:gd name="T63" fmla="*/ 1783 h 3227"/>
                <a:gd name="T64" fmla="*/ 3724 w 4101"/>
                <a:gd name="T65" fmla="*/ 1785 h 3227"/>
                <a:gd name="T66" fmla="*/ 3721 w 4101"/>
                <a:gd name="T67" fmla="*/ 1788 h 3227"/>
                <a:gd name="T68" fmla="*/ 3721 w 4101"/>
                <a:gd name="T69" fmla="*/ 1794 h 3227"/>
                <a:gd name="T70" fmla="*/ 3721 w 4101"/>
                <a:gd name="T71" fmla="*/ 1804 h 3227"/>
                <a:gd name="T72" fmla="*/ 3723 w 4101"/>
                <a:gd name="T73" fmla="*/ 1814 h 3227"/>
                <a:gd name="T74" fmla="*/ 3724 w 4101"/>
                <a:gd name="T75" fmla="*/ 1823 h 3227"/>
                <a:gd name="T76" fmla="*/ 3727 w 4101"/>
                <a:gd name="T77" fmla="*/ 1833 h 3227"/>
                <a:gd name="T78" fmla="*/ 3729 w 4101"/>
                <a:gd name="T79" fmla="*/ 1842 h 3227"/>
                <a:gd name="T80" fmla="*/ 3734 w 4101"/>
                <a:gd name="T81" fmla="*/ 1850 h 3227"/>
                <a:gd name="T82" fmla="*/ 3738 w 4101"/>
                <a:gd name="T83" fmla="*/ 1859 h 3227"/>
                <a:gd name="T84" fmla="*/ 3744 w 4101"/>
                <a:gd name="T85" fmla="*/ 1868 h 3227"/>
                <a:gd name="T86" fmla="*/ 3751 w 4101"/>
                <a:gd name="T87" fmla="*/ 1877 h 3227"/>
                <a:gd name="T88" fmla="*/ 3760 w 4101"/>
                <a:gd name="T89" fmla="*/ 1882 h 3227"/>
                <a:gd name="T90" fmla="*/ 3763 w 4101"/>
                <a:gd name="T91" fmla="*/ 1886 h 3227"/>
                <a:gd name="T92" fmla="*/ 3767 w 4101"/>
                <a:gd name="T93" fmla="*/ 1890 h 3227"/>
                <a:gd name="T94" fmla="*/ 3769 w 4101"/>
                <a:gd name="T95" fmla="*/ 1895 h 3227"/>
                <a:gd name="T96" fmla="*/ 3769 w 4101"/>
                <a:gd name="T97" fmla="*/ 1899 h 3227"/>
                <a:gd name="T98" fmla="*/ 3764 w 4101"/>
                <a:gd name="T99" fmla="*/ 1913 h 3227"/>
                <a:gd name="T100" fmla="*/ 3760 w 4101"/>
                <a:gd name="T101" fmla="*/ 1925 h 3227"/>
                <a:gd name="T102" fmla="*/ 3761 w 4101"/>
                <a:gd name="T103" fmla="*/ 1937 h 3227"/>
                <a:gd name="T104" fmla="*/ 3764 w 4101"/>
                <a:gd name="T105" fmla="*/ 1946 h 3227"/>
                <a:gd name="T106" fmla="*/ 3768 w 4101"/>
                <a:gd name="T107" fmla="*/ 1954 h 3227"/>
                <a:gd name="T108" fmla="*/ 3772 w 4101"/>
                <a:gd name="T109" fmla="*/ 1964 h 3227"/>
                <a:gd name="T110" fmla="*/ 3772 w 4101"/>
                <a:gd name="T111" fmla="*/ 1964 h 3227"/>
                <a:gd name="T112" fmla="*/ 3764 w 4101"/>
                <a:gd name="T113" fmla="*/ 1968 h 3227"/>
                <a:gd name="T114" fmla="*/ 3758 w 4101"/>
                <a:gd name="T115" fmla="*/ 1973 h 3227"/>
                <a:gd name="T116" fmla="*/ 3752 w 4101"/>
                <a:gd name="T117" fmla="*/ 1978 h 3227"/>
                <a:gd name="T118" fmla="*/ 3746 w 4101"/>
                <a:gd name="T119" fmla="*/ 1983 h 3227"/>
                <a:gd name="T120" fmla="*/ 3737 w 4101"/>
                <a:gd name="T121" fmla="*/ 1993 h 3227"/>
                <a:gd name="T122" fmla="*/ 3729 w 4101"/>
                <a:gd name="T123" fmla="*/ 2007 h 3227"/>
                <a:gd name="T124" fmla="*/ 3724 w 4101"/>
                <a:gd name="T125" fmla="*/ 2021 h 3227"/>
                <a:gd name="T126" fmla="*/ 3718 w 4101"/>
                <a:gd name="T127" fmla="*/ 2035 h 3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  <a:cxn ang="0">
                  <a:pos x="T126" y="T127"/>
                </a:cxn>
              </a:cxnLst>
              <a:rect l="0" t="0" r="r" b="b"/>
              <a:pathLst>
                <a:path w="4101" h="3227">
                  <a:moveTo>
                    <a:pt x="4010" y="1472"/>
                  </a:moveTo>
                  <a:lnTo>
                    <a:pt x="4001" y="1486"/>
                  </a:lnTo>
                  <a:lnTo>
                    <a:pt x="3993" y="1501"/>
                  </a:lnTo>
                  <a:lnTo>
                    <a:pt x="3988" y="1514"/>
                  </a:lnTo>
                  <a:lnTo>
                    <a:pt x="3982" y="1529"/>
                  </a:lnTo>
                  <a:lnTo>
                    <a:pt x="3974" y="1557"/>
                  </a:lnTo>
                  <a:lnTo>
                    <a:pt x="3968" y="1586"/>
                  </a:lnTo>
                  <a:lnTo>
                    <a:pt x="3965" y="1599"/>
                  </a:lnTo>
                  <a:lnTo>
                    <a:pt x="3962" y="1613"/>
                  </a:lnTo>
                  <a:lnTo>
                    <a:pt x="3957" y="1626"/>
                  </a:lnTo>
                  <a:lnTo>
                    <a:pt x="3951" y="1640"/>
                  </a:lnTo>
                  <a:lnTo>
                    <a:pt x="3946" y="1652"/>
                  </a:lnTo>
                  <a:lnTo>
                    <a:pt x="3938" y="1666"/>
                  </a:lnTo>
                  <a:lnTo>
                    <a:pt x="3929" y="1678"/>
                  </a:lnTo>
                  <a:lnTo>
                    <a:pt x="3917" y="1691"/>
                  </a:lnTo>
                  <a:lnTo>
                    <a:pt x="3900" y="1710"/>
                  </a:lnTo>
                  <a:lnTo>
                    <a:pt x="3886" y="1729"/>
                  </a:lnTo>
                  <a:lnTo>
                    <a:pt x="3878" y="1737"/>
                  </a:lnTo>
                  <a:lnTo>
                    <a:pt x="3869" y="1744"/>
                  </a:lnTo>
                  <a:lnTo>
                    <a:pt x="3864" y="1746"/>
                  </a:lnTo>
                  <a:lnTo>
                    <a:pt x="3858" y="1749"/>
                  </a:lnTo>
                  <a:lnTo>
                    <a:pt x="3853" y="1751"/>
                  </a:lnTo>
                  <a:lnTo>
                    <a:pt x="3846" y="1752"/>
                  </a:lnTo>
                  <a:lnTo>
                    <a:pt x="3820" y="1754"/>
                  </a:lnTo>
                  <a:lnTo>
                    <a:pt x="3796" y="1756"/>
                  </a:lnTo>
                  <a:lnTo>
                    <a:pt x="3785" y="1758"/>
                  </a:lnTo>
                  <a:lnTo>
                    <a:pt x="3774" y="1760"/>
                  </a:lnTo>
                  <a:lnTo>
                    <a:pt x="3761" y="1765"/>
                  </a:lnTo>
                  <a:lnTo>
                    <a:pt x="3750" y="1771"/>
                  </a:lnTo>
                  <a:lnTo>
                    <a:pt x="3741" y="1776"/>
                  </a:lnTo>
                  <a:lnTo>
                    <a:pt x="3732" y="1779"/>
                  </a:lnTo>
                  <a:lnTo>
                    <a:pt x="3727" y="1783"/>
                  </a:lnTo>
                  <a:lnTo>
                    <a:pt x="3724" y="1785"/>
                  </a:lnTo>
                  <a:lnTo>
                    <a:pt x="3721" y="1788"/>
                  </a:lnTo>
                  <a:lnTo>
                    <a:pt x="3721" y="1794"/>
                  </a:lnTo>
                  <a:lnTo>
                    <a:pt x="3721" y="1804"/>
                  </a:lnTo>
                  <a:lnTo>
                    <a:pt x="3723" y="1814"/>
                  </a:lnTo>
                  <a:lnTo>
                    <a:pt x="3724" y="1823"/>
                  </a:lnTo>
                  <a:lnTo>
                    <a:pt x="3727" y="1833"/>
                  </a:lnTo>
                  <a:lnTo>
                    <a:pt x="3729" y="1842"/>
                  </a:lnTo>
                  <a:lnTo>
                    <a:pt x="3734" y="1850"/>
                  </a:lnTo>
                  <a:lnTo>
                    <a:pt x="3738" y="1859"/>
                  </a:lnTo>
                  <a:lnTo>
                    <a:pt x="3744" y="1868"/>
                  </a:lnTo>
                  <a:lnTo>
                    <a:pt x="3751" y="1877"/>
                  </a:lnTo>
                  <a:lnTo>
                    <a:pt x="3760" y="1882"/>
                  </a:lnTo>
                  <a:lnTo>
                    <a:pt x="3763" y="1886"/>
                  </a:lnTo>
                  <a:lnTo>
                    <a:pt x="3767" y="1890"/>
                  </a:lnTo>
                  <a:lnTo>
                    <a:pt x="3769" y="1895"/>
                  </a:lnTo>
                  <a:lnTo>
                    <a:pt x="3769" y="1899"/>
                  </a:lnTo>
                  <a:lnTo>
                    <a:pt x="3764" y="1913"/>
                  </a:lnTo>
                  <a:lnTo>
                    <a:pt x="3760" y="1925"/>
                  </a:lnTo>
                  <a:lnTo>
                    <a:pt x="3761" y="1937"/>
                  </a:lnTo>
                  <a:lnTo>
                    <a:pt x="3764" y="1946"/>
                  </a:lnTo>
                  <a:lnTo>
                    <a:pt x="3768" y="1954"/>
                  </a:lnTo>
                  <a:lnTo>
                    <a:pt x="3772" y="1964"/>
                  </a:lnTo>
                  <a:lnTo>
                    <a:pt x="3772" y="1964"/>
                  </a:lnTo>
                  <a:lnTo>
                    <a:pt x="3764" y="1968"/>
                  </a:lnTo>
                  <a:lnTo>
                    <a:pt x="3758" y="1973"/>
                  </a:lnTo>
                  <a:lnTo>
                    <a:pt x="3752" y="1978"/>
                  </a:lnTo>
                  <a:lnTo>
                    <a:pt x="3746" y="1983"/>
                  </a:lnTo>
                  <a:lnTo>
                    <a:pt x="3737" y="1993"/>
                  </a:lnTo>
                  <a:lnTo>
                    <a:pt x="3729" y="2007"/>
                  </a:lnTo>
                  <a:lnTo>
                    <a:pt x="3724" y="2021"/>
                  </a:lnTo>
                  <a:lnTo>
                    <a:pt x="3718" y="2035"/>
                  </a:lnTo>
                  <a:lnTo>
                    <a:pt x="3713" y="2050"/>
                  </a:lnTo>
                  <a:lnTo>
                    <a:pt x="3708" y="2067"/>
                  </a:lnTo>
                  <a:lnTo>
                    <a:pt x="3706" y="2078"/>
                  </a:lnTo>
                  <a:lnTo>
                    <a:pt x="3703" y="2089"/>
                  </a:lnTo>
                  <a:lnTo>
                    <a:pt x="3702" y="2093"/>
                  </a:lnTo>
                  <a:lnTo>
                    <a:pt x="3700" y="2098"/>
                  </a:lnTo>
                  <a:lnTo>
                    <a:pt x="3696" y="2102"/>
                  </a:lnTo>
                  <a:lnTo>
                    <a:pt x="3692" y="2106"/>
                  </a:lnTo>
                  <a:lnTo>
                    <a:pt x="3686" y="2109"/>
                  </a:lnTo>
                  <a:lnTo>
                    <a:pt x="3679" y="2112"/>
                  </a:lnTo>
                  <a:lnTo>
                    <a:pt x="3673" y="2116"/>
                  </a:lnTo>
                  <a:lnTo>
                    <a:pt x="3667" y="2118"/>
                  </a:lnTo>
                  <a:lnTo>
                    <a:pt x="3653" y="2121"/>
                  </a:lnTo>
                  <a:lnTo>
                    <a:pt x="3640" y="2124"/>
                  </a:lnTo>
                  <a:lnTo>
                    <a:pt x="3629" y="2128"/>
                  </a:lnTo>
                  <a:lnTo>
                    <a:pt x="3617" y="2134"/>
                  </a:lnTo>
                  <a:lnTo>
                    <a:pt x="3613" y="2137"/>
                  </a:lnTo>
                  <a:lnTo>
                    <a:pt x="3608" y="2142"/>
                  </a:lnTo>
                  <a:lnTo>
                    <a:pt x="3605" y="2147"/>
                  </a:lnTo>
                  <a:lnTo>
                    <a:pt x="3602" y="2154"/>
                  </a:lnTo>
                  <a:lnTo>
                    <a:pt x="3600" y="2164"/>
                  </a:lnTo>
                  <a:lnTo>
                    <a:pt x="3599" y="2175"/>
                  </a:lnTo>
                  <a:lnTo>
                    <a:pt x="3600" y="2185"/>
                  </a:lnTo>
                  <a:lnTo>
                    <a:pt x="3602" y="2195"/>
                  </a:lnTo>
                  <a:lnTo>
                    <a:pt x="3604" y="2204"/>
                  </a:lnTo>
                  <a:lnTo>
                    <a:pt x="3605" y="2214"/>
                  </a:lnTo>
                  <a:lnTo>
                    <a:pt x="3604" y="2219"/>
                  </a:lnTo>
                  <a:lnTo>
                    <a:pt x="3604" y="2225"/>
                  </a:lnTo>
                  <a:lnTo>
                    <a:pt x="3601" y="2229"/>
                  </a:lnTo>
                  <a:lnTo>
                    <a:pt x="3599" y="2234"/>
                  </a:lnTo>
                  <a:lnTo>
                    <a:pt x="3595" y="2240"/>
                  </a:lnTo>
                  <a:lnTo>
                    <a:pt x="3591" y="2246"/>
                  </a:lnTo>
                  <a:lnTo>
                    <a:pt x="3585" y="2251"/>
                  </a:lnTo>
                  <a:lnTo>
                    <a:pt x="3581" y="2255"/>
                  </a:lnTo>
                  <a:lnTo>
                    <a:pt x="3575" y="2259"/>
                  </a:lnTo>
                  <a:lnTo>
                    <a:pt x="3570" y="2261"/>
                  </a:lnTo>
                  <a:lnTo>
                    <a:pt x="3563" y="2263"/>
                  </a:lnTo>
                  <a:lnTo>
                    <a:pt x="3557" y="2265"/>
                  </a:lnTo>
                  <a:lnTo>
                    <a:pt x="3544" y="2268"/>
                  </a:lnTo>
                  <a:lnTo>
                    <a:pt x="3529" y="2269"/>
                  </a:lnTo>
                  <a:lnTo>
                    <a:pt x="3514" y="2270"/>
                  </a:lnTo>
                  <a:lnTo>
                    <a:pt x="3499" y="2270"/>
                  </a:lnTo>
                  <a:lnTo>
                    <a:pt x="3488" y="2269"/>
                  </a:lnTo>
                  <a:lnTo>
                    <a:pt x="3478" y="2268"/>
                  </a:lnTo>
                  <a:lnTo>
                    <a:pt x="3469" y="2265"/>
                  </a:lnTo>
                  <a:lnTo>
                    <a:pt x="3459" y="2263"/>
                  </a:lnTo>
                  <a:lnTo>
                    <a:pt x="3442" y="2255"/>
                  </a:lnTo>
                  <a:lnTo>
                    <a:pt x="3426" y="2247"/>
                  </a:lnTo>
                  <a:lnTo>
                    <a:pt x="3409" y="2238"/>
                  </a:lnTo>
                  <a:lnTo>
                    <a:pt x="3392" y="2229"/>
                  </a:lnTo>
                  <a:lnTo>
                    <a:pt x="3383" y="2226"/>
                  </a:lnTo>
                  <a:lnTo>
                    <a:pt x="3373" y="2222"/>
                  </a:lnTo>
                  <a:lnTo>
                    <a:pt x="3362" y="2220"/>
                  </a:lnTo>
                  <a:lnTo>
                    <a:pt x="3351" y="2218"/>
                  </a:lnTo>
                  <a:lnTo>
                    <a:pt x="3352" y="2228"/>
                  </a:lnTo>
                  <a:lnTo>
                    <a:pt x="3352" y="2238"/>
                  </a:lnTo>
                  <a:lnTo>
                    <a:pt x="3351" y="2248"/>
                  </a:lnTo>
                  <a:lnTo>
                    <a:pt x="3349" y="2259"/>
                  </a:lnTo>
                  <a:lnTo>
                    <a:pt x="3345" y="2266"/>
                  </a:lnTo>
                  <a:lnTo>
                    <a:pt x="3341" y="2273"/>
                  </a:lnTo>
                  <a:lnTo>
                    <a:pt x="3337" y="2276"/>
                  </a:lnTo>
                  <a:lnTo>
                    <a:pt x="3334" y="2278"/>
                  </a:lnTo>
                  <a:lnTo>
                    <a:pt x="3331" y="2279"/>
                  </a:lnTo>
                  <a:lnTo>
                    <a:pt x="3326" y="2279"/>
                  </a:lnTo>
                  <a:lnTo>
                    <a:pt x="3320" y="2279"/>
                  </a:lnTo>
                  <a:lnTo>
                    <a:pt x="3315" y="2277"/>
                  </a:lnTo>
                  <a:lnTo>
                    <a:pt x="3310" y="2276"/>
                  </a:lnTo>
                  <a:lnTo>
                    <a:pt x="3307" y="2272"/>
                  </a:lnTo>
                  <a:lnTo>
                    <a:pt x="3299" y="2265"/>
                  </a:lnTo>
                  <a:lnTo>
                    <a:pt x="3291" y="2256"/>
                  </a:lnTo>
                  <a:lnTo>
                    <a:pt x="3273" y="2270"/>
                  </a:lnTo>
                  <a:lnTo>
                    <a:pt x="3258" y="2285"/>
                  </a:lnTo>
                  <a:lnTo>
                    <a:pt x="3251" y="2291"/>
                  </a:lnTo>
                  <a:lnTo>
                    <a:pt x="3246" y="2300"/>
                  </a:lnTo>
                  <a:lnTo>
                    <a:pt x="3240" y="2309"/>
                  </a:lnTo>
                  <a:lnTo>
                    <a:pt x="3235" y="2321"/>
                  </a:lnTo>
                  <a:lnTo>
                    <a:pt x="3211" y="2314"/>
                  </a:lnTo>
                  <a:lnTo>
                    <a:pt x="3197" y="2320"/>
                  </a:lnTo>
                  <a:lnTo>
                    <a:pt x="3184" y="2326"/>
                  </a:lnTo>
                  <a:lnTo>
                    <a:pt x="3173" y="2332"/>
                  </a:lnTo>
                  <a:lnTo>
                    <a:pt x="3158" y="2337"/>
                  </a:lnTo>
                  <a:lnTo>
                    <a:pt x="3148" y="2339"/>
                  </a:lnTo>
                  <a:lnTo>
                    <a:pt x="3138" y="2339"/>
                  </a:lnTo>
                  <a:lnTo>
                    <a:pt x="3128" y="2338"/>
                  </a:lnTo>
                  <a:lnTo>
                    <a:pt x="3119" y="2336"/>
                  </a:lnTo>
                  <a:lnTo>
                    <a:pt x="3110" y="2334"/>
                  </a:lnTo>
                  <a:lnTo>
                    <a:pt x="3100" y="2334"/>
                  </a:lnTo>
                  <a:lnTo>
                    <a:pt x="3095" y="2334"/>
                  </a:lnTo>
                  <a:lnTo>
                    <a:pt x="3090" y="2336"/>
                  </a:lnTo>
                  <a:lnTo>
                    <a:pt x="3086" y="2338"/>
                  </a:lnTo>
                  <a:lnTo>
                    <a:pt x="3081" y="2340"/>
                  </a:lnTo>
                  <a:lnTo>
                    <a:pt x="3076" y="2345"/>
                  </a:lnTo>
                  <a:lnTo>
                    <a:pt x="3070" y="2349"/>
                  </a:lnTo>
                  <a:lnTo>
                    <a:pt x="3066" y="2355"/>
                  </a:lnTo>
                  <a:lnTo>
                    <a:pt x="3061" y="2359"/>
                  </a:lnTo>
                  <a:lnTo>
                    <a:pt x="3054" y="2371"/>
                  </a:lnTo>
                  <a:lnTo>
                    <a:pt x="3047" y="2382"/>
                  </a:lnTo>
                  <a:lnTo>
                    <a:pt x="3039" y="2392"/>
                  </a:lnTo>
                  <a:lnTo>
                    <a:pt x="3032" y="2400"/>
                  </a:lnTo>
                  <a:lnTo>
                    <a:pt x="3026" y="2404"/>
                  </a:lnTo>
                  <a:lnTo>
                    <a:pt x="3021" y="2407"/>
                  </a:lnTo>
                  <a:lnTo>
                    <a:pt x="3015" y="2409"/>
                  </a:lnTo>
                  <a:lnTo>
                    <a:pt x="3008" y="2411"/>
                  </a:lnTo>
                  <a:lnTo>
                    <a:pt x="3008" y="2411"/>
                  </a:lnTo>
                  <a:lnTo>
                    <a:pt x="3007" y="2425"/>
                  </a:lnTo>
                  <a:lnTo>
                    <a:pt x="3003" y="2439"/>
                  </a:lnTo>
                  <a:lnTo>
                    <a:pt x="3001" y="2452"/>
                  </a:lnTo>
                  <a:lnTo>
                    <a:pt x="3000" y="2466"/>
                  </a:lnTo>
                  <a:lnTo>
                    <a:pt x="3000" y="2473"/>
                  </a:lnTo>
                  <a:lnTo>
                    <a:pt x="3001" y="2477"/>
                  </a:lnTo>
                  <a:lnTo>
                    <a:pt x="3002" y="2482"/>
                  </a:lnTo>
                  <a:lnTo>
                    <a:pt x="3004" y="2486"/>
                  </a:lnTo>
                  <a:lnTo>
                    <a:pt x="3011" y="2495"/>
                  </a:lnTo>
                  <a:lnTo>
                    <a:pt x="3018" y="2502"/>
                  </a:lnTo>
                  <a:lnTo>
                    <a:pt x="3026" y="2509"/>
                  </a:lnTo>
                  <a:lnTo>
                    <a:pt x="3034" y="2517"/>
                  </a:lnTo>
                  <a:lnTo>
                    <a:pt x="3042" y="2524"/>
                  </a:lnTo>
                  <a:lnTo>
                    <a:pt x="3050" y="2533"/>
                  </a:lnTo>
                  <a:lnTo>
                    <a:pt x="3053" y="2539"/>
                  </a:lnTo>
                  <a:lnTo>
                    <a:pt x="3054" y="2546"/>
                  </a:lnTo>
                  <a:lnTo>
                    <a:pt x="3055" y="2553"/>
                  </a:lnTo>
                  <a:lnTo>
                    <a:pt x="3055" y="2560"/>
                  </a:lnTo>
                  <a:lnTo>
                    <a:pt x="3056" y="2567"/>
                  </a:lnTo>
                  <a:lnTo>
                    <a:pt x="3058" y="2573"/>
                  </a:lnTo>
                  <a:lnTo>
                    <a:pt x="3061" y="2579"/>
                  </a:lnTo>
                  <a:lnTo>
                    <a:pt x="3066" y="2585"/>
                  </a:lnTo>
                  <a:lnTo>
                    <a:pt x="3070" y="2587"/>
                  </a:lnTo>
                  <a:lnTo>
                    <a:pt x="3075" y="2588"/>
                  </a:lnTo>
                  <a:lnTo>
                    <a:pt x="3079" y="2589"/>
                  </a:lnTo>
                  <a:lnTo>
                    <a:pt x="3085" y="2589"/>
                  </a:lnTo>
                  <a:lnTo>
                    <a:pt x="3089" y="2589"/>
                  </a:lnTo>
                  <a:lnTo>
                    <a:pt x="3095" y="2590"/>
                  </a:lnTo>
                  <a:lnTo>
                    <a:pt x="3100" y="2592"/>
                  </a:lnTo>
                  <a:lnTo>
                    <a:pt x="3104" y="2594"/>
                  </a:lnTo>
                  <a:lnTo>
                    <a:pt x="3109" y="2599"/>
                  </a:lnTo>
                  <a:lnTo>
                    <a:pt x="3113" y="2604"/>
                  </a:lnTo>
                  <a:lnTo>
                    <a:pt x="3115" y="2611"/>
                  </a:lnTo>
                  <a:lnTo>
                    <a:pt x="3117" y="2616"/>
                  </a:lnTo>
                  <a:lnTo>
                    <a:pt x="3118" y="2631"/>
                  </a:lnTo>
                  <a:lnTo>
                    <a:pt x="3120" y="2646"/>
                  </a:lnTo>
                  <a:lnTo>
                    <a:pt x="3122" y="2650"/>
                  </a:lnTo>
                  <a:lnTo>
                    <a:pt x="3124" y="2655"/>
                  </a:lnTo>
                  <a:lnTo>
                    <a:pt x="3129" y="2658"/>
                  </a:lnTo>
                  <a:lnTo>
                    <a:pt x="3132" y="2662"/>
                  </a:lnTo>
                  <a:lnTo>
                    <a:pt x="3136" y="2664"/>
                  </a:lnTo>
                  <a:lnTo>
                    <a:pt x="3139" y="2669"/>
                  </a:lnTo>
                  <a:lnTo>
                    <a:pt x="3141" y="2672"/>
                  </a:lnTo>
                  <a:lnTo>
                    <a:pt x="3143" y="2678"/>
                  </a:lnTo>
                  <a:lnTo>
                    <a:pt x="3143" y="2684"/>
                  </a:lnTo>
                  <a:lnTo>
                    <a:pt x="3140" y="2690"/>
                  </a:lnTo>
                  <a:lnTo>
                    <a:pt x="3138" y="2696"/>
                  </a:lnTo>
                  <a:lnTo>
                    <a:pt x="3136" y="2701"/>
                  </a:lnTo>
                  <a:lnTo>
                    <a:pt x="3134" y="2707"/>
                  </a:lnTo>
                  <a:lnTo>
                    <a:pt x="3131" y="2713"/>
                  </a:lnTo>
                  <a:lnTo>
                    <a:pt x="3130" y="2720"/>
                  </a:lnTo>
                  <a:lnTo>
                    <a:pt x="3130" y="2726"/>
                  </a:lnTo>
                  <a:lnTo>
                    <a:pt x="3130" y="2741"/>
                  </a:lnTo>
                  <a:lnTo>
                    <a:pt x="3130" y="2755"/>
                  </a:lnTo>
                  <a:lnTo>
                    <a:pt x="3131" y="2760"/>
                  </a:lnTo>
                  <a:lnTo>
                    <a:pt x="3134" y="2767"/>
                  </a:lnTo>
                  <a:lnTo>
                    <a:pt x="3136" y="2774"/>
                  </a:lnTo>
                  <a:lnTo>
                    <a:pt x="3139" y="2781"/>
                  </a:lnTo>
                  <a:lnTo>
                    <a:pt x="3145" y="2786"/>
                  </a:lnTo>
                  <a:lnTo>
                    <a:pt x="3153" y="2791"/>
                  </a:lnTo>
                  <a:lnTo>
                    <a:pt x="3156" y="2793"/>
                  </a:lnTo>
                  <a:lnTo>
                    <a:pt x="3160" y="2795"/>
                  </a:lnTo>
                  <a:lnTo>
                    <a:pt x="3161" y="2799"/>
                  </a:lnTo>
                  <a:lnTo>
                    <a:pt x="3162" y="2803"/>
                  </a:lnTo>
                  <a:lnTo>
                    <a:pt x="3161" y="2810"/>
                  </a:lnTo>
                  <a:lnTo>
                    <a:pt x="3158" y="2817"/>
                  </a:lnTo>
                  <a:lnTo>
                    <a:pt x="3156" y="2823"/>
                  </a:lnTo>
                  <a:lnTo>
                    <a:pt x="3152" y="2827"/>
                  </a:lnTo>
                  <a:lnTo>
                    <a:pt x="3148" y="2833"/>
                  </a:lnTo>
                  <a:lnTo>
                    <a:pt x="3145" y="2839"/>
                  </a:lnTo>
                  <a:lnTo>
                    <a:pt x="3141" y="2844"/>
                  </a:lnTo>
                  <a:lnTo>
                    <a:pt x="3139" y="2851"/>
                  </a:lnTo>
                  <a:lnTo>
                    <a:pt x="3135" y="2871"/>
                  </a:lnTo>
                  <a:lnTo>
                    <a:pt x="3128" y="2890"/>
                  </a:lnTo>
                  <a:lnTo>
                    <a:pt x="3124" y="2899"/>
                  </a:lnTo>
                  <a:lnTo>
                    <a:pt x="3120" y="2908"/>
                  </a:lnTo>
                  <a:lnTo>
                    <a:pt x="3115" y="2916"/>
                  </a:lnTo>
                  <a:lnTo>
                    <a:pt x="3111" y="2922"/>
                  </a:lnTo>
                  <a:lnTo>
                    <a:pt x="3105" y="2930"/>
                  </a:lnTo>
                  <a:lnTo>
                    <a:pt x="3098" y="2936"/>
                  </a:lnTo>
                  <a:lnTo>
                    <a:pt x="3092" y="2942"/>
                  </a:lnTo>
                  <a:lnTo>
                    <a:pt x="3085" y="2947"/>
                  </a:lnTo>
                  <a:lnTo>
                    <a:pt x="3077" y="2952"/>
                  </a:lnTo>
                  <a:lnTo>
                    <a:pt x="3068" y="2955"/>
                  </a:lnTo>
                  <a:lnTo>
                    <a:pt x="3059" y="2959"/>
                  </a:lnTo>
                  <a:lnTo>
                    <a:pt x="3050" y="2961"/>
                  </a:lnTo>
                  <a:lnTo>
                    <a:pt x="3029" y="2964"/>
                  </a:lnTo>
                  <a:lnTo>
                    <a:pt x="3010" y="2969"/>
                  </a:lnTo>
                  <a:lnTo>
                    <a:pt x="2991" y="2974"/>
                  </a:lnTo>
                  <a:lnTo>
                    <a:pt x="2974" y="2981"/>
                  </a:lnTo>
                  <a:lnTo>
                    <a:pt x="2966" y="2986"/>
                  </a:lnTo>
                  <a:lnTo>
                    <a:pt x="2959" y="2990"/>
                  </a:lnTo>
                  <a:lnTo>
                    <a:pt x="2952" y="2996"/>
                  </a:lnTo>
                  <a:lnTo>
                    <a:pt x="2948" y="3003"/>
                  </a:lnTo>
                  <a:lnTo>
                    <a:pt x="2943" y="3010"/>
                  </a:lnTo>
                  <a:lnTo>
                    <a:pt x="2940" y="3016"/>
                  </a:lnTo>
                  <a:lnTo>
                    <a:pt x="2938" y="3025"/>
                  </a:lnTo>
                  <a:lnTo>
                    <a:pt x="2936" y="3035"/>
                  </a:lnTo>
                  <a:lnTo>
                    <a:pt x="2938" y="3044"/>
                  </a:lnTo>
                  <a:lnTo>
                    <a:pt x="2939" y="3052"/>
                  </a:lnTo>
                  <a:lnTo>
                    <a:pt x="2941" y="3059"/>
                  </a:lnTo>
                  <a:lnTo>
                    <a:pt x="2944" y="3066"/>
                  </a:lnTo>
                  <a:lnTo>
                    <a:pt x="2951" y="3080"/>
                  </a:lnTo>
                  <a:lnTo>
                    <a:pt x="2959" y="3092"/>
                  </a:lnTo>
                  <a:lnTo>
                    <a:pt x="2968" y="3105"/>
                  </a:lnTo>
                  <a:lnTo>
                    <a:pt x="2975" y="3118"/>
                  </a:lnTo>
                  <a:lnTo>
                    <a:pt x="2977" y="3126"/>
                  </a:lnTo>
                  <a:lnTo>
                    <a:pt x="2979" y="3133"/>
                  </a:lnTo>
                  <a:lnTo>
                    <a:pt x="2982" y="3141"/>
                  </a:lnTo>
                  <a:lnTo>
                    <a:pt x="2982" y="3150"/>
                  </a:lnTo>
                  <a:lnTo>
                    <a:pt x="2982" y="3161"/>
                  </a:lnTo>
                  <a:lnTo>
                    <a:pt x="2979" y="3172"/>
                  </a:lnTo>
                  <a:lnTo>
                    <a:pt x="2976" y="3181"/>
                  </a:lnTo>
                  <a:lnTo>
                    <a:pt x="2973" y="3190"/>
                  </a:lnTo>
                  <a:lnTo>
                    <a:pt x="2965" y="3207"/>
                  </a:lnTo>
                  <a:lnTo>
                    <a:pt x="2956" y="3227"/>
                  </a:lnTo>
                  <a:lnTo>
                    <a:pt x="2956" y="3227"/>
                  </a:lnTo>
                  <a:lnTo>
                    <a:pt x="2938" y="3225"/>
                  </a:lnTo>
                  <a:lnTo>
                    <a:pt x="2922" y="3220"/>
                  </a:lnTo>
                  <a:lnTo>
                    <a:pt x="2906" y="3215"/>
                  </a:lnTo>
                  <a:lnTo>
                    <a:pt x="2891" y="3207"/>
                  </a:lnTo>
                  <a:lnTo>
                    <a:pt x="2884" y="3202"/>
                  </a:lnTo>
                  <a:lnTo>
                    <a:pt x="2878" y="3198"/>
                  </a:lnTo>
                  <a:lnTo>
                    <a:pt x="2872" y="3192"/>
                  </a:lnTo>
                  <a:lnTo>
                    <a:pt x="2866" y="3186"/>
                  </a:lnTo>
                  <a:lnTo>
                    <a:pt x="2861" y="3180"/>
                  </a:lnTo>
                  <a:lnTo>
                    <a:pt x="2856" y="3173"/>
                  </a:lnTo>
                  <a:lnTo>
                    <a:pt x="2851" y="3165"/>
                  </a:lnTo>
                  <a:lnTo>
                    <a:pt x="2847" y="3157"/>
                  </a:lnTo>
                  <a:lnTo>
                    <a:pt x="2841" y="3140"/>
                  </a:lnTo>
                  <a:lnTo>
                    <a:pt x="2837" y="3123"/>
                  </a:lnTo>
                  <a:lnTo>
                    <a:pt x="2834" y="3116"/>
                  </a:lnTo>
                  <a:lnTo>
                    <a:pt x="2831" y="3110"/>
                  </a:lnTo>
                  <a:lnTo>
                    <a:pt x="2828" y="3108"/>
                  </a:lnTo>
                  <a:lnTo>
                    <a:pt x="2825" y="3107"/>
                  </a:lnTo>
                  <a:lnTo>
                    <a:pt x="2822" y="3106"/>
                  </a:lnTo>
                  <a:lnTo>
                    <a:pt x="2817" y="3105"/>
                  </a:lnTo>
                  <a:lnTo>
                    <a:pt x="2812" y="3106"/>
                  </a:lnTo>
                  <a:lnTo>
                    <a:pt x="2806" y="3107"/>
                  </a:lnTo>
                  <a:lnTo>
                    <a:pt x="2800" y="3108"/>
                  </a:lnTo>
                  <a:lnTo>
                    <a:pt x="2795" y="3110"/>
                  </a:lnTo>
                  <a:lnTo>
                    <a:pt x="2785" y="3115"/>
                  </a:lnTo>
                  <a:lnTo>
                    <a:pt x="2776" y="3122"/>
                  </a:lnTo>
                  <a:lnTo>
                    <a:pt x="2766" y="3127"/>
                  </a:lnTo>
                  <a:lnTo>
                    <a:pt x="2756" y="3132"/>
                  </a:lnTo>
                  <a:lnTo>
                    <a:pt x="2751" y="3134"/>
                  </a:lnTo>
                  <a:lnTo>
                    <a:pt x="2745" y="3136"/>
                  </a:lnTo>
                  <a:lnTo>
                    <a:pt x="2739" y="3136"/>
                  </a:lnTo>
                  <a:lnTo>
                    <a:pt x="2733" y="3138"/>
                  </a:lnTo>
                  <a:lnTo>
                    <a:pt x="2723" y="3136"/>
                  </a:lnTo>
                  <a:lnTo>
                    <a:pt x="2714" y="3135"/>
                  </a:lnTo>
                  <a:lnTo>
                    <a:pt x="2705" y="3133"/>
                  </a:lnTo>
                  <a:lnTo>
                    <a:pt x="2699" y="3130"/>
                  </a:lnTo>
                  <a:lnTo>
                    <a:pt x="2691" y="3125"/>
                  </a:lnTo>
                  <a:lnTo>
                    <a:pt x="2684" y="3121"/>
                  </a:lnTo>
                  <a:lnTo>
                    <a:pt x="2678" y="3115"/>
                  </a:lnTo>
                  <a:lnTo>
                    <a:pt x="2672" y="3108"/>
                  </a:lnTo>
                  <a:lnTo>
                    <a:pt x="2650" y="3080"/>
                  </a:lnTo>
                  <a:lnTo>
                    <a:pt x="2628" y="3047"/>
                  </a:lnTo>
                  <a:lnTo>
                    <a:pt x="2623" y="3040"/>
                  </a:lnTo>
                  <a:lnTo>
                    <a:pt x="2615" y="3033"/>
                  </a:lnTo>
                  <a:lnTo>
                    <a:pt x="2608" y="3028"/>
                  </a:lnTo>
                  <a:lnTo>
                    <a:pt x="2600" y="3023"/>
                  </a:lnTo>
                  <a:lnTo>
                    <a:pt x="2583" y="3016"/>
                  </a:lnTo>
                  <a:lnTo>
                    <a:pt x="2567" y="3010"/>
                  </a:lnTo>
                  <a:lnTo>
                    <a:pt x="2558" y="3006"/>
                  </a:lnTo>
                  <a:lnTo>
                    <a:pt x="2550" y="3003"/>
                  </a:lnTo>
                  <a:lnTo>
                    <a:pt x="2543" y="2999"/>
                  </a:lnTo>
                  <a:lnTo>
                    <a:pt x="2537" y="2995"/>
                  </a:lnTo>
                  <a:lnTo>
                    <a:pt x="2530" y="2989"/>
                  </a:lnTo>
                  <a:lnTo>
                    <a:pt x="2524" y="2984"/>
                  </a:lnTo>
                  <a:lnTo>
                    <a:pt x="2520" y="2976"/>
                  </a:lnTo>
                  <a:lnTo>
                    <a:pt x="2516" y="2967"/>
                  </a:lnTo>
                  <a:lnTo>
                    <a:pt x="2510" y="2950"/>
                  </a:lnTo>
                  <a:lnTo>
                    <a:pt x="2508" y="2933"/>
                  </a:lnTo>
                  <a:lnTo>
                    <a:pt x="2507" y="2917"/>
                  </a:lnTo>
                  <a:lnTo>
                    <a:pt x="2507" y="2901"/>
                  </a:lnTo>
                  <a:lnTo>
                    <a:pt x="2507" y="2885"/>
                  </a:lnTo>
                  <a:lnTo>
                    <a:pt x="2506" y="2868"/>
                  </a:lnTo>
                  <a:lnTo>
                    <a:pt x="2506" y="2851"/>
                  </a:lnTo>
                  <a:lnTo>
                    <a:pt x="2503" y="2832"/>
                  </a:lnTo>
                  <a:lnTo>
                    <a:pt x="2501" y="2822"/>
                  </a:lnTo>
                  <a:lnTo>
                    <a:pt x="2498" y="2811"/>
                  </a:lnTo>
                  <a:lnTo>
                    <a:pt x="2495" y="2801"/>
                  </a:lnTo>
                  <a:lnTo>
                    <a:pt x="2491" y="2792"/>
                  </a:lnTo>
                  <a:lnTo>
                    <a:pt x="2487" y="2783"/>
                  </a:lnTo>
                  <a:lnTo>
                    <a:pt x="2481" y="2774"/>
                  </a:lnTo>
                  <a:lnTo>
                    <a:pt x="2475" y="2766"/>
                  </a:lnTo>
                  <a:lnTo>
                    <a:pt x="2470" y="2759"/>
                  </a:lnTo>
                  <a:lnTo>
                    <a:pt x="2462" y="2752"/>
                  </a:lnTo>
                  <a:lnTo>
                    <a:pt x="2455" y="2747"/>
                  </a:lnTo>
                  <a:lnTo>
                    <a:pt x="2447" y="2741"/>
                  </a:lnTo>
                  <a:lnTo>
                    <a:pt x="2438" y="2738"/>
                  </a:lnTo>
                  <a:lnTo>
                    <a:pt x="2429" y="2733"/>
                  </a:lnTo>
                  <a:lnTo>
                    <a:pt x="2420" y="2731"/>
                  </a:lnTo>
                  <a:lnTo>
                    <a:pt x="2410" y="2730"/>
                  </a:lnTo>
                  <a:lnTo>
                    <a:pt x="2399" y="2729"/>
                  </a:lnTo>
                  <a:lnTo>
                    <a:pt x="2372" y="2730"/>
                  </a:lnTo>
                  <a:lnTo>
                    <a:pt x="2349" y="2730"/>
                  </a:lnTo>
                  <a:lnTo>
                    <a:pt x="2325" y="2730"/>
                  </a:lnTo>
                  <a:lnTo>
                    <a:pt x="2298" y="2730"/>
                  </a:lnTo>
                  <a:lnTo>
                    <a:pt x="2293" y="2730"/>
                  </a:lnTo>
                  <a:lnTo>
                    <a:pt x="2288" y="2732"/>
                  </a:lnTo>
                  <a:lnTo>
                    <a:pt x="2285" y="2733"/>
                  </a:lnTo>
                  <a:lnTo>
                    <a:pt x="2282" y="2735"/>
                  </a:lnTo>
                  <a:lnTo>
                    <a:pt x="2276" y="2742"/>
                  </a:lnTo>
                  <a:lnTo>
                    <a:pt x="2270" y="2750"/>
                  </a:lnTo>
                  <a:lnTo>
                    <a:pt x="2266" y="2758"/>
                  </a:lnTo>
                  <a:lnTo>
                    <a:pt x="2261" y="2767"/>
                  </a:lnTo>
                  <a:lnTo>
                    <a:pt x="2256" y="2776"/>
                  </a:lnTo>
                  <a:lnTo>
                    <a:pt x="2249" y="2784"/>
                  </a:lnTo>
                  <a:lnTo>
                    <a:pt x="2243" y="2788"/>
                  </a:lnTo>
                  <a:lnTo>
                    <a:pt x="2237" y="2790"/>
                  </a:lnTo>
                  <a:lnTo>
                    <a:pt x="2232" y="2792"/>
                  </a:lnTo>
                  <a:lnTo>
                    <a:pt x="2225" y="2792"/>
                  </a:lnTo>
                  <a:lnTo>
                    <a:pt x="2211" y="2793"/>
                  </a:lnTo>
                  <a:lnTo>
                    <a:pt x="2198" y="2797"/>
                  </a:lnTo>
                  <a:lnTo>
                    <a:pt x="2190" y="2800"/>
                  </a:lnTo>
                  <a:lnTo>
                    <a:pt x="2184" y="2805"/>
                  </a:lnTo>
                  <a:lnTo>
                    <a:pt x="2179" y="2810"/>
                  </a:lnTo>
                  <a:lnTo>
                    <a:pt x="2174" y="2817"/>
                  </a:lnTo>
                  <a:lnTo>
                    <a:pt x="2166" y="2831"/>
                  </a:lnTo>
                  <a:lnTo>
                    <a:pt x="2158" y="2844"/>
                  </a:lnTo>
                  <a:lnTo>
                    <a:pt x="2151" y="2858"/>
                  </a:lnTo>
                  <a:lnTo>
                    <a:pt x="2143" y="2869"/>
                  </a:lnTo>
                  <a:lnTo>
                    <a:pt x="2138" y="2874"/>
                  </a:lnTo>
                  <a:lnTo>
                    <a:pt x="2132" y="2877"/>
                  </a:lnTo>
                  <a:lnTo>
                    <a:pt x="2125" y="2879"/>
                  </a:lnTo>
                  <a:lnTo>
                    <a:pt x="2117" y="2880"/>
                  </a:lnTo>
                  <a:lnTo>
                    <a:pt x="2111" y="2879"/>
                  </a:lnTo>
                  <a:lnTo>
                    <a:pt x="2105" y="2877"/>
                  </a:lnTo>
                  <a:lnTo>
                    <a:pt x="2099" y="2874"/>
                  </a:lnTo>
                  <a:lnTo>
                    <a:pt x="2095" y="2870"/>
                  </a:lnTo>
                  <a:lnTo>
                    <a:pt x="2090" y="2867"/>
                  </a:lnTo>
                  <a:lnTo>
                    <a:pt x="2085" y="2863"/>
                  </a:lnTo>
                  <a:lnTo>
                    <a:pt x="2079" y="2861"/>
                  </a:lnTo>
                  <a:lnTo>
                    <a:pt x="2072" y="2861"/>
                  </a:lnTo>
                  <a:lnTo>
                    <a:pt x="2069" y="2861"/>
                  </a:lnTo>
                  <a:lnTo>
                    <a:pt x="2065" y="2862"/>
                  </a:lnTo>
                  <a:lnTo>
                    <a:pt x="2063" y="2865"/>
                  </a:lnTo>
                  <a:lnTo>
                    <a:pt x="2060" y="2867"/>
                  </a:lnTo>
                  <a:lnTo>
                    <a:pt x="2055" y="2871"/>
                  </a:lnTo>
                  <a:lnTo>
                    <a:pt x="2049" y="2877"/>
                  </a:lnTo>
                  <a:lnTo>
                    <a:pt x="2043" y="2871"/>
                  </a:lnTo>
                  <a:lnTo>
                    <a:pt x="2037" y="2865"/>
                  </a:lnTo>
                  <a:lnTo>
                    <a:pt x="2031" y="2859"/>
                  </a:lnTo>
                  <a:lnTo>
                    <a:pt x="2027" y="2852"/>
                  </a:lnTo>
                  <a:lnTo>
                    <a:pt x="2023" y="2844"/>
                  </a:lnTo>
                  <a:lnTo>
                    <a:pt x="2021" y="2837"/>
                  </a:lnTo>
                  <a:lnTo>
                    <a:pt x="2019" y="2829"/>
                  </a:lnTo>
                  <a:lnTo>
                    <a:pt x="2017" y="2823"/>
                  </a:lnTo>
                  <a:lnTo>
                    <a:pt x="2012" y="2789"/>
                  </a:lnTo>
                  <a:lnTo>
                    <a:pt x="2008" y="2751"/>
                  </a:lnTo>
                  <a:lnTo>
                    <a:pt x="1998" y="2754"/>
                  </a:lnTo>
                  <a:lnTo>
                    <a:pt x="1991" y="2754"/>
                  </a:lnTo>
                  <a:lnTo>
                    <a:pt x="1981" y="2754"/>
                  </a:lnTo>
                  <a:lnTo>
                    <a:pt x="1972" y="2751"/>
                  </a:lnTo>
                  <a:lnTo>
                    <a:pt x="1965" y="2749"/>
                  </a:lnTo>
                  <a:lnTo>
                    <a:pt x="1957" y="2746"/>
                  </a:lnTo>
                  <a:lnTo>
                    <a:pt x="1949" y="2741"/>
                  </a:lnTo>
                  <a:lnTo>
                    <a:pt x="1942" y="2735"/>
                  </a:lnTo>
                  <a:lnTo>
                    <a:pt x="1935" y="2730"/>
                  </a:lnTo>
                  <a:lnTo>
                    <a:pt x="1929" y="2723"/>
                  </a:lnTo>
                  <a:lnTo>
                    <a:pt x="1924" y="2716"/>
                  </a:lnTo>
                  <a:lnTo>
                    <a:pt x="1920" y="2708"/>
                  </a:lnTo>
                  <a:lnTo>
                    <a:pt x="1917" y="2700"/>
                  </a:lnTo>
                  <a:lnTo>
                    <a:pt x="1914" y="2692"/>
                  </a:lnTo>
                  <a:lnTo>
                    <a:pt x="1912" y="2683"/>
                  </a:lnTo>
                  <a:lnTo>
                    <a:pt x="1911" y="2674"/>
                  </a:lnTo>
                  <a:lnTo>
                    <a:pt x="1915" y="2658"/>
                  </a:lnTo>
                  <a:lnTo>
                    <a:pt x="1918" y="2643"/>
                  </a:lnTo>
                  <a:lnTo>
                    <a:pt x="1917" y="2632"/>
                  </a:lnTo>
                  <a:lnTo>
                    <a:pt x="1916" y="2623"/>
                  </a:lnTo>
                  <a:lnTo>
                    <a:pt x="1914" y="2615"/>
                  </a:lnTo>
                  <a:lnTo>
                    <a:pt x="1910" y="2607"/>
                  </a:lnTo>
                  <a:lnTo>
                    <a:pt x="1906" y="2599"/>
                  </a:lnTo>
                  <a:lnTo>
                    <a:pt x="1900" y="2593"/>
                  </a:lnTo>
                  <a:lnTo>
                    <a:pt x="1894" y="2586"/>
                  </a:lnTo>
                  <a:lnTo>
                    <a:pt x="1887" y="2579"/>
                  </a:lnTo>
                  <a:lnTo>
                    <a:pt x="1881" y="2575"/>
                  </a:lnTo>
                  <a:lnTo>
                    <a:pt x="1873" y="2569"/>
                  </a:lnTo>
                  <a:lnTo>
                    <a:pt x="1865" y="2566"/>
                  </a:lnTo>
                  <a:lnTo>
                    <a:pt x="1856" y="2562"/>
                  </a:lnTo>
                  <a:lnTo>
                    <a:pt x="1847" y="2559"/>
                  </a:lnTo>
                  <a:lnTo>
                    <a:pt x="1838" y="2558"/>
                  </a:lnTo>
                  <a:lnTo>
                    <a:pt x="1827" y="2556"/>
                  </a:lnTo>
                  <a:lnTo>
                    <a:pt x="1818" y="2555"/>
                  </a:lnTo>
                  <a:lnTo>
                    <a:pt x="1813" y="2556"/>
                  </a:lnTo>
                  <a:lnTo>
                    <a:pt x="1807" y="2558"/>
                  </a:lnTo>
                  <a:lnTo>
                    <a:pt x="1803" y="2561"/>
                  </a:lnTo>
                  <a:lnTo>
                    <a:pt x="1799" y="2564"/>
                  </a:lnTo>
                  <a:lnTo>
                    <a:pt x="1793" y="2575"/>
                  </a:lnTo>
                  <a:lnTo>
                    <a:pt x="1790" y="2586"/>
                  </a:lnTo>
                  <a:lnTo>
                    <a:pt x="1787" y="2599"/>
                  </a:lnTo>
                  <a:lnTo>
                    <a:pt x="1782" y="2612"/>
                  </a:lnTo>
                  <a:lnTo>
                    <a:pt x="1780" y="2618"/>
                  </a:lnTo>
                  <a:lnTo>
                    <a:pt x="1776" y="2623"/>
                  </a:lnTo>
                  <a:lnTo>
                    <a:pt x="1772" y="2628"/>
                  </a:lnTo>
                  <a:lnTo>
                    <a:pt x="1767" y="2632"/>
                  </a:lnTo>
                  <a:lnTo>
                    <a:pt x="1762" y="2635"/>
                  </a:lnTo>
                  <a:lnTo>
                    <a:pt x="1757" y="2636"/>
                  </a:lnTo>
                  <a:lnTo>
                    <a:pt x="1753" y="2636"/>
                  </a:lnTo>
                  <a:lnTo>
                    <a:pt x="1747" y="2635"/>
                  </a:lnTo>
                  <a:lnTo>
                    <a:pt x="1737" y="2632"/>
                  </a:lnTo>
                  <a:lnTo>
                    <a:pt x="1725" y="2632"/>
                  </a:lnTo>
                  <a:lnTo>
                    <a:pt x="1719" y="2635"/>
                  </a:lnTo>
                  <a:lnTo>
                    <a:pt x="1712" y="2638"/>
                  </a:lnTo>
                  <a:lnTo>
                    <a:pt x="1707" y="2643"/>
                  </a:lnTo>
                  <a:lnTo>
                    <a:pt x="1704" y="2648"/>
                  </a:lnTo>
                  <a:lnTo>
                    <a:pt x="1701" y="2655"/>
                  </a:lnTo>
                  <a:lnTo>
                    <a:pt x="1698" y="2662"/>
                  </a:lnTo>
                  <a:lnTo>
                    <a:pt x="1697" y="2670"/>
                  </a:lnTo>
                  <a:lnTo>
                    <a:pt x="1696" y="2678"/>
                  </a:lnTo>
                  <a:lnTo>
                    <a:pt x="1672" y="2670"/>
                  </a:lnTo>
                  <a:lnTo>
                    <a:pt x="1651" y="2663"/>
                  </a:lnTo>
                  <a:lnTo>
                    <a:pt x="1629" y="2655"/>
                  </a:lnTo>
                  <a:lnTo>
                    <a:pt x="1607" y="2646"/>
                  </a:lnTo>
                  <a:lnTo>
                    <a:pt x="1602" y="2643"/>
                  </a:lnTo>
                  <a:lnTo>
                    <a:pt x="1599" y="2639"/>
                  </a:lnTo>
                  <a:lnTo>
                    <a:pt x="1595" y="2636"/>
                  </a:lnTo>
                  <a:lnTo>
                    <a:pt x="1593" y="2632"/>
                  </a:lnTo>
                  <a:lnTo>
                    <a:pt x="1590" y="2629"/>
                  </a:lnTo>
                  <a:lnTo>
                    <a:pt x="1586" y="2626"/>
                  </a:lnTo>
                  <a:lnTo>
                    <a:pt x="1583" y="2623"/>
                  </a:lnTo>
                  <a:lnTo>
                    <a:pt x="1577" y="2623"/>
                  </a:lnTo>
                  <a:lnTo>
                    <a:pt x="1573" y="2623"/>
                  </a:lnTo>
                  <a:lnTo>
                    <a:pt x="1570" y="2626"/>
                  </a:lnTo>
                  <a:lnTo>
                    <a:pt x="1567" y="2629"/>
                  </a:lnTo>
                  <a:lnTo>
                    <a:pt x="1565" y="2633"/>
                  </a:lnTo>
                  <a:lnTo>
                    <a:pt x="1564" y="2638"/>
                  </a:lnTo>
                  <a:lnTo>
                    <a:pt x="1561" y="2641"/>
                  </a:lnTo>
                  <a:lnTo>
                    <a:pt x="1558" y="2646"/>
                  </a:lnTo>
                  <a:lnTo>
                    <a:pt x="1554" y="2648"/>
                  </a:lnTo>
                  <a:lnTo>
                    <a:pt x="1548" y="2653"/>
                  </a:lnTo>
                  <a:lnTo>
                    <a:pt x="1540" y="2654"/>
                  </a:lnTo>
                  <a:lnTo>
                    <a:pt x="1532" y="2655"/>
                  </a:lnTo>
                  <a:lnTo>
                    <a:pt x="1524" y="2654"/>
                  </a:lnTo>
                  <a:lnTo>
                    <a:pt x="1516" y="2653"/>
                  </a:lnTo>
                  <a:lnTo>
                    <a:pt x="1508" y="2653"/>
                  </a:lnTo>
                  <a:lnTo>
                    <a:pt x="1499" y="2653"/>
                  </a:lnTo>
                  <a:lnTo>
                    <a:pt x="1491" y="2655"/>
                  </a:lnTo>
                  <a:lnTo>
                    <a:pt x="1485" y="2658"/>
                  </a:lnTo>
                  <a:lnTo>
                    <a:pt x="1482" y="2663"/>
                  </a:lnTo>
                  <a:lnTo>
                    <a:pt x="1479" y="2667"/>
                  </a:lnTo>
                  <a:lnTo>
                    <a:pt x="1476" y="2673"/>
                  </a:lnTo>
                  <a:lnTo>
                    <a:pt x="1475" y="2679"/>
                  </a:lnTo>
                  <a:lnTo>
                    <a:pt x="1473" y="2684"/>
                  </a:lnTo>
                  <a:lnTo>
                    <a:pt x="1469" y="2690"/>
                  </a:lnTo>
                  <a:lnTo>
                    <a:pt x="1465" y="2694"/>
                  </a:lnTo>
                  <a:lnTo>
                    <a:pt x="1459" y="2697"/>
                  </a:lnTo>
                  <a:lnTo>
                    <a:pt x="1453" y="2699"/>
                  </a:lnTo>
                  <a:lnTo>
                    <a:pt x="1447" y="2699"/>
                  </a:lnTo>
                  <a:lnTo>
                    <a:pt x="1440" y="2699"/>
                  </a:lnTo>
                  <a:lnTo>
                    <a:pt x="1428" y="2699"/>
                  </a:lnTo>
                  <a:lnTo>
                    <a:pt x="1414" y="2700"/>
                  </a:lnTo>
                  <a:lnTo>
                    <a:pt x="1405" y="2703"/>
                  </a:lnTo>
                  <a:lnTo>
                    <a:pt x="1397" y="2706"/>
                  </a:lnTo>
                  <a:lnTo>
                    <a:pt x="1390" y="2709"/>
                  </a:lnTo>
                  <a:lnTo>
                    <a:pt x="1383" y="2714"/>
                  </a:lnTo>
                  <a:lnTo>
                    <a:pt x="1371" y="2723"/>
                  </a:lnTo>
                  <a:lnTo>
                    <a:pt x="1358" y="2735"/>
                  </a:lnTo>
                  <a:lnTo>
                    <a:pt x="1352" y="2730"/>
                  </a:lnTo>
                  <a:lnTo>
                    <a:pt x="1346" y="2723"/>
                  </a:lnTo>
                  <a:lnTo>
                    <a:pt x="1341" y="2716"/>
                  </a:lnTo>
                  <a:lnTo>
                    <a:pt x="1338" y="2709"/>
                  </a:lnTo>
                  <a:lnTo>
                    <a:pt x="1332" y="2695"/>
                  </a:lnTo>
                  <a:lnTo>
                    <a:pt x="1327" y="2678"/>
                  </a:lnTo>
                  <a:lnTo>
                    <a:pt x="1317" y="2681"/>
                  </a:lnTo>
                  <a:lnTo>
                    <a:pt x="1306" y="2683"/>
                  </a:lnTo>
                  <a:lnTo>
                    <a:pt x="1296" y="2684"/>
                  </a:lnTo>
                  <a:lnTo>
                    <a:pt x="1286" y="2684"/>
                  </a:lnTo>
                  <a:lnTo>
                    <a:pt x="1276" y="2686"/>
                  </a:lnTo>
                  <a:lnTo>
                    <a:pt x="1267" y="2688"/>
                  </a:lnTo>
                  <a:lnTo>
                    <a:pt x="1262" y="2689"/>
                  </a:lnTo>
                  <a:lnTo>
                    <a:pt x="1258" y="2691"/>
                  </a:lnTo>
                  <a:lnTo>
                    <a:pt x="1253" y="2694"/>
                  </a:lnTo>
                  <a:lnTo>
                    <a:pt x="1250" y="2697"/>
                  </a:lnTo>
                  <a:lnTo>
                    <a:pt x="1244" y="2703"/>
                  </a:lnTo>
                  <a:lnTo>
                    <a:pt x="1241" y="2711"/>
                  </a:lnTo>
                  <a:lnTo>
                    <a:pt x="1238" y="2717"/>
                  </a:lnTo>
                  <a:lnTo>
                    <a:pt x="1237" y="2725"/>
                  </a:lnTo>
                  <a:lnTo>
                    <a:pt x="1236" y="2732"/>
                  </a:lnTo>
                  <a:lnTo>
                    <a:pt x="1233" y="2740"/>
                  </a:lnTo>
                  <a:lnTo>
                    <a:pt x="1229" y="2746"/>
                  </a:lnTo>
                  <a:lnTo>
                    <a:pt x="1224" y="2751"/>
                  </a:lnTo>
                  <a:lnTo>
                    <a:pt x="1219" y="2746"/>
                  </a:lnTo>
                  <a:lnTo>
                    <a:pt x="1216" y="2740"/>
                  </a:lnTo>
                  <a:lnTo>
                    <a:pt x="1213" y="2734"/>
                  </a:lnTo>
                  <a:lnTo>
                    <a:pt x="1211" y="2729"/>
                  </a:lnTo>
                  <a:lnTo>
                    <a:pt x="1207" y="2716"/>
                  </a:lnTo>
                  <a:lnTo>
                    <a:pt x="1201" y="2704"/>
                  </a:lnTo>
                  <a:lnTo>
                    <a:pt x="1198" y="2699"/>
                  </a:lnTo>
                  <a:lnTo>
                    <a:pt x="1194" y="2696"/>
                  </a:lnTo>
                  <a:lnTo>
                    <a:pt x="1189" y="2692"/>
                  </a:lnTo>
                  <a:lnTo>
                    <a:pt x="1184" y="2690"/>
                  </a:lnTo>
                  <a:lnTo>
                    <a:pt x="1173" y="2687"/>
                  </a:lnTo>
                  <a:lnTo>
                    <a:pt x="1163" y="2681"/>
                  </a:lnTo>
                  <a:lnTo>
                    <a:pt x="1157" y="2675"/>
                  </a:lnTo>
                  <a:lnTo>
                    <a:pt x="1152" y="2670"/>
                  </a:lnTo>
                  <a:lnTo>
                    <a:pt x="1149" y="2664"/>
                  </a:lnTo>
                  <a:lnTo>
                    <a:pt x="1146" y="2657"/>
                  </a:lnTo>
                  <a:lnTo>
                    <a:pt x="1138" y="2645"/>
                  </a:lnTo>
                  <a:lnTo>
                    <a:pt x="1127" y="2632"/>
                  </a:lnTo>
                  <a:lnTo>
                    <a:pt x="1122" y="2638"/>
                  </a:lnTo>
                  <a:lnTo>
                    <a:pt x="1115" y="2643"/>
                  </a:lnTo>
                  <a:lnTo>
                    <a:pt x="1113" y="2645"/>
                  </a:lnTo>
                  <a:lnTo>
                    <a:pt x="1109" y="2647"/>
                  </a:lnTo>
                  <a:lnTo>
                    <a:pt x="1106" y="2648"/>
                  </a:lnTo>
                  <a:lnTo>
                    <a:pt x="1101" y="2648"/>
                  </a:lnTo>
                  <a:lnTo>
                    <a:pt x="1096" y="2648"/>
                  </a:lnTo>
                  <a:lnTo>
                    <a:pt x="1090" y="2647"/>
                  </a:lnTo>
                  <a:lnTo>
                    <a:pt x="1085" y="2645"/>
                  </a:lnTo>
                  <a:lnTo>
                    <a:pt x="1081" y="2641"/>
                  </a:lnTo>
                  <a:lnTo>
                    <a:pt x="1073" y="2633"/>
                  </a:lnTo>
                  <a:lnTo>
                    <a:pt x="1066" y="2624"/>
                  </a:lnTo>
                  <a:lnTo>
                    <a:pt x="1059" y="2615"/>
                  </a:lnTo>
                  <a:lnTo>
                    <a:pt x="1052" y="2609"/>
                  </a:lnTo>
                  <a:lnTo>
                    <a:pt x="1047" y="2605"/>
                  </a:lnTo>
                  <a:lnTo>
                    <a:pt x="1042" y="2603"/>
                  </a:lnTo>
                  <a:lnTo>
                    <a:pt x="1037" y="2601"/>
                  </a:lnTo>
                  <a:lnTo>
                    <a:pt x="1031" y="2601"/>
                  </a:lnTo>
                  <a:lnTo>
                    <a:pt x="1025" y="2601"/>
                  </a:lnTo>
                  <a:lnTo>
                    <a:pt x="1022" y="2603"/>
                  </a:lnTo>
                  <a:lnTo>
                    <a:pt x="1018" y="2605"/>
                  </a:lnTo>
                  <a:lnTo>
                    <a:pt x="1014" y="2607"/>
                  </a:lnTo>
                  <a:lnTo>
                    <a:pt x="1008" y="2614"/>
                  </a:lnTo>
                  <a:lnTo>
                    <a:pt x="1003" y="2623"/>
                  </a:lnTo>
                  <a:lnTo>
                    <a:pt x="997" y="2631"/>
                  </a:lnTo>
                  <a:lnTo>
                    <a:pt x="991" y="2638"/>
                  </a:lnTo>
                  <a:lnTo>
                    <a:pt x="988" y="2641"/>
                  </a:lnTo>
                  <a:lnTo>
                    <a:pt x="984" y="2644"/>
                  </a:lnTo>
                  <a:lnTo>
                    <a:pt x="980" y="2645"/>
                  </a:lnTo>
                  <a:lnTo>
                    <a:pt x="974" y="2646"/>
                  </a:lnTo>
                  <a:lnTo>
                    <a:pt x="965" y="2645"/>
                  </a:lnTo>
                  <a:lnTo>
                    <a:pt x="957" y="2641"/>
                  </a:lnTo>
                  <a:lnTo>
                    <a:pt x="950" y="2638"/>
                  </a:lnTo>
                  <a:lnTo>
                    <a:pt x="944" y="2632"/>
                  </a:lnTo>
                  <a:lnTo>
                    <a:pt x="930" y="2621"/>
                  </a:lnTo>
                  <a:lnTo>
                    <a:pt x="916" y="2610"/>
                  </a:lnTo>
                  <a:lnTo>
                    <a:pt x="880" y="2616"/>
                  </a:lnTo>
                  <a:lnTo>
                    <a:pt x="880" y="2616"/>
                  </a:lnTo>
                  <a:lnTo>
                    <a:pt x="854" y="2607"/>
                  </a:lnTo>
                  <a:lnTo>
                    <a:pt x="833" y="2597"/>
                  </a:lnTo>
                  <a:lnTo>
                    <a:pt x="811" y="2586"/>
                  </a:lnTo>
                  <a:lnTo>
                    <a:pt x="791" y="2576"/>
                  </a:lnTo>
                  <a:lnTo>
                    <a:pt x="771" y="2567"/>
                  </a:lnTo>
                  <a:lnTo>
                    <a:pt x="749" y="2559"/>
                  </a:lnTo>
                  <a:lnTo>
                    <a:pt x="738" y="2556"/>
                  </a:lnTo>
                  <a:lnTo>
                    <a:pt x="726" y="2554"/>
                  </a:lnTo>
                  <a:lnTo>
                    <a:pt x="713" y="2553"/>
                  </a:lnTo>
                  <a:lnTo>
                    <a:pt x="700" y="2552"/>
                  </a:lnTo>
                  <a:lnTo>
                    <a:pt x="692" y="2553"/>
                  </a:lnTo>
                  <a:lnTo>
                    <a:pt x="687" y="2553"/>
                  </a:lnTo>
                  <a:lnTo>
                    <a:pt x="680" y="2555"/>
                  </a:lnTo>
                  <a:lnTo>
                    <a:pt x="674" y="2558"/>
                  </a:lnTo>
                  <a:lnTo>
                    <a:pt x="663" y="2563"/>
                  </a:lnTo>
                  <a:lnTo>
                    <a:pt x="653" y="2570"/>
                  </a:lnTo>
                  <a:lnTo>
                    <a:pt x="644" y="2578"/>
                  </a:lnTo>
                  <a:lnTo>
                    <a:pt x="636" y="2588"/>
                  </a:lnTo>
                  <a:lnTo>
                    <a:pt x="628" y="2598"/>
                  </a:lnTo>
                  <a:lnTo>
                    <a:pt x="620" y="2609"/>
                  </a:lnTo>
                  <a:lnTo>
                    <a:pt x="612" y="2619"/>
                  </a:lnTo>
                  <a:lnTo>
                    <a:pt x="603" y="2629"/>
                  </a:lnTo>
                  <a:lnTo>
                    <a:pt x="595" y="2639"/>
                  </a:lnTo>
                  <a:lnTo>
                    <a:pt x="586" y="2647"/>
                  </a:lnTo>
                  <a:lnTo>
                    <a:pt x="576" y="2655"/>
                  </a:lnTo>
                  <a:lnTo>
                    <a:pt x="564" y="2660"/>
                  </a:lnTo>
                  <a:lnTo>
                    <a:pt x="559" y="2662"/>
                  </a:lnTo>
                  <a:lnTo>
                    <a:pt x="553" y="2664"/>
                  </a:lnTo>
                  <a:lnTo>
                    <a:pt x="546" y="2664"/>
                  </a:lnTo>
                  <a:lnTo>
                    <a:pt x="540" y="2665"/>
                  </a:lnTo>
                  <a:lnTo>
                    <a:pt x="528" y="2664"/>
                  </a:lnTo>
                  <a:lnTo>
                    <a:pt x="518" y="2662"/>
                  </a:lnTo>
                  <a:lnTo>
                    <a:pt x="508" y="2658"/>
                  </a:lnTo>
                  <a:lnTo>
                    <a:pt x="500" y="2654"/>
                  </a:lnTo>
                  <a:lnTo>
                    <a:pt x="492" y="2648"/>
                  </a:lnTo>
                  <a:lnTo>
                    <a:pt x="485" y="2641"/>
                  </a:lnTo>
                  <a:lnTo>
                    <a:pt x="478" y="2633"/>
                  </a:lnTo>
                  <a:lnTo>
                    <a:pt x="472" y="2626"/>
                  </a:lnTo>
                  <a:lnTo>
                    <a:pt x="449" y="2588"/>
                  </a:lnTo>
                  <a:lnTo>
                    <a:pt x="424" y="2550"/>
                  </a:lnTo>
                  <a:lnTo>
                    <a:pt x="410" y="2530"/>
                  </a:lnTo>
                  <a:lnTo>
                    <a:pt x="400" y="2512"/>
                  </a:lnTo>
                  <a:lnTo>
                    <a:pt x="392" y="2494"/>
                  </a:lnTo>
                  <a:lnTo>
                    <a:pt x="385" y="2476"/>
                  </a:lnTo>
                  <a:lnTo>
                    <a:pt x="379" y="2458"/>
                  </a:lnTo>
                  <a:lnTo>
                    <a:pt x="371" y="2440"/>
                  </a:lnTo>
                  <a:lnTo>
                    <a:pt x="363" y="2421"/>
                  </a:lnTo>
                  <a:lnTo>
                    <a:pt x="353" y="2400"/>
                  </a:lnTo>
                  <a:lnTo>
                    <a:pt x="351" y="2398"/>
                  </a:lnTo>
                  <a:lnTo>
                    <a:pt x="353" y="2396"/>
                  </a:lnTo>
                  <a:lnTo>
                    <a:pt x="355" y="2393"/>
                  </a:lnTo>
                  <a:lnTo>
                    <a:pt x="358" y="2390"/>
                  </a:lnTo>
                  <a:lnTo>
                    <a:pt x="366" y="2384"/>
                  </a:lnTo>
                  <a:lnTo>
                    <a:pt x="376" y="2377"/>
                  </a:lnTo>
                  <a:lnTo>
                    <a:pt x="388" y="2372"/>
                  </a:lnTo>
                  <a:lnTo>
                    <a:pt x="398" y="2367"/>
                  </a:lnTo>
                  <a:lnTo>
                    <a:pt x="407" y="2364"/>
                  </a:lnTo>
                  <a:lnTo>
                    <a:pt x="413" y="2363"/>
                  </a:lnTo>
                  <a:lnTo>
                    <a:pt x="452" y="2363"/>
                  </a:lnTo>
                  <a:lnTo>
                    <a:pt x="460" y="2362"/>
                  </a:lnTo>
                  <a:lnTo>
                    <a:pt x="467" y="2360"/>
                  </a:lnTo>
                  <a:lnTo>
                    <a:pt x="474" y="2358"/>
                  </a:lnTo>
                  <a:lnTo>
                    <a:pt x="479" y="2355"/>
                  </a:lnTo>
                  <a:lnTo>
                    <a:pt x="493" y="2348"/>
                  </a:lnTo>
                  <a:lnTo>
                    <a:pt x="507" y="2342"/>
                  </a:lnTo>
                  <a:lnTo>
                    <a:pt x="524" y="2339"/>
                  </a:lnTo>
                  <a:lnTo>
                    <a:pt x="541" y="2337"/>
                  </a:lnTo>
                  <a:lnTo>
                    <a:pt x="541" y="2325"/>
                  </a:lnTo>
                  <a:lnTo>
                    <a:pt x="540" y="2314"/>
                  </a:lnTo>
                  <a:lnTo>
                    <a:pt x="540" y="2309"/>
                  </a:lnTo>
                  <a:lnTo>
                    <a:pt x="537" y="2305"/>
                  </a:lnTo>
                  <a:lnTo>
                    <a:pt x="534" y="2302"/>
                  </a:lnTo>
                  <a:lnTo>
                    <a:pt x="529" y="2298"/>
                  </a:lnTo>
                  <a:lnTo>
                    <a:pt x="523" y="2296"/>
                  </a:lnTo>
                  <a:lnTo>
                    <a:pt x="516" y="2295"/>
                  </a:lnTo>
                  <a:lnTo>
                    <a:pt x="509" y="2295"/>
                  </a:lnTo>
                  <a:lnTo>
                    <a:pt x="502" y="2295"/>
                  </a:lnTo>
                  <a:lnTo>
                    <a:pt x="495" y="2296"/>
                  </a:lnTo>
                  <a:lnTo>
                    <a:pt x="489" y="2295"/>
                  </a:lnTo>
                  <a:lnTo>
                    <a:pt x="482" y="2295"/>
                  </a:lnTo>
                  <a:lnTo>
                    <a:pt x="475" y="2292"/>
                  </a:lnTo>
                  <a:lnTo>
                    <a:pt x="459" y="2281"/>
                  </a:lnTo>
                  <a:lnTo>
                    <a:pt x="443" y="2273"/>
                  </a:lnTo>
                  <a:lnTo>
                    <a:pt x="434" y="2270"/>
                  </a:lnTo>
                  <a:lnTo>
                    <a:pt x="427" y="2266"/>
                  </a:lnTo>
                  <a:lnTo>
                    <a:pt x="421" y="2262"/>
                  </a:lnTo>
                  <a:lnTo>
                    <a:pt x="414" y="2257"/>
                  </a:lnTo>
                  <a:lnTo>
                    <a:pt x="409" y="2252"/>
                  </a:lnTo>
                  <a:lnTo>
                    <a:pt x="404" y="2246"/>
                  </a:lnTo>
                  <a:lnTo>
                    <a:pt x="399" y="2238"/>
                  </a:lnTo>
                  <a:lnTo>
                    <a:pt x="395" y="2231"/>
                  </a:lnTo>
                  <a:lnTo>
                    <a:pt x="388" y="2221"/>
                  </a:lnTo>
                  <a:lnTo>
                    <a:pt x="380" y="2213"/>
                  </a:lnTo>
                  <a:lnTo>
                    <a:pt x="371" y="2205"/>
                  </a:lnTo>
                  <a:lnTo>
                    <a:pt x="362" y="2198"/>
                  </a:lnTo>
                  <a:lnTo>
                    <a:pt x="354" y="2192"/>
                  </a:lnTo>
                  <a:lnTo>
                    <a:pt x="348" y="2184"/>
                  </a:lnTo>
                  <a:lnTo>
                    <a:pt x="345" y="2180"/>
                  </a:lnTo>
                  <a:lnTo>
                    <a:pt x="344" y="2175"/>
                  </a:lnTo>
                  <a:lnTo>
                    <a:pt x="342" y="2170"/>
                  </a:lnTo>
                  <a:lnTo>
                    <a:pt x="341" y="2163"/>
                  </a:lnTo>
                  <a:lnTo>
                    <a:pt x="341" y="2132"/>
                  </a:lnTo>
                  <a:lnTo>
                    <a:pt x="341" y="2120"/>
                  </a:lnTo>
                  <a:lnTo>
                    <a:pt x="339" y="2109"/>
                  </a:lnTo>
                  <a:lnTo>
                    <a:pt x="337" y="2099"/>
                  </a:lnTo>
                  <a:lnTo>
                    <a:pt x="333" y="2090"/>
                  </a:lnTo>
                  <a:lnTo>
                    <a:pt x="331" y="2081"/>
                  </a:lnTo>
                  <a:lnTo>
                    <a:pt x="328" y="2070"/>
                  </a:lnTo>
                  <a:lnTo>
                    <a:pt x="327" y="2059"/>
                  </a:lnTo>
                  <a:lnTo>
                    <a:pt x="325" y="2048"/>
                  </a:lnTo>
                  <a:lnTo>
                    <a:pt x="327" y="2039"/>
                  </a:lnTo>
                  <a:lnTo>
                    <a:pt x="328" y="2031"/>
                  </a:lnTo>
                  <a:lnTo>
                    <a:pt x="331" y="2024"/>
                  </a:lnTo>
                  <a:lnTo>
                    <a:pt x="334" y="2017"/>
                  </a:lnTo>
                  <a:lnTo>
                    <a:pt x="341" y="2002"/>
                  </a:lnTo>
                  <a:lnTo>
                    <a:pt x="348" y="1987"/>
                  </a:lnTo>
                  <a:lnTo>
                    <a:pt x="350" y="1974"/>
                  </a:lnTo>
                  <a:lnTo>
                    <a:pt x="351" y="1964"/>
                  </a:lnTo>
                  <a:lnTo>
                    <a:pt x="353" y="1953"/>
                  </a:lnTo>
                  <a:lnTo>
                    <a:pt x="355" y="1940"/>
                  </a:lnTo>
                  <a:lnTo>
                    <a:pt x="357" y="1931"/>
                  </a:lnTo>
                  <a:lnTo>
                    <a:pt x="361" y="1922"/>
                  </a:lnTo>
                  <a:lnTo>
                    <a:pt x="363" y="1914"/>
                  </a:lnTo>
                  <a:lnTo>
                    <a:pt x="364" y="1905"/>
                  </a:lnTo>
                  <a:lnTo>
                    <a:pt x="363" y="1893"/>
                  </a:lnTo>
                  <a:lnTo>
                    <a:pt x="361" y="1881"/>
                  </a:lnTo>
                  <a:lnTo>
                    <a:pt x="358" y="1870"/>
                  </a:lnTo>
                  <a:lnTo>
                    <a:pt x="357" y="1857"/>
                  </a:lnTo>
                  <a:lnTo>
                    <a:pt x="358" y="1850"/>
                  </a:lnTo>
                  <a:lnTo>
                    <a:pt x="361" y="1842"/>
                  </a:lnTo>
                  <a:lnTo>
                    <a:pt x="363" y="1835"/>
                  </a:lnTo>
                  <a:lnTo>
                    <a:pt x="366" y="1829"/>
                  </a:lnTo>
                  <a:lnTo>
                    <a:pt x="370" y="1822"/>
                  </a:lnTo>
                  <a:lnTo>
                    <a:pt x="373" y="1816"/>
                  </a:lnTo>
                  <a:lnTo>
                    <a:pt x="374" y="1809"/>
                  </a:lnTo>
                  <a:lnTo>
                    <a:pt x="375" y="1801"/>
                  </a:lnTo>
                  <a:lnTo>
                    <a:pt x="375" y="1746"/>
                  </a:lnTo>
                  <a:lnTo>
                    <a:pt x="376" y="1740"/>
                  </a:lnTo>
                  <a:lnTo>
                    <a:pt x="379" y="1733"/>
                  </a:lnTo>
                  <a:lnTo>
                    <a:pt x="383" y="1727"/>
                  </a:lnTo>
                  <a:lnTo>
                    <a:pt x="388" y="1722"/>
                  </a:lnTo>
                  <a:lnTo>
                    <a:pt x="392" y="1716"/>
                  </a:lnTo>
                  <a:lnTo>
                    <a:pt x="396" y="1710"/>
                  </a:lnTo>
                  <a:lnTo>
                    <a:pt x="398" y="1703"/>
                  </a:lnTo>
                  <a:lnTo>
                    <a:pt x="399" y="1695"/>
                  </a:lnTo>
                  <a:lnTo>
                    <a:pt x="397" y="1681"/>
                  </a:lnTo>
                  <a:lnTo>
                    <a:pt x="395" y="1667"/>
                  </a:lnTo>
                  <a:lnTo>
                    <a:pt x="389" y="1669"/>
                  </a:lnTo>
                  <a:lnTo>
                    <a:pt x="384" y="1672"/>
                  </a:lnTo>
                  <a:lnTo>
                    <a:pt x="381" y="1675"/>
                  </a:lnTo>
                  <a:lnTo>
                    <a:pt x="376" y="1678"/>
                  </a:lnTo>
                  <a:lnTo>
                    <a:pt x="370" y="1686"/>
                  </a:lnTo>
                  <a:lnTo>
                    <a:pt x="363" y="1695"/>
                  </a:lnTo>
                  <a:lnTo>
                    <a:pt x="358" y="1703"/>
                  </a:lnTo>
                  <a:lnTo>
                    <a:pt x="355" y="1711"/>
                  </a:lnTo>
                  <a:lnTo>
                    <a:pt x="353" y="1715"/>
                  </a:lnTo>
                  <a:lnTo>
                    <a:pt x="350" y="1717"/>
                  </a:lnTo>
                  <a:lnTo>
                    <a:pt x="347" y="1719"/>
                  </a:lnTo>
                  <a:lnTo>
                    <a:pt x="344" y="1719"/>
                  </a:lnTo>
                  <a:lnTo>
                    <a:pt x="336" y="1719"/>
                  </a:lnTo>
                  <a:lnTo>
                    <a:pt x="327" y="1718"/>
                  </a:lnTo>
                  <a:lnTo>
                    <a:pt x="327" y="1685"/>
                  </a:lnTo>
                  <a:lnTo>
                    <a:pt x="328" y="1675"/>
                  </a:lnTo>
                  <a:lnTo>
                    <a:pt x="329" y="1666"/>
                  </a:lnTo>
                  <a:lnTo>
                    <a:pt x="331" y="1657"/>
                  </a:lnTo>
                  <a:lnTo>
                    <a:pt x="332" y="1649"/>
                  </a:lnTo>
                  <a:lnTo>
                    <a:pt x="334" y="1640"/>
                  </a:lnTo>
                  <a:lnTo>
                    <a:pt x="337" y="1631"/>
                  </a:lnTo>
                  <a:lnTo>
                    <a:pt x="338" y="1622"/>
                  </a:lnTo>
                  <a:lnTo>
                    <a:pt x="338" y="1612"/>
                  </a:lnTo>
                  <a:lnTo>
                    <a:pt x="338" y="1591"/>
                  </a:lnTo>
                  <a:lnTo>
                    <a:pt x="338" y="1573"/>
                  </a:lnTo>
                  <a:lnTo>
                    <a:pt x="337" y="1555"/>
                  </a:lnTo>
                  <a:lnTo>
                    <a:pt x="333" y="1535"/>
                  </a:lnTo>
                  <a:lnTo>
                    <a:pt x="330" y="1524"/>
                  </a:lnTo>
                  <a:lnTo>
                    <a:pt x="325" y="1515"/>
                  </a:lnTo>
                  <a:lnTo>
                    <a:pt x="323" y="1511"/>
                  </a:lnTo>
                  <a:lnTo>
                    <a:pt x="321" y="1506"/>
                  </a:lnTo>
                  <a:lnTo>
                    <a:pt x="320" y="1501"/>
                  </a:lnTo>
                  <a:lnTo>
                    <a:pt x="319" y="1495"/>
                  </a:lnTo>
                  <a:lnTo>
                    <a:pt x="319" y="1462"/>
                  </a:lnTo>
                  <a:lnTo>
                    <a:pt x="321" y="1450"/>
                  </a:lnTo>
                  <a:lnTo>
                    <a:pt x="323" y="1439"/>
                  </a:lnTo>
                  <a:lnTo>
                    <a:pt x="327" y="1428"/>
                  </a:lnTo>
                  <a:lnTo>
                    <a:pt x="329" y="1416"/>
                  </a:lnTo>
                  <a:lnTo>
                    <a:pt x="330" y="1404"/>
                  </a:lnTo>
                  <a:lnTo>
                    <a:pt x="330" y="1393"/>
                  </a:lnTo>
                  <a:lnTo>
                    <a:pt x="339" y="1377"/>
                  </a:lnTo>
                  <a:lnTo>
                    <a:pt x="348" y="1360"/>
                  </a:lnTo>
                  <a:lnTo>
                    <a:pt x="348" y="1331"/>
                  </a:lnTo>
                  <a:lnTo>
                    <a:pt x="312" y="1331"/>
                  </a:lnTo>
                  <a:lnTo>
                    <a:pt x="307" y="1331"/>
                  </a:lnTo>
                  <a:lnTo>
                    <a:pt x="304" y="1330"/>
                  </a:lnTo>
                  <a:lnTo>
                    <a:pt x="300" y="1328"/>
                  </a:lnTo>
                  <a:lnTo>
                    <a:pt x="297" y="1326"/>
                  </a:lnTo>
                  <a:lnTo>
                    <a:pt x="293" y="1322"/>
                  </a:lnTo>
                  <a:lnTo>
                    <a:pt x="288" y="1316"/>
                  </a:lnTo>
                  <a:lnTo>
                    <a:pt x="282" y="1301"/>
                  </a:lnTo>
                  <a:lnTo>
                    <a:pt x="276" y="1285"/>
                  </a:lnTo>
                  <a:lnTo>
                    <a:pt x="269" y="1273"/>
                  </a:lnTo>
                  <a:lnTo>
                    <a:pt x="263" y="1258"/>
                  </a:lnTo>
                  <a:lnTo>
                    <a:pt x="261" y="1248"/>
                  </a:lnTo>
                  <a:lnTo>
                    <a:pt x="260" y="1238"/>
                  </a:lnTo>
                  <a:lnTo>
                    <a:pt x="259" y="1233"/>
                  </a:lnTo>
                  <a:lnTo>
                    <a:pt x="257" y="1229"/>
                  </a:lnTo>
                  <a:lnTo>
                    <a:pt x="255" y="1224"/>
                  </a:lnTo>
                  <a:lnTo>
                    <a:pt x="252" y="1220"/>
                  </a:lnTo>
                  <a:lnTo>
                    <a:pt x="243" y="1214"/>
                  </a:lnTo>
                  <a:lnTo>
                    <a:pt x="233" y="1208"/>
                  </a:lnTo>
                  <a:lnTo>
                    <a:pt x="228" y="1204"/>
                  </a:lnTo>
                  <a:lnTo>
                    <a:pt x="226" y="1198"/>
                  </a:lnTo>
                  <a:lnTo>
                    <a:pt x="225" y="1192"/>
                  </a:lnTo>
                  <a:lnTo>
                    <a:pt x="223" y="1186"/>
                  </a:lnTo>
                  <a:lnTo>
                    <a:pt x="223" y="1179"/>
                  </a:lnTo>
                  <a:lnTo>
                    <a:pt x="222" y="1173"/>
                  </a:lnTo>
                  <a:lnTo>
                    <a:pt x="221" y="1166"/>
                  </a:lnTo>
                  <a:lnTo>
                    <a:pt x="218" y="1161"/>
                  </a:lnTo>
                  <a:lnTo>
                    <a:pt x="212" y="1154"/>
                  </a:lnTo>
                  <a:lnTo>
                    <a:pt x="206" y="1148"/>
                  </a:lnTo>
                  <a:lnTo>
                    <a:pt x="201" y="1145"/>
                  </a:lnTo>
                  <a:lnTo>
                    <a:pt x="195" y="1140"/>
                  </a:lnTo>
                  <a:lnTo>
                    <a:pt x="189" y="1137"/>
                  </a:lnTo>
                  <a:lnTo>
                    <a:pt x="184" y="1132"/>
                  </a:lnTo>
                  <a:lnTo>
                    <a:pt x="178" y="1127"/>
                  </a:lnTo>
                  <a:lnTo>
                    <a:pt x="172" y="1120"/>
                  </a:lnTo>
                  <a:lnTo>
                    <a:pt x="167" y="1108"/>
                  </a:lnTo>
                  <a:lnTo>
                    <a:pt x="162" y="1095"/>
                  </a:lnTo>
                  <a:lnTo>
                    <a:pt x="160" y="1089"/>
                  </a:lnTo>
                  <a:lnTo>
                    <a:pt x="157" y="1086"/>
                  </a:lnTo>
                  <a:lnTo>
                    <a:pt x="152" y="1083"/>
                  </a:lnTo>
                  <a:lnTo>
                    <a:pt x="145" y="1081"/>
                  </a:lnTo>
                  <a:lnTo>
                    <a:pt x="136" y="1084"/>
                  </a:lnTo>
                  <a:lnTo>
                    <a:pt x="128" y="1087"/>
                  </a:lnTo>
                  <a:lnTo>
                    <a:pt x="120" y="1089"/>
                  </a:lnTo>
                  <a:lnTo>
                    <a:pt x="111" y="1092"/>
                  </a:lnTo>
                  <a:lnTo>
                    <a:pt x="107" y="1091"/>
                  </a:lnTo>
                  <a:lnTo>
                    <a:pt x="103" y="1089"/>
                  </a:lnTo>
                  <a:lnTo>
                    <a:pt x="100" y="1087"/>
                  </a:lnTo>
                  <a:lnTo>
                    <a:pt x="98" y="1084"/>
                  </a:lnTo>
                  <a:lnTo>
                    <a:pt x="95" y="1079"/>
                  </a:lnTo>
                  <a:lnTo>
                    <a:pt x="93" y="1075"/>
                  </a:lnTo>
                  <a:lnTo>
                    <a:pt x="93" y="1070"/>
                  </a:lnTo>
                  <a:lnTo>
                    <a:pt x="92" y="1066"/>
                  </a:lnTo>
                  <a:lnTo>
                    <a:pt x="92" y="1007"/>
                  </a:lnTo>
                  <a:lnTo>
                    <a:pt x="92" y="994"/>
                  </a:lnTo>
                  <a:lnTo>
                    <a:pt x="89" y="984"/>
                  </a:lnTo>
                  <a:lnTo>
                    <a:pt x="86" y="974"/>
                  </a:lnTo>
                  <a:lnTo>
                    <a:pt x="82" y="965"/>
                  </a:lnTo>
                  <a:lnTo>
                    <a:pt x="78" y="955"/>
                  </a:lnTo>
                  <a:lnTo>
                    <a:pt x="75" y="946"/>
                  </a:lnTo>
                  <a:lnTo>
                    <a:pt x="73" y="934"/>
                  </a:lnTo>
                  <a:lnTo>
                    <a:pt x="72" y="923"/>
                  </a:lnTo>
                  <a:lnTo>
                    <a:pt x="72" y="913"/>
                  </a:lnTo>
                  <a:lnTo>
                    <a:pt x="71" y="904"/>
                  </a:lnTo>
                  <a:lnTo>
                    <a:pt x="69" y="895"/>
                  </a:lnTo>
                  <a:lnTo>
                    <a:pt x="67" y="887"/>
                  </a:lnTo>
                  <a:lnTo>
                    <a:pt x="63" y="871"/>
                  </a:lnTo>
                  <a:lnTo>
                    <a:pt x="54" y="854"/>
                  </a:lnTo>
                  <a:lnTo>
                    <a:pt x="49" y="846"/>
                  </a:lnTo>
                  <a:lnTo>
                    <a:pt x="46" y="838"/>
                  </a:lnTo>
                  <a:lnTo>
                    <a:pt x="42" y="830"/>
                  </a:lnTo>
                  <a:lnTo>
                    <a:pt x="41" y="821"/>
                  </a:lnTo>
                  <a:lnTo>
                    <a:pt x="41" y="816"/>
                  </a:lnTo>
                  <a:lnTo>
                    <a:pt x="43" y="812"/>
                  </a:lnTo>
                  <a:lnTo>
                    <a:pt x="46" y="808"/>
                  </a:lnTo>
                  <a:lnTo>
                    <a:pt x="48" y="805"/>
                  </a:lnTo>
                  <a:lnTo>
                    <a:pt x="52" y="798"/>
                  </a:lnTo>
                  <a:lnTo>
                    <a:pt x="57" y="789"/>
                  </a:lnTo>
                  <a:lnTo>
                    <a:pt x="60" y="777"/>
                  </a:lnTo>
                  <a:lnTo>
                    <a:pt x="61" y="764"/>
                  </a:lnTo>
                  <a:lnTo>
                    <a:pt x="63" y="753"/>
                  </a:lnTo>
                  <a:lnTo>
                    <a:pt x="65" y="739"/>
                  </a:lnTo>
                  <a:lnTo>
                    <a:pt x="65" y="657"/>
                  </a:lnTo>
                  <a:lnTo>
                    <a:pt x="64" y="646"/>
                  </a:lnTo>
                  <a:lnTo>
                    <a:pt x="61" y="637"/>
                  </a:lnTo>
                  <a:lnTo>
                    <a:pt x="58" y="629"/>
                  </a:lnTo>
                  <a:lnTo>
                    <a:pt x="52" y="622"/>
                  </a:lnTo>
                  <a:lnTo>
                    <a:pt x="41" y="607"/>
                  </a:lnTo>
                  <a:lnTo>
                    <a:pt x="26" y="592"/>
                  </a:lnTo>
                  <a:lnTo>
                    <a:pt x="22" y="588"/>
                  </a:lnTo>
                  <a:lnTo>
                    <a:pt x="16" y="584"/>
                  </a:lnTo>
                  <a:lnTo>
                    <a:pt x="13" y="583"/>
                  </a:lnTo>
                  <a:lnTo>
                    <a:pt x="11" y="581"/>
                  </a:lnTo>
                  <a:lnTo>
                    <a:pt x="8" y="578"/>
                  </a:lnTo>
                  <a:lnTo>
                    <a:pt x="7" y="575"/>
                  </a:lnTo>
                  <a:lnTo>
                    <a:pt x="4" y="565"/>
                  </a:lnTo>
                  <a:lnTo>
                    <a:pt x="1" y="555"/>
                  </a:lnTo>
                  <a:lnTo>
                    <a:pt x="1" y="545"/>
                  </a:lnTo>
                  <a:lnTo>
                    <a:pt x="0" y="533"/>
                  </a:lnTo>
                  <a:lnTo>
                    <a:pt x="1" y="526"/>
                  </a:lnTo>
                  <a:lnTo>
                    <a:pt x="3" y="520"/>
                  </a:lnTo>
                  <a:lnTo>
                    <a:pt x="5" y="512"/>
                  </a:lnTo>
                  <a:lnTo>
                    <a:pt x="7" y="506"/>
                  </a:lnTo>
                  <a:lnTo>
                    <a:pt x="11" y="500"/>
                  </a:lnTo>
                  <a:lnTo>
                    <a:pt x="16" y="496"/>
                  </a:lnTo>
                  <a:lnTo>
                    <a:pt x="22" y="492"/>
                  </a:lnTo>
                  <a:lnTo>
                    <a:pt x="29" y="492"/>
                  </a:lnTo>
                  <a:lnTo>
                    <a:pt x="40" y="494"/>
                  </a:lnTo>
                  <a:lnTo>
                    <a:pt x="50" y="496"/>
                  </a:lnTo>
                  <a:lnTo>
                    <a:pt x="60" y="500"/>
                  </a:lnTo>
                  <a:lnTo>
                    <a:pt x="72" y="504"/>
                  </a:lnTo>
                  <a:lnTo>
                    <a:pt x="78" y="505"/>
                  </a:lnTo>
                  <a:lnTo>
                    <a:pt x="86" y="505"/>
                  </a:lnTo>
                  <a:lnTo>
                    <a:pt x="92" y="506"/>
                  </a:lnTo>
                  <a:lnTo>
                    <a:pt x="99" y="509"/>
                  </a:lnTo>
                  <a:lnTo>
                    <a:pt x="105" y="514"/>
                  </a:lnTo>
                  <a:lnTo>
                    <a:pt x="108" y="520"/>
                  </a:lnTo>
                  <a:lnTo>
                    <a:pt x="110" y="524"/>
                  </a:lnTo>
                  <a:lnTo>
                    <a:pt x="114" y="530"/>
                  </a:lnTo>
                  <a:lnTo>
                    <a:pt x="116" y="535"/>
                  </a:lnTo>
                  <a:lnTo>
                    <a:pt x="119" y="541"/>
                  </a:lnTo>
                  <a:lnTo>
                    <a:pt x="123" y="546"/>
                  </a:lnTo>
                  <a:lnTo>
                    <a:pt x="128" y="550"/>
                  </a:lnTo>
                  <a:lnTo>
                    <a:pt x="135" y="554"/>
                  </a:lnTo>
                  <a:lnTo>
                    <a:pt x="143" y="557"/>
                  </a:lnTo>
                  <a:lnTo>
                    <a:pt x="150" y="558"/>
                  </a:lnTo>
                  <a:lnTo>
                    <a:pt x="158" y="559"/>
                  </a:lnTo>
                  <a:lnTo>
                    <a:pt x="172" y="559"/>
                  </a:lnTo>
                  <a:lnTo>
                    <a:pt x="189" y="559"/>
                  </a:lnTo>
                  <a:lnTo>
                    <a:pt x="205" y="559"/>
                  </a:lnTo>
                  <a:lnTo>
                    <a:pt x="219" y="557"/>
                  </a:lnTo>
                  <a:lnTo>
                    <a:pt x="234" y="556"/>
                  </a:lnTo>
                  <a:lnTo>
                    <a:pt x="250" y="555"/>
                  </a:lnTo>
                  <a:lnTo>
                    <a:pt x="255" y="556"/>
                  </a:lnTo>
                  <a:lnTo>
                    <a:pt x="261" y="558"/>
                  </a:lnTo>
                  <a:lnTo>
                    <a:pt x="265" y="563"/>
                  </a:lnTo>
                  <a:lnTo>
                    <a:pt x="269" y="567"/>
                  </a:lnTo>
                  <a:lnTo>
                    <a:pt x="276" y="580"/>
                  </a:lnTo>
                  <a:lnTo>
                    <a:pt x="282" y="592"/>
                  </a:lnTo>
                  <a:lnTo>
                    <a:pt x="285" y="594"/>
                  </a:lnTo>
                  <a:lnTo>
                    <a:pt x="288" y="597"/>
                  </a:lnTo>
                  <a:lnTo>
                    <a:pt x="291" y="599"/>
                  </a:lnTo>
                  <a:lnTo>
                    <a:pt x="295" y="600"/>
                  </a:lnTo>
                  <a:lnTo>
                    <a:pt x="302" y="602"/>
                  </a:lnTo>
                  <a:lnTo>
                    <a:pt x="310" y="606"/>
                  </a:lnTo>
                  <a:lnTo>
                    <a:pt x="320" y="611"/>
                  </a:lnTo>
                  <a:lnTo>
                    <a:pt x="329" y="615"/>
                  </a:lnTo>
                  <a:lnTo>
                    <a:pt x="338" y="618"/>
                  </a:lnTo>
                  <a:lnTo>
                    <a:pt x="347" y="622"/>
                  </a:lnTo>
                  <a:lnTo>
                    <a:pt x="356" y="623"/>
                  </a:lnTo>
                  <a:lnTo>
                    <a:pt x="365" y="624"/>
                  </a:lnTo>
                  <a:lnTo>
                    <a:pt x="375" y="625"/>
                  </a:lnTo>
                  <a:lnTo>
                    <a:pt x="387" y="625"/>
                  </a:lnTo>
                  <a:lnTo>
                    <a:pt x="396" y="625"/>
                  </a:lnTo>
                  <a:lnTo>
                    <a:pt x="404" y="624"/>
                  </a:lnTo>
                  <a:lnTo>
                    <a:pt x="410" y="622"/>
                  </a:lnTo>
                  <a:lnTo>
                    <a:pt x="417" y="619"/>
                  </a:lnTo>
                  <a:lnTo>
                    <a:pt x="432" y="615"/>
                  </a:lnTo>
                  <a:lnTo>
                    <a:pt x="448" y="609"/>
                  </a:lnTo>
                  <a:lnTo>
                    <a:pt x="465" y="605"/>
                  </a:lnTo>
                  <a:lnTo>
                    <a:pt x="481" y="599"/>
                  </a:lnTo>
                  <a:lnTo>
                    <a:pt x="495" y="593"/>
                  </a:lnTo>
                  <a:lnTo>
                    <a:pt x="509" y="586"/>
                  </a:lnTo>
                  <a:lnTo>
                    <a:pt x="523" y="578"/>
                  </a:lnTo>
                  <a:lnTo>
                    <a:pt x="534" y="568"/>
                  </a:lnTo>
                  <a:lnTo>
                    <a:pt x="545" y="557"/>
                  </a:lnTo>
                  <a:lnTo>
                    <a:pt x="555" y="542"/>
                  </a:lnTo>
                  <a:lnTo>
                    <a:pt x="598" y="542"/>
                  </a:lnTo>
                  <a:lnTo>
                    <a:pt x="636" y="542"/>
                  </a:lnTo>
                  <a:lnTo>
                    <a:pt x="674" y="542"/>
                  </a:lnTo>
                  <a:lnTo>
                    <a:pt x="717" y="542"/>
                  </a:lnTo>
                  <a:lnTo>
                    <a:pt x="723" y="542"/>
                  </a:lnTo>
                  <a:lnTo>
                    <a:pt x="728" y="543"/>
                  </a:lnTo>
                  <a:lnTo>
                    <a:pt x="732" y="545"/>
                  </a:lnTo>
                  <a:lnTo>
                    <a:pt x="737" y="547"/>
                  </a:lnTo>
                  <a:lnTo>
                    <a:pt x="743" y="554"/>
                  </a:lnTo>
                  <a:lnTo>
                    <a:pt x="750" y="561"/>
                  </a:lnTo>
                  <a:lnTo>
                    <a:pt x="755" y="571"/>
                  </a:lnTo>
                  <a:lnTo>
                    <a:pt x="758" y="581"/>
                  </a:lnTo>
                  <a:lnTo>
                    <a:pt x="762" y="592"/>
                  </a:lnTo>
                  <a:lnTo>
                    <a:pt x="764" y="602"/>
                  </a:lnTo>
                  <a:lnTo>
                    <a:pt x="767" y="615"/>
                  </a:lnTo>
                  <a:lnTo>
                    <a:pt x="772" y="626"/>
                  </a:lnTo>
                  <a:lnTo>
                    <a:pt x="776" y="636"/>
                  </a:lnTo>
                  <a:lnTo>
                    <a:pt x="781" y="646"/>
                  </a:lnTo>
                  <a:lnTo>
                    <a:pt x="785" y="656"/>
                  </a:lnTo>
                  <a:lnTo>
                    <a:pt x="790" y="666"/>
                  </a:lnTo>
                  <a:lnTo>
                    <a:pt x="792" y="677"/>
                  </a:lnTo>
                  <a:lnTo>
                    <a:pt x="793" y="690"/>
                  </a:lnTo>
                  <a:lnTo>
                    <a:pt x="793" y="696"/>
                  </a:lnTo>
                  <a:lnTo>
                    <a:pt x="792" y="702"/>
                  </a:lnTo>
                  <a:lnTo>
                    <a:pt x="791" y="708"/>
                  </a:lnTo>
                  <a:lnTo>
                    <a:pt x="789" y="712"/>
                  </a:lnTo>
                  <a:lnTo>
                    <a:pt x="783" y="722"/>
                  </a:lnTo>
                  <a:lnTo>
                    <a:pt x="776" y="730"/>
                  </a:lnTo>
                  <a:lnTo>
                    <a:pt x="768" y="738"/>
                  </a:lnTo>
                  <a:lnTo>
                    <a:pt x="759" y="746"/>
                  </a:lnTo>
                  <a:lnTo>
                    <a:pt x="749" y="753"/>
                  </a:lnTo>
                  <a:lnTo>
                    <a:pt x="739" y="761"/>
                  </a:lnTo>
                  <a:lnTo>
                    <a:pt x="732" y="764"/>
                  </a:lnTo>
                  <a:lnTo>
                    <a:pt x="724" y="767"/>
                  </a:lnTo>
                  <a:lnTo>
                    <a:pt x="717" y="769"/>
                  </a:lnTo>
                  <a:lnTo>
                    <a:pt x="711" y="770"/>
                  </a:lnTo>
                  <a:lnTo>
                    <a:pt x="704" y="772"/>
                  </a:lnTo>
                  <a:lnTo>
                    <a:pt x="697" y="774"/>
                  </a:lnTo>
                  <a:lnTo>
                    <a:pt x="691" y="778"/>
                  </a:lnTo>
                  <a:lnTo>
                    <a:pt x="686" y="782"/>
                  </a:lnTo>
                  <a:lnTo>
                    <a:pt x="681" y="789"/>
                  </a:lnTo>
                  <a:lnTo>
                    <a:pt x="679" y="796"/>
                  </a:lnTo>
                  <a:lnTo>
                    <a:pt x="678" y="804"/>
                  </a:lnTo>
                  <a:lnTo>
                    <a:pt x="678" y="812"/>
                  </a:lnTo>
                  <a:lnTo>
                    <a:pt x="678" y="818"/>
                  </a:lnTo>
                  <a:lnTo>
                    <a:pt x="679" y="823"/>
                  </a:lnTo>
                  <a:lnTo>
                    <a:pt x="680" y="829"/>
                  </a:lnTo>
                  <a:lnTo>
                    <a:pt x="682" y="833"/>
                  </a:lnTo>
                  <a:lnTo>
                    <a:pt x="687" y="842"/>
                  </a:lnTo>
                  <a:lnTo>
                    <a:pt x="694" y="850"/>
                  </a:lnTo>
                  <a:lnTo>
                    <a:pt x="700" y="858"/>
                  </a:lnTo>
                  <a:lnTo>
                    <a:pt x="708" y="866"/>
                  </a:lnTo>
                  <a:lnTo>
                    <a:pt x="715" y="875"/>
                  </a:lnTo>
                  <a:lnTo>
                    <a:pt x="721" y="885"/>
                  </a:lnTo>
                  <a:lnTo>
                    <a:pt x="726" y="897"/>
                  </a:lnTo>
                  <a:lnTo>
                    <a:pt x="730" y="908"/>
                  </a:lnTo>
                  <a:lnTo>
                    <a:pt x="733" y="918"/>
                  </a:lnTo>
                  <a:lnTo>
                    <a:pt x="735" y="930"/>
                  </a:lnTo>
                  <a:lnTo>
                    <a:pt x="739" y="951"/>
                  </a:lnTo>
                  <a:lnTo>
                    <a:pt x="742" y="976"/>
                  </a:lnTo>
                  <a:lnTo>
                    <a:pt x="746" y="982"/>
                  </a:lnTo>
                  <a:lnTo>
                    <a:pt x="751" y="989"/>
                  </a:lnTo>
                  <a:lnTo>
                    <a:pt x="756" y="993"/>
                  </a:lnTo>
                  <a:lnTo>
                    <a:pt x="762" y="999"/>
                  </a:lnTo>
                  <a:lnTo>
                    <a:pt x="773" y="1007"/>
                  </a:lnTo>
                  <a:lnTo>
                    <a:pt x="784" y="1016"/>
                  </a:lnTo>
                  <a:lnTo>
                    <a:pt x="794" y="1024"/>
                  </a:lnTo>
                  <a:lnTo>
                    <a:pt x="803" y="1034"/>
                  </a:lnTo>
                  <a:lnTo>
                    <a:pt x="806" y="1038"/>
                  </a:lnTo>
                  <a:lnTo>
                    <a:pt x="809" y="1045"/>
                  </a:lnTo>
                  <a:lnTo>
                    <a:pt x="810" y="1052"/>
                  </a:lnTo>
                  <a:lnTo>
                    <a:pt x="811" y="1059"/>
                  </a:lnTo>
                  <a:lnTo>
                    <a:pt x="810" y="1064"/>
                  </a:lnTo>
                  <a:lnTo>
                    <a:pt x="808" y="1070"/>
                  </a:lnTo>
                  <a:lnTo>
                    <a:pt x="806" y="1074"/>
                  </a:lnTo>
                  <a:lnTo>
                    <a:pt x="801" y="1077"/>
                  </a:lnTo>
                  <a:lnTo>
                    <a:pt x="798" y="1081"/>
                  </a:lnTo>
                  <a:lnTo>
                    <a:pt x="794" y="1085"/>
                  </a:lnTo>
                  <a:lnTo>
                    <a:pt x="791" y="1089"/>
                  </a:lnTo>
                  <a:lnTo>
                    <a:pt x="789" y="1095"/>
                  </a:lnTo>
                  <a:lnTo>
                    <a:pt x="786" y="1102"/>
                  </a:lnTo>
                  <a:lnTo>
                    <a:pt x="785" y="1109"/>
                  </a:lnTo>
                  <a:lnTo>
                    <a:pt x="785" y="1117"/>
                  </a:lnTo>
                  <a:lnTo>
                    <a:pt x="784" y="1123"/>
                  </a:lnTo>
                  <a:lnTo>
                    <a:pt x="784" y="1129"/>
                  </a:lnTo>
                  <a:lnTo>
                    <a:pt x="783" y="1136"/>
                  </a:lnTo>
                  <a:lnTo>
                    <a:pt x="780" y="1142"/>
                  </a:lnTo>
                  <a:lnTo>
                    <a:pt x="775" y="1147"/>
                  </a:lnTo>
                  <a:lnTo>
                    <a:pt x="764" y="1157"/>
                  </a:lnTo>
                  <a:lnTo>
                    <a:pt x="754" y="1165"/>
                  </a:lnTo>
                  <a:lnTo>
                    <a:pt x="749" y="1170"/>
                  </a:lnTo>
                  <a:lnTo>
                    <a:pt x="745" y="1176"/>
                  </a:lnTo>
                  <a:lnTo>
                    <a:pt x="742" y="1181"/>
                  </a:lnTo>
                  <a:lnTo>
                    <a:pt x="742" y="1188"/>
                  </a:lnTo>
                  <a:lnTo>
                    <a:pt x="742" y="1191"/>
                  </a:lnTo>
                  <a:lnTo>
                    <a:pt x="743" y="1194"/>
                  </a:lnTo>
                  <a:lnTo>
                    <a:pt x="746" y="1196"/>
                  </a:lnTo>
                  <a:lnTo>
                    <a:pt x="748" y="1197"/>
                  </a:lnTo>
                  <a:lnTo>
                    <a:pt x="755" y="1200"/>
                  </a:lnTo>
                  <a:lnTo>
                    <a:pt x="762" y="1200"/>
                  </a:lnTo>
                  <a:lnTo>
                    <a:pt x="769" y="1200"/>
                  </a:lnTo>
                  <a:lnTo>
                    <a:pt x="776" y="1199"/>
                  </a:lnTo>
                  <a:lnTo>
                    <a:pt x="783" y="1197"/>
                  </a:lnTo>
                  <a:lnTo>
                    <a:pt x="790" y="1195"/>
                  </a:lnTo>
                  <a:lnTo>
                    <a:pt x="802" y="1188"/>
                  </a:lnTo>
                  <a:lnTo>
                    <a:pt x="814" y="1178"/>
                  </a:lnTo>
                  <a:lnTo>
                    <a:pt x="818" y="1173"/>
                  </a:lnTo>
                  <a:lnTo>
                    <a:pt x="823" y="1169"/>
                  </a:lnTo>
                  <a:lnTo>
                    <a:pt x="825" y="1166"/>
                  </a:lnTo>
                  <a:lnTo>
                    <a:pt x="827" y="1165"/>
                  </a:lnTo>
                  <a:lnTo>
                    <a:pt x="831" y="1164"/>
                  </a:lnTo>
                  <a:lnTo>
                    <a:pt x="833" y="1164"/>
                  </a:lnTo>
                  <a:lnTo>
                    <a:pt x="837" y="1164"/>
                  </a:lnTo>
                  <a:lnTo>
                    <a:pt x="840" y="1166"/>
                  </a:lnTo>
                  <a:lnTo>
                    <a:pt x="842" y="1169"/>
                  </a:lnTo>
                  <a:lnTo>
                    <a:pt x="843" y="1172"/>
                  </a:lnTo>
                  <a:lnTo>
                    <a:pt x="844" y="1180"/>
                  </a:lnTo>
                  <a:lnTo>
                    <a:pt x="846" y="1188"/>
                  </a:lnTo>
                  <a:lnTo>
                    <a:pt x="848" y="1192"/>
                  </a:lnTo>
                  <a:lnTo>
                    <a:pt x="850" y="1198"/>
                  </a:lnTo>
                  <a:lnTo>
                    <a:pt x="853" y="1203"/>
                  </a:lnTo>
                  <a:lnTo>
                    <a:pt x="857" y="1206"/>
                  </a:lnTo>
                  <a:lnTo>
                    <a:pt x="860" y="1209"/>
                  </a:lnTo>
                  <a:lnTo>
                    <a:pt x="865" y="1212"/>
                  </a:lnTo>
                  <a:lnTo>
                    <a:pt x="870" y="1213"/>
                  </a:lnTo>
                  <a:lnTo>
                    <a:pt x="875" y="1214"/>
                  </a:lnTo>
                  <a:lnTo>
                    <a:pt x="878" y="1213"/>
                  </a:lnTo>
                  <a:lnTo>
                    <a:pt x="882" y="1212"/>
                  </a:lnTo>
                  <a:lnTo>
                    <a:pt x="884" y="1209"/>
                  </a:lnTo>
                  <a:lnTo>
                    <a:pt x="886" y="1207"/>
                  </a:lnTo>
                  <a:lnTo>
                    <a:pt x="888" y="1202"/>
                  </a:lnTo>
                  <a:lnTo>
                    <a:pt x="890" y="1195"/>
                  </a:lnTo>
                  <a:lnTo>
                    <a:pt x="890" y="1154"/>
                  </a:lnTo>
                  <a:lnTo>
                    <a:pt x="891" y="1144"/>
                  </a:lnTo>
                  <a:lnTo>
                    <a:pt x="893" y="1135"/>
                  </a:lnTo>
                  <a:lnTo>
                    <a:pt x="897" y="1127"/>
                  </a:lnTo>
                  <a:lnTo>
                    <a:pt x="903" y="1120"/>
                  </a:lnTo>
                  <a:lnTo>
                    <a:pt x="911" y="1113"/>
                  </a:lnTo>
                  <a:lnTo>
                    <a:pt x="919" y="1109"/>
                  </a:lnTo>
                  <a:lnTo>
                    <a:pt x="928" y="1104"/>
                  </a:lnTo>
                  <a:lnTo>
                    <a:pt x="938" y="1101"/>
                  </a:lnTo>
                  <a:lnTo>
                    <a:pt x="952" y="1096"/>
                  </a:lnTo>
                  <a:lnTo>
                    <a:pt x="963" y="1092"/>
                  </a:lnTo>
                  <a:lnTo>
                    <a:pt x="969" y="1089"/>
                  </a:lnTo>
                  <a:lnTo>
                    <a:pt x="976" y="1088"/>
                  </a:lnTo>
                  <a:lnTo>
                    <a:pt x="982" y="1087"/>
                  </a:lnTo>
                  <a:lnTo>
                    <a:pt x="989" y="1087"/>
                  </a:lnTo>
                  <a:lnTo>
                    <a:pt x="1002" y="1087"/>
                  </a:lnTo>
                  <a:lnTo>
                    <a:pt x="1013" y="1087"/>
                  </a:lnTo>
                  <a:lnTo>
                    <a:pt x="1024" y="1088"/>
                  </a:lnTo>
                  <a:lnTo>
                    <a:pt x="1037" y="1088"/>
                  </a:lnTo>
                  <a:lnTo>
                    <a:pt x="1046" y="1089"/>
                  </a:lnTo>
                  <a:lnTo>
                    <a:pt x="1053" y="1091"/>
                  </a:lnTo>
                  <a:lnTo>
                    <a:pt x="1059" y="1094"/>
                  </a:lnTo>
                  <a:lnTo>
                    <a:pt x="1066" y="1098"/>
                  </a:lnTo>
                  <a:lnTo>
                    <a:pt x="1078" y="1109"/>
                  </a:lnTo>
                  <a:lnTo>
                    <a:pt x="1088" y="1120"/>
                  </a:lnTo>
                  <a:lnTo>
                    <a:pt x="1098" y="1132"/>
                  </a:lnTo>
                  <a:lnTo>
                    <a:pt x="1109" y="1143"/>
                  </a:lnTo>
                  <a:lnTo>
                    <a:pt x="1116" y="1146"/>
                  </a:lnTo>
                  <a:lnTo>
                    <a:pt x="1123" y="1149"/>
                  </a:lnTo>
                  <a:lnTo>
                    <a:pt x="1131" y="1152"/>
                  </a:lnTo>
                  <a:lnTo>
                    <a:pt x="1139" y="1153"/>
                  </a:lnTo>
                  <a:lnTo>
                    <a:pt x="1148" y="1152"/>
                  </a:lnTo>
                  <a:lnTo>
                    <a:pt x="1155" y="1151"/>
                  </a:lnTo>
                  <a:lnTo>
                    <a:pt x="1163" y="1148"/>
                  </a:lnTo>
                  <a:lnTo>
                    <a:pt x="1169" y="1146"/>
                  </a:lnTo>
                  <a:lnTo>
                    <a:pt x="1176" y="1144"/>
                  </a:lnTo>
                  <a:lnTo>
                    <a:pt x="1184" y="1142"/>
                  </a:lnTo>
                  <a:lnTo>
                    <a:pt x="1192" y="1140"/>
                  </a:lnTo>
                  <a:lnTo>
                    <a:pt x="1200" y="1139"/>
                  </a:lnTo>
                  <a:lnTo>
                    <a:pt x="1240" y="1139"/>
                  </a:lnTo>
                  <a:lnTo>
                    <a:pt x="1249" y="1140"/>
                  </a:lnTo>
                  <a:lnTo>
                    <a:pt x="1257" y="1142"/>
                  </a:lnTo>
                  <a:lnTo>
                    <a:pt x="1264" y="1145"/>
                  </a:lnTo>
                  <a:lnTo>
                    <a:pt x="1271" y="1147"/>
                  </a:lnTo>
                  <a:lnTo>
                    <a:pt x="1278" y="1151"/>
                  </a:lnTo>
                  <a:lnTo>
                    <a:pt x="1286" y="1153"/>
                  </a:lnTo>
                  <a:lnTo>
                    <a:pt x="1294" y="1155"/>
                  </a:lnTo>
                  <a:lnTo>
                    <a:pt x="1303" y="1155"/>
                  </a:lnTo>
                  <a:lnTo>
                    <a:pt x="1344" y="1155"/>
                  </a:lnTo>
                  <a:lnTo>
                    <a:pt x="1380" y="1155"/>
                  </a:lnTo>
                  <a:lnTo>
                    <a:pt x="1415" y="1155"/>
                  </a:lnTo>
                  <a:lnTo>
                    <a:pt x="1456" y="1156"/>
                  </a:lnTo>
                  <a:lnTo>
                    <a:pt x="1472" y="1157"/>
                  </a:lnTo>
                  <a:lnTo>
                    <a:pt x="1485" y="1160"/>
                  </a:lnTo>
                  <a:lnTo>
                    <a:pt x="1499" y="1163"/>
                  </a:lnTo>
                  <a:lnTo>
                    <a:pt x="1515" y="1165"/>
                  </a:lnTo>
                  <a:lnTo>
                    <a:pt x="1535" y="1168"/>
                  </a:lnTo>
                  <a:lnTo>
                    <a:pt x="1553" y="1172"/>
                  </a:lnTo>
                  <a:lnTo>
                    <a:pt x="1570" y="1177"/>
                  </a:lnTo>
                  <a:lnTo>
                    <a:pt x="1586" y="1181"/>
                  </a:lnTo>
                  <a:lnTo>
                    <a:pt x="1602" y="1188"/>
                  </a:lnTo>
                  <a:lnTo>
                    <a:pt x="1618" y="1196"/>
                  </a:lnTo>
                  <a:lnTo>
                    <a:pt x="1635" y="1204"/>
                  </a:lnTo>
                  <a:lnTo>
                    <a:pt x="1653" y="1214"/>
                  </a:lnTo>
                  <a:lnTo>
                    <a:pt x="1678" y="1228"/>
                  </a:lnTo>
                  <a:lnTo>
                    <a:pt x="1699" y="1239"/>
                  </a:lnTo>
                  <a:lnTo>
                    <a:pt x="1721" y="1250"/>
                  </a:lnTo>
                  <a:lnTo>
                    <a:pt x="1746" y="1264"/>
                  </a:lnTo>
                  <a:lnTo>
                    <a:pt x="1753" y="1266"/>
                  </a:lnTo>
                  <a:lnTo>
                    <a:pt x="1758" y="1267"/>
                  </a:lnTo>
                  <a:lnTo>
                    <a:pt x="1764" y="1268"/>
                  </a:lnTo>
                  <a:lnTo>
                    <a:pt x="1770" y="1268"/>
                  </a:lnTo>
                  <a:lnTo>
                    <a:pt x="1781" y="1270"/>
                  </a:lnTo>
                  <a:lnTo>
                    <a:pt x="1795" y="1273"/>
                  </a:lnTo>
                  <a:lnTo>
                    <a:pt x="1803" y="1276"/>
                  </a:lnTo>
                  <a:lnTo>
                    <a:pt x="1809" y="1281"/>
                  </a:lnTo>
                  <a:lnTo>
                    <a:pt x="1815" y="1285"/>
                  </a:lnTo>
                  <a:lnTo>
                    <a:pt x="1821" y="1291"/>
                  </a:lnTo>
                  <a:lnTo>
                    <a:pt x="1825" y="1298"/>
                  </a:lnTo>
                  <a:lnTo>
                    <a:pt x="1829" y="1305"/>
                  </a:lnTo>
                  <a:lnTo>
                    <a:pt x="1833" y="1313"/>
                  </a:lnTo>
                  <a:lnTo>
                    <a:pt x="1837" y="1322"/>
                  </a:lnTo>
                  <a:lnTo>
                    <a:pt x="1847" y="1314"/>
                  </a:lnTo>
                  <a:lnTo>
                    <a:pt x="1857" y="1308"/>
                  </a:lnTo>
                  <a:lnTo>
                    <a:pt x="1868" y="1302"/>
                  </a:lnTo>
                  <a:lnTo>
                    <a:pt x="1878" y="1299"/>
                  </a:lnTo>
                  <a:lnTo>
                    <a:pt x="1889" y="1296"/>
                  </a:lnTo>
                  <a:lnTo>
                    <a:pt x="1899" y="1293"/>
                  </a:lnTo>
                  <a:lnTo>
                    <a:pt x="1910" y="1291"/>
                  </a:lnTo>
                  <a:lnTo>
                    <a:pt x="1920" y="1290"/>
                  </a:lnTo>
                  <a:lnTo>
                    <a:pt x="1942" y="1288"/>
                  </a:lnTo>
                  <a:lnTo>
                    <a:pt x="1966" y="1285"/>
                  </a:lnTo>
                  <a:lnTo>
                    <a:pt x="1989" y="1283"/>
                  </a:lnTo>
                  <a:lnTo>
                    <a:pt x="2014" y="1277"/>
                  </a:lnTo>
                  <a:lnTo>
                    <a:pt x="2026" y="1274"/>
                  </a:lnTo>
                  <a:lnTo>
                    <a:pt x="2035" y="1270"/>
                  </a:lnTo>
                  <a:lnTo>
                    <a:pt x="2044" y="1264"/>
                  </a:lnTo>
                  <a:lnTo>
                    <a:pt x="2055" y="1258"/>
                  </a:lnTo>
                  <a:lnTo>
                    <a:pt x="2087" y="1246"/>
                  </a:lnTo>
                  <a:lnTo>
                    <a:pt x="2115" y="1232"/>
                  </a:lnTo>
                  <a:lnTo>
                    <a:pt x="2129" y="1224"/>
                  </a:lnTo>
                  <a:lnTo>
                    <a:pt x="2141" y="1216"/>
                  </a:lnTo>
                  <a:lnTo>
                    <a:pt x="2155" y="1206"/>
                  </a:lnTo>
                  <a:lnTo>
                    <a:pt x="2168" y="1195"/>
                  </a:lnTo>
                  <a:lnTo>
                    <a:pt x="2182" y="1183"/>
                  </a:lnTo>
                  <a:lnTo>
                    <a:pt x="2196" y="1174"/>
                  </a:lnTo>
                  <a:lnTo>
                    <a:pt x="2209" y="1168"/>
                  </a:lnTo>
                  <a:lnTo>
                    <a:pt x="2222" y="1162"/>
                  </a:lnTo>
                  <a:lnTo>
                    <a:pt x="2250" y="1153"/>
                  </a:lnTo>
                  <a:lnTo>
                    <a:pt x="2283" y="1143"/>
                  </a:lnTo>
                  <a:lnTo>
                    <a:pt x="2300" y="1137"/>
                  </a:lnTo>
                  <a:lnTo>
                    <a:pt x="2315" y="1130"/>
                  </a:lnTo>
                  <a:lnTo>
                    <a:pt x="2328" y="1123"/>
                  </a:lnTo>
                  <a:lnTo>
                    <a:pt x="2342" y="1117"/>
                  </a:lnTo>
                  <a:lnTo>
                    <a:pt x="2355" y="1110"/>
                  </a:lnTo>
                  <a:lnTo>
                    <a:pt x="2369" y="1105"/>
                  </a:lnTo>
                  <a:lnTo>
                    <a:pt x="2385" y="1101"/>
                  </a:lnTo>
                  <a:lnTo>
                    <a:pt x="2402" y="1100"/>
                  </a:lnTo>
                  <a:lnTo>
                    <a:pt x="2435" y="1098"/>
                  </a:lnTo>
                  <a:lnTo>
                    <a:pt x="2463" y="1097"/>
                  </a:lnTo>
                  <a:lnTo>
                    <a:pt x="2491" y="1095"/>
                  </a:lnTo>
                  <a:lnTo>
                    <a:pt x="2524" y="1092"/>
                  </a:lnTo>
                  <a:lnTo>
                    <a:pt x="2539" y="1091"/>
                  </a:lnTo>
                  <a:lnTo>
                    <a:pt x="2551" y="1089"/>
                  </a:lnTo>
                  <a:lnTo>
                    <a:pt x="2565" y="1088"/>
                  </a:lnTo>
                  <a:lnTo>
                    <a:pt x="2578" y="1085"/>
                  </a:lnTo>
                  <a:lnTo>
                    <a:pt x="2543" y="1074"/>
                  </a:lnTo>
                  <a:lnTo>
                    <a:pt x="2512" y="1064"/>
                  </a:lnTo>
                  <a:lnTo>
                    <a:pt x="2496" y="1062"/>
                  </a:lnTo>
                  <a:lnTo>
                    <a:pt x="2480" y="1060"/>
                  </a:lnTo>
                  <a:lnTo>
                    <a:pt x="2463" y="1058"/>
                  </a:lnTo>
                  <a:lnTo>
                    <a:pt x="2444" y="1058"/>
                  </a:lnTo>
                  <a:lnTo>
                    <a:pt x="2422" y="1058"/>
                  </a:lnTo>
                  <a:lnTo>
                    <a:pt x="2403" y="1059"/>
                  </a:lnTo>
                  <a:lnTo>
                    <a:pt x="2385" y="1060"/>
                  </a:lnTo>
                  <a:lnTo>
                    <a:pt x="2363" y="1061"/>
                  </a:lnTo>
                  <a:lnTo>
                    <a:pt x="2329" y="1055"/>
                  </a:lnTo>
                  <a:lnTo>
                    <a:pt x="2300" y="1050"/>
                  </a:lnTo>
                  <a:lnTo>
                    <a:pt x="2286" y="1046"/>
                  </a:lnTo>
                  <a:lnTo>
                    <a:pt x="2271" y="1041"/>
                  </a:lnTo>
                  <a:lnTo>
                    <a:pt x="2258" y="1034"/>
                  </a:lnTo>
                  <a:lnTo>
                    <a:pt x="2243" y="1026"/>
                  </a:lnTo>
                  <a:lnTo>
                    <a:pt x="2236" y="1020"/>
                  </a:lnTo>
                  <a:lnTo>
                    <a:pt x="2232" y="1015"/>
                  </a:lnTo>
                  <a:lnTo>
                    <a:pt x="2227" y="1008"/>
                  </a:lnTo>
                  <a:lnTo>
                    <a:pt x="2224" y="1001"/>
                  </a:lnTo>
                  <a:lnTo>
                    <a:pt x="2215" y="989"/>
                  </a:lnTo>
                  <a:lnTo>
                    <a:pt x="2207" y="977"/>
                  </a:lnTo>
                  <a:lnTo>
                    <a:pt x="2205" y="970"/>
                  </a:lnTo>
                  <a:lnTo>
                    <a:pt x="2202" y="964"/>
                  </a:lnTo>
                  <a:lnTo>
                    <a:pt x="2201" y="957"/>
                  </a:lnTo>
                  <a:lnTo>
                    <a:pt x="2201" y="949"/>
                  </a:lnTo>
                  <a:lnTo>
                    <a:pt x="2201" y="940"/>
                  </a:lnTo>
                  <a:lnTo>
                    <a:pt x="2202" y="932"/>
                  </a:lnTo>
                  <a:lnTo>
                    <a:pt x="2205" y="924"/>
                  </a:lnTo>
                  <a:lnTo>
                    <a:pt x="2207" y="917"/>
                  </a:lnTo>
                  <a:lnTo>
                    <a:pt x="2213" y="904"/>
                  </a:lnTo>
                  <a:lnTo>
                    <a:pt x="2221" y="891"/>
                  </a:lnTo>
                  <a:lnTo>
                    <a:pt x="2230" y="879"/>
                  </a:lnTo>
                  <a:lnTo>
                    <a:pt x="2239" y="866"/>
                  </a:lnTo>
                  <a:lnTo>
                    <a:pt x="2249" y="853"/>
                  </a:lnTo>
                  <a:lnTo>
                    <a:pt x="2257" y="838"/>
                  </a:lnTo>
                  <a:lnTo>
                    <a:pt x="2265" y="822"/>
                  </a:lnTo>
                  <a:lnTo>
                    <a:pt x="2270" y="806"/>
                  </a:lnTo>
                  <a:lnTo>
                    <a:pt x="2275" y="793"/>
                  </a:lnTo>
                  <a:lnTo>
                    <a:pt x="2279" y="778"/>
                  </a:lnTo>
                  <a:lnTo>
                    <a:pt x="2285" y="748"/>
                  </a:lnTo>
                  <a:lnTo>
                    <a:pt x="2293" y="716"/>
                  </a:lnTo>
                  <a:lnTo>
                    <a:pt x="2296" y="702"/>
                  </a:lnTo>
                  <a:lnTo>
                    <a:pt x="2300" y="691"/>
                  </a:lnTo>
                  <a:lnTo>
                    <a:pt x="2304" y="679"/>
                  </a:lnTo>
                  <a:lnTo>
                    <a:pt x="2310" y="669"/>
                  </a:lnTo>
                  <a:lnTo>
                    <a:pt x="2317" y="659"/>
                  </a:lnTo>
                  <a:lnTo>
                    <a:pt x="2322" y="650"/>
                  </a:lnTo>
                  <a:lnTo>
                    <a:pt x="2330" y="642"/>
                  </a:lnTo>
                  <a:lnTo>
                    <a:pt x="2338" y="633"/>
                  </a:lnTo>
                  <a:lnTo>
                    <a:pt x="2355" y="618"/>
                  </a:lnTo>
                  <a:lnTo>
                    <a:pt x="2373" y="603"/>
                  </a:lnTo>
                  <a:lnTo>
                    <a:pt x="2395" y="590"/>
                  </a:lnTo>
                  <a:lnTo>
                    <a:pt x="2418" y="575"/>
                  </a:lnTo>
                  <a:lnTo>
                    <a:pt x="2437" y="564"/>
                  </a:lnTo>
                  <a:lnTo>
                    <a:pt x="2453" y="552"/>
                  </a:lnTo>
                  <a:lnTo>
                    <a:pt x="2469" y="541"/>
                  </a:lnTo>
                  <a:lnTo>
                    <a:pt x="2487" y="529"/>
                  </a:lnTo>
                  <a:lnTo>
                    <a:pt x="2503" y="518"/>
                  </a:lnTo>
                  <a:lnTo>
                    <a:pt x="2516" y="509"/>
                  </a:lnTo>
                  <a:lnTo>
                    <a:pt x="2530" y="500"/>
                  </a:lnTo>
                  <a:lnTo>
                    <a:pt x="2547" y="492"/>
                  </a:lnTo>
                  <a:lnTo>
                    <a:pt x="2560" y="487"/>
                  </a:lnTo>
                  <a:lnTo>
                    <a:pt x="2573" y="482"/>
                  </a:lnTo>
                  <a:lnTo>
                    <a:pt x="2585" y="479"/>
                  </a:lnTo>
                  <a:lnTo>
                    <a:pt x="2597" y="477"/>
                  </a:lnTo>
                  <a:lnTo>
                    <a:pt x="2609" y="473"/>
                  </a:lnTo>
                  <a:lnTo>
                    <a:pt x="2620" y="470"/>
                  </a:lnTo>
                  <a:lnTo>
                    <a:pt x="2633" y="465"/>
                  </a:lnTo>
                  <a:lnTo>
                    <a:pt x="2646" y="458"/>
                  </a:lnTo>
                  <a:lnTo>
                    <a:pt x="2657" y="452"/>
                  </a:lnTo>
                  <a:lnTo>
                    <a:pt x="2665" y="445"/>
                  </a:lnTo>
                  <a:lnTo>
                    <a:pt x="2672" y="437"/>
                  </a:lnTo>
                  <a:lnTo>
                    <a:pt x="2679" y="429"/>
                  </a:lnTo>
                  <a:lnTo>
                    <a:pt x="2686" y="421"/>
                  </a:lnTo>
                  <a:lnTo>
                    <a:pt x="2694" y="413"/>
                  </a:lnTo>
                  <a:lnTo>
                    <a:pt x="2702" y="405"/>
                  </a:lnTo>
                  <a:lnTo>
                    <a:pt x="2712" y="397"/>
                  </a:lnTo>
                  <a:lnTo>
                    <a:pt x="2731" y="384"/>
                  </a:lnTo>
                  <a:lnTo>
                    <a:pt x="2748" y="371"/>
                  </a:lnTo>
                  <a:lnTo>
                    <a:pt x="2764" y="359"/>
                  </a:lnTo>
                  <a:lnTo>
                    <a:pt x="2785" y="345"/>
                  </a:lnTo>
                  <a:lnTo>
                    <a:pt x="2796" y="339"/>
                  </a:lnTo>
                  <a:lnTo>
                    <a:pt x="2807" y="334"/>
                  </a:lnTo>
                  <a:lnTo>
                    <a:pt x="2817" y="330"/>
                  </a:lnTo>
                  <a:lnTo>
                    <a:pt x="2829" y="327"/>
                  </a:lnTo>
                  <a:lnTo>
                    <a:pt x="2851" y="322"/>
                  </a:lnTo>
                  <a:lnTo>
                    <a:pt x="2878" y="318"/>
                  </a:lnTo>
                  <a:lnTo>
                    <a:pt x="2900" y="313"/>
                  </a:lnTo>
                  <a:lnTo>
                    <a:pt x="2921" y="309"/>
                  </a:lnTo>
                  <a:lnTo>
                    <a:pt x="2930" y="307"/>
                  </a:lnTo>
                  <a:lnTo>
                    <a:pt x="2940" y="305"/>
                  </a:lnTo>
                  <a:lnTo>
                    <a:pt x="2951" y="304"/>
                  </a:lnTo>
                  <a:lnTo>
                    <a:pt x="2964" y="304"/>
                  </a:lnTo>
                  <a:lnTo>
                    <a:pt x="2975" y="304"/>
                  </a:lnTo>
                  <a:lnTo>
                    <a:pt x="2985" y="307"/>
                  </a:lnTo>
                  <a:lnTo>
                    <a:pt x="2995" y="309"/>
                  </a:lnTo>
                  <a:lnTo>
                    <a:pt x="3006" y="311"/>
                  </a:lnTo>
                  <a:lnTo>
                    <a:pt x="3015" y="313"/>
                  </a:lnTo>
                  <a:lnTo>
                    <a:pt x="3025" y="316"/>
                  </a:lnTo>
                  <a:lnTo>
                    <a:pt x="3035" y="318"/>
                  </a:lnTo>
                  <a:lnTo>
                    <a:pt x="3046" y="318"/>
                  </a:lnTo>
                  <a:lnTo>
                    <a:pt x="3078" y="318"/>
                  </a:lnTo>
                  <a:lnTo>
                    <a:pt x="3085" y="318"/>
                  </a:lnTo>
                  <a:lnTo>
                    <a:pt x="3090" y="317"/>
                  </a:lnTo>
                  <a:lnTo>
                    <a:pt x="3096" y="315"/>
                  </a:lnTo>
                  <a:lnTo>
                    <a:pt x="3101" y="312"/>
                  </a:lnTo>
                  <a:lnTo>
                    <a:pt x="3112" y="307"/>
                  </a:lnTo>
                  <a:lnTo>
                    <a:pt x="3123" y="301"/>
                  </a:lnTo>
                  <a:lnTo>
                    <a:pt x="3137" y="296"/>
                  </a:lnTo>
                  <a:lnTo>
                    <a:pt x="3149" y="294"/>
                  </a:lnTo>
                  <a:lnTo>
                    <a:pt x="3162" y="291"/>
                  </a:lnTo>
                  <a:lnTo>
                    <a:pt x="3174" y="286"/>
                  </a:lnTo>
                  <a:lnTo>
                    <a:pt x="3187" y="278"/>
                  </a:lnTo>
                  <a:lnTo>
                    <a:pt x="3197" y="269"/>
                  </a:lnTo>
                  <a:lnTo>
                    <a:pt x="3203" y="265"/>
                  </a:lnTo>
                  <a:lnTo>
                    <a:pt x="3208" y="262"/>
                  </a:lnTo>
                  <a:lnTo>
                    <a:pt x="3214" y="260"/>
                  </a:lnTo>
                  <a:lnTo>
                    <a:pt x="3222" y="259"/>
                  </a:lnTo>
                  <a:lnTo>
                    <a:pt x="3237" y="266"/>
                  </a:lnTo>
                  <a:lnTo>
                    <a:pt x="3252" y="274"/>
                  </a:lnTo>
                  <a:lnTo>
                    <a:pt x="3271" y="274"/>
                  </a:lnTo>
                  <a:lnTo>
                    <a:pt x="3317" y="274"/>
                  </a:lnTo>
                  <a:lnTo>
                    <a:pt x="3331" y="273"/>
                  </a:lnTo>
                  <a:lnTo>
                    <a:pt x="3342" y="269"/>
                  </a:lnTo>
                  <a:lnTo>
                    <a:pt x="3352" y="266"/>
                  </a:lnTo>
                  <a:lnTo>
                    <a:pt x="3362" y="260"/>
                  </a:lnTo>
                  <a:lnTo>
                    <a:pt x="3382" y="248"/>
                  </a:lnTo>
                  <a:lnTo>
                    <a:pt x="3403" y="235"/>
                  </a:lnTo>
                  <a:lnTo>
                    <a:pt x="3421" y="225"/>
                  </a:lnTo>
                  <a:lnTo>
                    <a:pt x="3438" y="215"/>
                  </a:lnTo>
                  <a:lnTo>
                    <a:pt x="3454" y="205"/>
                  </a:lnTo>
                  <a:lnTo>
                    <a:pt x="3470" y="191"/>
                  </a:lnTo>
                  <a:lnTo>
                    <a:pt x="3480" y="182"/>
                  </a:lnTo>
                  <a:lnTo>
                    <a:pt x="3489" y="173"/>
                  </a:lnTo>
                  <a:lnTo>
                    <a:pt x="3497" y="163"/>
                  </a:lnTo>
                  <a:lnTo>
                    <a:pt x="3507" y="153"/>
                  </a:lnTo>
                  <a:lnTo>
                    <a:pt x="3523" y="143"/>
                  </a:lnTo>
                  <a:lnTo>
                    <a:pt x="3539" y="133"/>
                  </a:lnTo>
                  <a:lnTo>
                    <a:pt x="3558" y="116"/>
                  </a:lnTo>
                  <a:lnTo>
                    <a:pt x="3573" y="100"/>
                  </a:lnTo>
                  <a:lnTo>
                    <a:pt x="3588" y="85"/>
                  </a:lnTo>
                  <a:lnTo>
                    <a:pt x="3606" y="66"/>
                  </a:lnTo>
                  <a:lnTo>
                    <a:pt x="3617" y="55"/>
                  </a:lnTo>
                  <a:lnTo>
                    <a:pt x="3630" y="45"/>
                  </a:lnTo>
                  <a:lnTo>
                    <a:pt x="3641" y="36"/>
                  </a:lnTo>
                  <a:lnTo>
                    <a:pt x="3653" y="28"/>
                  </a:lnTo>
                  <a:lnTo>
                    <a:pt x="3677" y="14"/>
                  </a:lnTo>
                  <a:lnTo>
                    <a:pt x="3700" y="0"/>
                  </a:lnTo>
                  <a:lnTo>
                    <a:pt x="3700" y="0"/>
                  </a:lnTo>
                  <a:lnTo>
                    <a:pt x="3706" y="10"/>
                  </a:lnTo>
                  <a:lnTo>
                    <a:pt x="3712" y="18"/>
                  </a:lnTo>
                  <a:lnTo>
                    <a:pt x="3719" y="25"/>
                  </a:lnTo>
                  <a:lnTo>
                    <a:pt x="3725" y="32"/>
                  </a:lnTo>
                  <a:lnTo>
                    <a:pt x="3732" y="39"/>
                  </a:lnTo>
                  <a:lnTo>
                    <a:pt x="3738" y="46"/>
                  </a:lnTo>
                  <a:lnTo>
                    <a:pt x="3744" y="55"/>
                  </a:lnTo>
                  <a:lnTo>
                    <a:pt x="3750" y="64"/>
                  </a:lnTo>
                  <a:lnTo>
                    <a:pt x="3757" y="77"/>
                  </a:lnTo>
                  <a:lnTo>
                    <a:pt x="3761" y="89"/>
                  </a:lnTo>
                  <a:lnTo>
                    <a:pt x="3764" y="102"/>
                  </a:lnTo>
                  <a:lnTo>
                    <a:pt x="3769" y="113"/>
                  </a:lnTo>
                  <a:lnTo>
                    <a:pt x="3772" y="124"/>
                  </a:lnTo>
                  <a:lnTo>
                    <a:pt x="3777" y="136"/>
                  </a:lnTo>
                  <a:lnTo>
                    <a:pt x="3784" y="146"/>
                  </a:lnTo>
                  <a:lnTo>
                    <a:pt x="3792" y="157"/>
                  </a:lnTo>
                  <a:lnTo>
                    <a:pt x="3804" y="171"/>
                  </a:lnTo>
                  <a:lnTo>
                    <a:pt x="3817" y="180"/>
                  </a:lnTo>
                  <a:lnTo>
                    <a:pt x="3830" y="189"/>
                  </a:lnTo>
                  <a:lnTo>
                    <a:pt x="3843" y="196"/>
                  </a:lnTo>
                  <a:lnTo>
                    <a:pt x="3857" y="201"/>
                  </a:lnTo>
                  <a:lnTo>
                    <a:pt x="3871" y="208"/>
                  </a:lnTo>
                  <a:lnTo>
                    <a:pt x="3886" y="216"/>
                  </a:lnTo>
                  <a:lnTo>
                    <a:pt x="3902" y="225"/>
                  </a:lnTo>
                  <a:lnTo>
                    <a:pt x="3909" y="232"/>
                  </a:lnTo>
                  <a:lnTo>
                    <a:pt x="3917" y="239"/>
                  </a:lnTo>
                  <a:lnTo>
                    <a:pt x="3923" y="245"/>
                  </a:lnTo>
                  <a:lnTo>
                    <a:pt x="3929" y="253"/>
                  </a:lnTo>
                  <a:lnTo>
                    <a:pt x="3940" y="269"/>
                  </a:lnTo>
                  <a:lnTo>
                    <a:pt x="3952" y="286"/>
                  </a:lnTo>
                  <a:lnTo>
                    <a:pt x="3975" y="313"/>
                  </a:lnTo>
                  <a:lnTo>
                    <a:pt x="3994" y="338"/>
                  </a:lnTo>
                  <a:lnTo>
                    <a:pt x="4003" y="352"/>
                  </a:lnTo>
                  <a:lnTo>
                    <a:pt x="4010" y="366"/>
                  </a:lnTo>
                  <a:lnTo>
                    <a:pt x="4017" y="381"/>
                  </a:lnTo>
                  <a:lnTo>
                    <a:pt x="4023" y="398"/>
                  </a:lnTo>
                  <a:lnTo>
                    <a:pt x="4032" y="421"/>
                  </a:lnTo>
                  <a:lnTo>
                    <a:pt x="4041" y="441"/>
                  </a:lnTo>
                  <a:lnTo>
                    <a:pt x="4051" y="460"/>
                  </a:lnTo>
                  <a:lnTo>
                    <a:pt x="4061" y="478"/>
                  </a:lnTo>
                  <a:lnTo>
                    <a:pt x="4070" y="496"/>
                  </a:lnTo>
                  <a:lnTo>
                    <a:pt x="4077" y="515"/>
                  </a:lnTo>
                  <a:lnTo>
                    <a:pt x="4080" y="525"/>
                  </a:lnTo>
                  <a:lnTo>
                    <a:pt x="4083" y="535"/>
                  </a:lnTo>
                  <a:lnTo>
                    <a:pt x="4084" y="547"/>
                  </a:lnTo>
                  <a:lnTo>
                    <a:pt x="4084" y="559"/>
                  </a:lnTo>
                  <a:lnTo>
                    <a:pt x="4084" y="566"/>
                  </a:lnTo>
                  <a:lnTo>
                    <a:pt x="4082" y="571"/>
                  </a:lnTo>
                  <a:lnTo>
                    <a:pt x="4078" y="575"/>
                  </a:lnTo>
                  <a:lnTo>
                    <a:pt x="4075" y="580"/>
                  </a:lnTo>
                  <a:lnTo>
                    <a:pt x="4066" y="588"/>
                  </a:lnTo>
                  <a:lnTo>
                    <a:pt x="4059" y="598"/>
                  </a:lnTo>
                  <a:lnTo>
                    <a:pt x="4046" y="622"/>
                  </a:lnTo>
                  <a:lnTo>
                    <a:pt x="4036" y="643"/>
                  </a:lnTo>
                  <a:lnTo>
                    <a:pt x="4026" y="666"/>
                  </a:lnTo>
                  <a:lnTo>
                    <a:pt x="4014" y="692"/>
                  </a:lnTo>
                  <a:lnTo>
                    <a:pt x="4024" y="693"/>
                  </a:lnTo>
                  <a:lnTo>
                    <a:pt x="4033" y="696"/>
                  </a:lnTo>
                  <a:lnTo>
                    <a:pt x="4042" y="700"/>
                  </a:lnTo>
                  <a:lnTo>
                    <a:pt x="4052" y="704"/>
                  </a:lnTo>
                  <a:lnTo>
                    <a:pt x="4048" y="714"/>
                  </a:lnTo>
                  <a:lnTo>
                    <a:pt x="4043" y="723"/>
                  </a:lnTo>
                  <a:lnTo>
                    <a:pt x="4039" y="733"/>
                  </a:lnTo>
                  <a:lnTo>
                    <a:pt x="4033" y="743"/>
                  </a:lnTo>
                  <a:lnTo>
                    <a:pt x="4026" y="747"/>
                  </a:lnTo>
                  <a:lnTo>
                    <a:pt x="4019" y="752"/>
                  </a:lnTo>
                  <a:lnTo>
                    <a:pt x="4016" y="753"/>
                  </a:lnTo>
                  <a:lnTo>
                    <a:pt x="4013" y="755"/>
                  </a:lnTo>
                  <a:lnTo>
                    <a:pt x="4011" y="759"/>
                  </a:lnTo>
                  <a:lnTo>
                    <a:pt x="4010" y="762"/>
                  </a:lnTo>
                  <a:lnTo>
                    <a:pt x="4011" y="774"/>
                  </a:lnTo>
                  <a:lnTo>
                    <a:pt x="4015" y="785"/>
                  </a:lnTo>
                  <a:lnTo>
                    <a:pt x="4018" y="795"/>
                  </a:lnTo>
                  <a:lnTo>
                    <a:pt x="4020" y="807"/>
                  </a:lnTo>
                  <a:lnTo>
                    <a:pt x="4019" y="813"/>
                  </a:lnTo>
                  <a:lnTo>
                    <a:pt x="4018" y="819"/>
                  </a:lnTo>
                  <a:lnTo>
                    <a:pt x="4016" y="824"/>
                  </a:lnTo>
                  <a:lnTo>
                    <a:pt x="4014" y="830"/>
                  </a:lnTo>
                  <a:lnTo>
                    <a:pt x="4011" y="835"/>
                  </a:lnTo>
                  <a:lnTo>
                    <a:pt x="4009" y="840"/>
                  </a:lnTo>
                  <a:lnTo>
                    <a:pt x="4008" y="846"/>
                  </a:lnTo>
                  <a:lnTo>
                    <a:pt x="4007" y="852"/>
                  </a:lnTo>
                  <a:lnTo>
                    <a:pt x="4008" y="859"/>
                  </a:lnTo>
                  <a:lnTo>
                    <a:pt x="4008" y="866"/>
                  </a:lnTo>
                  <a:lnTo>
                    <a:pt x="4009" y="873"/>
                  </a:lnTo>
                  <a:lnTo>
                    <a:pt x="4011" y="879"/>
                  </a:lnTo>
                  <a:lnTo>
                    <a:pt x="4016" y="890"/>
                  </a:lnTo>
                  <a:lnTo>
                    <a:pt x="4023" y="900"/>
                  </a:lnTo>
                  <a:lnTo>
                    <a:pt x="4037" y="922"/>
                  </a:lnTo>
                  <a:lnTo>
                    <a:pt x="4052" y="946"/>
                  </a:lnTo>
                  <a:lnTo>
                    <a:pt x="4036" y="1016"/>
                  </a:lnTo>
                  <a:lnTo>
                    <a:pt x="4050" y="1014"/>
                  </a:lnTo>
                  <a:lnTo>
                    <a:pt x="4061" y="1010"/>
                  </a:lnTo>
                  <a:lnTo>
                    <a:pt x="4074" y="1008"/>
                  </a:lnTo>
                  <a:lnTo>
                    <a:pt x="4087" y="1007"/>
                  </a:lnTo>
                  <a:lnTo>
                    <a:pt x="4087" y="1049"/>
                  </a:lnTo>
                  <a:lnTo>
                    <a:pt x="4086" y="1057"/>
                  </a:lnTo>
                  <a:lnTo>
                    <a:pt x="4084" y="1063"/>
                  </a:lnTo>
                  <a:lnTo>
                    <a:pt x="4080" y="1069"/>
                  </a:lnTo>
                  <a:lnTo>
                    <a:pt x="4076" y="1074"/>
                  </a:lnTo>
                  <a:lnTo>
                    <a:pt x="4065" y="1083"/>
                  </a:lnTo>
                  <a:lnTo>
                    <a:pt x="4052" y="1093"/>
                  </a:lnTo>
                  <a:lnTo>
                    <a:pt x="4043" y="1102"/>
                  </a:lnTo>
                  <a:lnTo>
                    <a:pt x="4036" y="1110"/>
                  </a:lnTo>
                  <a:lnTo>
                    <a:pt x="4030" y="1119"/>
                  </a:lnTo>
                  <a:lnTo>
                    <a:pt x="4025" y="1129"/>
                  </a:lnTo>
                  <a:lnTo>
                    <a:pt x="4022" y="1139"/>
                  </a:lnTo>
                  <a:lnTo>
                    <a:pt x="4019" y="1149"/>
                  </a:lnTo>
                  <a:lnTo>
                    <a:pt x="4017" y="1161"/>
                  </a:lnTo>
                  <a:lnTo>
                    <a:pt x="4017" y="1173"/>
                  </a:lnTo>
                  <a:lnTo>
                    <a:pt x="4018" y="1188"/>
                  </a:lnTo>
                  <a:lnTo>
                    <a:pt x="4020" y="1203"/>
                  </a:lnTo>
                  <a:lnTo>
                    <a:pt x="4025" y="1215"/>
                  </a:lnTo>
                  <a:lnTo>
                    <a:pt x="4030" y="1228"/>
                  </a:lnTo>
                  <a:lnTo>
                    <a:pt x="4036" y="1239"/>
                  </a:lnTo>
                  <a:lnTo>
                    <a:pt x="4043" y="1249"/>
                  </a:lnTo>
                  <a:lnTo>
                    <a:pt x="4051" y="1260"/>
                  </a:lnTo>
                  <a:lnTo>
                    <a:pt x="4059" y="1271"/>
                  </a:lnTo>
                  <a:lnTo>
                    <a:pt x="4067" y="1282"/>
                  </a:lnTo>
                  <a:lnTo>
                    <a:pt x="4074" y="1292"/>
                  </a:lnTo>
                  <a:lnTo>
                    <a:pt x="4080" y="1304"/>
                  </a:lnTo>
                  <a:lnTo>
                    <a:pt x="4087" y="1315"/>
                  </a:lnTo>
                  <a:lnTo>
                    <a:pt x="4093" y="1327"/>
                  </a:lnTo>
                  <a:lnTo>
                    <a:pt x="4096" y="1340"/>
                  </a:lnTo>
                  <a:lnTo>
                    <a:pt x="4100" y="1353"/>
                  </a:lnTo>
                  <a:lnTo>
                    <a:pt x="4101" y="1368"/>
                  </a:lnTo>
                  <a:lnTo>
                    <a:pt x="4101" y="1441"/>
                  </a:lnTo>
                  <a:lnTo>
                    <a:pt x="4088" y="1438"/>
                  </a:lnTo>
                  <a:lnTo>
                    <a:pt x="4078" y="1435"/>
                  </a:lnTo>
                  <a:lnTo>
                    <a:pt x="4069" y="1432"/>
                  </a:lnTo>
                  <a:lnTo>
                    <a:pt x="4060" y="1427"/>
                  </a:lnTo>
                  <a:lnTo>
                    <a:pt x="4043" y="1418"/>
                  </a:lnTo>
                  <a:lnTo>
                    <a:pt x="4023" y="1408"/>
                  </a:lnTo>
                  <a:lnTo>
                    <a:pt x="4003" y="1408"/>
                  </a:lnTo>
                  <a:lnTo>
                    <a:pt x="4003" y="1426"/>
                  </a:lnTo>
                  <a:lnTo>
                    <a:pt x="4006" y="1441"/>
                  </a:lnTo>
                  <a:lnTo>
                    <a:pt x="4008" y="1455"/>
                  </a:lnTo>
                  <a:lnTo>
                    <a:pt x="4010" y="1472"/>
                  </a:lnTo>
                  <a:lnTo>
                    <a:pt x="4010" y="1472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700"/>
            </a:p>
          </p:txBody>
        </p:sp>
        <p:sp>
          <p:nvSpPr>
            <p:cNvPr id="11" name="Freeform 115"/>
            <p:cNvSpPr>
              <a:spLocks/>
            </p:cNvSpPr>
            <p:nvPr/>
          </p:nvSpPr>
          <p:spPr bwMode="auto">
            <a:xfrm>
              <a:off x="4655917" y="2569665"/>
              <a:ext cx="617561" cy="503099"/>
            </a:xfrm>
            <a:custGeom>
              <a:avLst/>
              <a:gdLst>
                <a:gd name="T0" fmla="*/ 289 w 2320"/>
                <a:gd name="T1" fmla="*/ 0 h 1891"/>
                <a:gd name="T2" fmla="*/ 280 w 2320"/>
                <a:gd name="T3" fmla="*/ 14 h 1891"/>
                <a:gd name="T4" fmla="*/ 272 w 2320"/>
                <a:gd name="T5" fmla="*/ 29 h 1891"/>
                <a:gd name="T6" fmla="*/ 267 w 2320"/>
                <a:gd name="T7" fmla="*/ 42 h 1891"/>
                <a:gd name="T8" fmla="*/ 261 w 2320"/>
                <a:gd name="T9" fmla="*/ 57 h 1891"/>
                <a:gd name="T10" fmla="*/ 253 w 2320"/>
                <a:gd name="T11" fmla="*/ 85 h 1891"/>
                <a:gd name="T12" fmla="*/ 247 w 2320"/>
                <a:gd name="T13" fmla="*/ 114 h 1891"/>
                <a:gd name="T14" fmla="*/ 244 w 2320"/>
                <a:gd name="T15" fmla="*/ 127 h 1891"/>
                <a:gd name="T16" fmla="*/ 241 w 2320"/>
                <a:gd name="T17" fmla="*/ 141 h 1891"/>
                <a:gd name="T18" fmla="*/ 236 w 2320"/>
                <a:gd name="T19" fmla="*/ 154 h 1891"/>
                <a:gd name="T20" fmla="*/ 230 w 2320"/>
                <a:gd name="T21" fmla="*/ 168 h 1891"/>
                <a:gd name="T22" fmla="*/ 225 w 2320"/>
                <a:gd name="T23" fmla="*/ 180 h 1891"/>
                <a:gd name="T24" fmla="*/ 217 w 2320"/>
                <a:gd name="T25" fmla="*/ 194 h 1891"/>
                <a:gd name="T26" fmla="*/ 208 w 2320"/>
                <a:gd name="T27" fmla="*/ 206 h 1891"/>
                <a:gd name="T28" fmla="*/ 196 w 2320"/>
                <a:gd name="T29" fmla="*/ 219 h 1891"/>
                <a:gd name="T30" fmla="*/ 179 w 2320"/>
                <a:gd name="T31" fmla="*/ 238 h 1891"/>
                <a:gd name="T32" fmla="*/ 165 w 2320"/>
                <a:gd name="T33" fmla="*/ 257 h 1891"/>
                <a:gd name="T34" fmla="*/ 157 w 2320"/>
                <a:gd name="T35" fmla="*/ 265 h 1891"/>
                <a:gd name="T36" fmla="*/ 148 w 2320"/>
                <a:gd name="T37" fmla="*/ 272 h 1891"/>
                <a:gd name="T38" fmla="*/ 143 w 2320"/>
                <a:gd name="T39" fmla="*/ 274 h 1891"/>
                <a:gd name="T40" fmla="*/ 137 w 2320"/>
                <a:gd name="T41" fmla="*/ 277 h 1891"/>
                <a:gd name="T42" fmla="*/ 132 w 2320"/>
                <a:gd name="T43" fmla="*/ 279 h 1891"/>
                <a:gd name="T44" fmla="*/ 125 w 2320"/>
                <a:gd name="T45" fmla="*/ 280 h 1891"/>
                <a:gd name="T46" fmla="*/ 99 w 2320"/>
                <a:gd name="T47" fmla="*/ 282 h 1891"/>
                <a:gd name="T48" fmla="*/ 75 w 2320"/>
                <a:gd name="T49" fmla="*/ 284 h 1891"/>
                <a:gd name="T50" fmla="*/ 64 w 2320"/>
                <a:gd name="T51" fmla="*/ 286 h 1891"/>
                <a:gd name="T52" fmla="*/ 53 w 2320"/>
                <a:gd name="T53" fmla="*/ 288 h 1891"/>
                <a:gd name="T54" fmla="*/ 40 w 2320"/>
                <a:gd name="T55" fmla="*/ 293 h 1891"/>
                <a:gd name="T56" fmla="*/ 29 w 2320"/>
                <a:gd name="T57" fmla="*/ 299 h 1891"/>
                <a:gd name="T58" fmla="*/ 20 w 2320"/>
                <a:gd name="T59" fmla="*/ 304 h 1891"/>
                <a:gd name="T60" fmla="*/ 11 w 2320"/>
                <a:gd name="T61" fmla="*/ 307 h 1891"/>
                <a:gd name="T62" fmla="*/ 6 w 2320"/>
                <a:gd name="T63" fmla="*/ 311 h 1891"/>
                <a:gd name="T64" fmla="*/ 3 w 2320"/>
                <a:gd name="T65" fmla="*/ 313 h 1891"/>
                <a:gd name="T66" fmla="*/ 0 w 2320"/>
                <a:gd name="T67" fmla="*/ 316 h 1891"/>
                <a:gd name="T68" fmla="*/ 0 w 2320"/>
                <a:gd name="T69" fmla="*/ 322 h 1891"/>
                <a:gd name="T70" fmla="*/ 0 w 2320"/>
                <a:gd name="T71" fmla="*/ 332 h 1891"/>
                <a:gd name="T72" fmla="*/ 2 w 2320"/>
                <a:gd name="T73" fmla="*/ 342 h 1891"/>
                <a:gd name="T74" fmla="*/ 3 w 2320"/>
                <a:gd name="T75" fmla="*/ 351 h 1891"/>
                <a:gd name="T76" fmla="*/ 6 w 2320"/>
                <a:gd name="T77" fmla="*/ 361 h 1891"/>
                <a:gd name="T78" fmla="*/ 8 w 2320"/>
                <a:gd name="T79" fmla="*/ 370 h 1891"/>
                <a:gd name="T80" fmla="*/ 13 w 2320"/>
                <a:gd name="T81" fmla="*/ 378 h 1891"/>
                <a:gd name="T82" fmla="*/ 17 w 2320"/>
                <a:gd name="T83" fmla="*/ 387 h 1891"/>
                <a:gd name="T84" fmla="*/ 23 w 2320"/>
                <a:gd name="T85" fmla="*/ 396 h 1891"/>
                <a:gd name="T86" fmla="*/ 30 w 2320"/>
                <a:gd name="T87" fmla="*/ 405 h 1891"/>
                <a:gd name="T88" fmla="*/ 39 w 2320"/>
                <a:gd name="T89" fmla="*/ 410 h 1891"/>
                <a:gd name="T90" fmla="*/ 42 w 2320"/>
                <a:gd name="T91" fmla="*/ 414 h 1891"/>
                <a:gd name="T92" fmla="*/ 46 w 2320"/>
                <a:gd name="T93" fmla="*/ 418 h 1891"/>
                <a:gd name="T94" fmla="*/ 48 w 2320"/>
                <a:gd name="T95" fmla="*/ 423 h 1891"/>
                <a:gd name="T96" fmla="*/ 48 w 2320"/>
                <a:gd name="T97" fmla="*/ 427 h 1891"/>
                <a:gd name="T98" fmla="*/ 43 w 2320"/>
                <a:gd name="T99" fmla="*/ 441 h 1891"/>
                <a:gd name="T100" fmla="*/ 39 w 2320"/>
                <a:gd name="T101" fmla="*/ 453 h 1891"/>
                <a:gd name="T102" fmla="*/ 40 w 2320"/>
                <a:gd name="T103" fmla="*/ 465 h 1891"/>
                <a:gd name="T104" fmla="*/ 43 w 2320"/>
                <a:gd name="T105" fmla="*/ 474 h 1891"/>
                <a:gd name="T106" fmla="*/ 47 w 2320"/>
                <a:gd name="T107" fmla="*/ 482 h 1891"/>
                <a:gd name="T108" fmla="*/ 51 w 2320"/>
                <a:gd name="T109" fmla="*/ 492 h 1891"/>
                <a:gd name="T110" fmla="*/ 56 w 2320"/>
                <a:gd name="T111" fmla="*/ 499 h 1891"/>
                <a:gd name="T112" fmla="*/ 60 w 2320"/>
                <a:gd name="T113" fmla="*/ 504 h 1891"/>
                <a:gd name="T114" fmla="*/ 65 w 2320"/>
                <a:gd name="T115" fmla="*/ 509 h 1891"/>
                <a:gd name="T116" fmla="*/ 69 w 2320"/>
                <a:gd name="T117" fmla="*/ 512 h 1891"/>
                <a:gd name="T118" fmla="*/ 75 w 2320"/>
                <a:gd name="T119" fmla="*/ 516 h 1891"/>
                <a:gd name="T120" fmla="*/ 80 w 2320"/>
                <a:gd name="T121" fmla="*/ 519 h 1891"/>
                <a:gd name="T122" fmla="*/ 84 w 2320"/>
                <a:gd name="T123" fmla="*/ 524 h 1891"/>
                <a:gd name="T124" fmla="*/ 90 w 2320"/>
                <a:gd name="T125" fmla="*/ 530 h 1891"/>
                <a:gd name="T126" fmla="*/ 97 w 2320"/>
                <a:gd name="T127" fmla="*/ 541 h 1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  <a:cxn ang="0">
                  <a:pos x="T126" y="T127"/>
                </a:cxn>
              </a:cxnLst>
              <a:rect l="0" t="0" r="r" b="b"/>
              <a:pathLst>
                <a:path w="2320" h="1891">
                  <a:moveTo>
                    <a:pt x="289" y="0"/>
                  </a:moveTo>
                  <a:lnTo>
                    <a:pt x="280" y="14"/>
                  </a:lnTo>
                  <a:lnTo>
                    <a:pt x="272" y="29"/>
                  </a:lnTo>
                  <a:lnTo>
                    <a:pt x="267" y="42"/>
                  </a:lnTo>
                  <a:lnTo>
                    <a:pt x="261" y="57"/>
                  </a:lnTo>
                  <a:lnTo>
                    <a:pt x="253" y="85"/>
                  </a:lnTo>
                  <a:lnTo>
                    <a:pt x="247" y="114"/>
                  </a:lnTo>
                  <a:lnTo>
                    <a:pt x="244" y="127"/>
                  </a:lnTo>
                  <a:lnTo>
                    <a:pt x="241" y="141"/>
                  </a:lnTo>
                  <a:lnTo>
                    <a:pt x="236" y="154"/>
                  </a:lnTo>
                  <a:lnTo>
                    <a:pt x="230" y="168"/>
                  </a:lnTo>
                  <a:lnTo>
                    <a:pt x="225" y="180"/>
                  </a:lnTo>
                  <a:lnTo>
                    <a:pt x="217" y="194"/>
                  </a:lnTo>
                  <a:lnTo>
                    <a:pt x="208" y="206"/>
                  </a:lnTo>
                  <a:lnTo>
                    <a:pt x="196" y="219"/>
                  </a:lnTo>
                  <a:lnTo>
                    <a:pt x="179" y="238"/>
                  </a:lnTo>
                  <a:lnTo>
                    <a:pt x="165" y="257"/>
                  </a:lnTo>
                  <a:lnTo>
                    <a:pt x="157" y="265"/>
                  </a:lnTo>
                  <a:lnTo>
                    <a:pt x="148" y="272"/>
                  </a:lnTo>
                  <a:lnTo>
                    <a:pt x="143" y="274"/>
                  </a:lnTo>
                  <a:lnTo>
                    <a:pt x="137" y="277"/>
                  </a:lnTo>
                  <a:lnTo>
                    <a:pt x="132" y="279"/>
                  </a:lnTo>
                  <a:lnTo>
                    <a:pt x="125" y="280"/>
                  </a:lnTo>
                  <a:lnTo>
                    <a:pt x="99" y="282"/>
                  </a:lnTo>
                  <a:lnTo>
                    <a:pt x="75" y="284"/>
                  </a:lnTo>
                  <a:lnTo>
                    <a:pt x="64" y="286"/>
                  </a:lnTo>
                  <a:lnTo>
                    <a:pt x="53" y="288"/>
                  </a:lnTo>
                  <a:lnTo>
                    <a:pt x="40" y="293"/>
                  </a:lnTo>
                  <a:lnTo>
                    <a:pt x="29" y="299"/>
                  </a:lnTo>
                  <a:lnTo>
                    <a:pt x="20" y="304"/>
                  </a:lnTo>
                  <a:lnTo>
                    <a:pt x="11" y="307"/>
                  </a:lnTo>
                  <a:lnTo>
                    <a:pt x="6" y="311"/>
                  </a:lnTo>
                  <a:lnTo>
                    <a:pt x="3" y="313"/>
                  </a:lnTo>
                  <a:lnTo>
                    <a:pt x="0" y="316"/>
                  </a:lnTo>
                  <a:lnTo>
                    <a:pt x="0" y="322"/>
                  </a:lnTo>
                  <a:lnTo>
                    <a:pt x="0" y="332"/>
                  </a:lnTo>
                  <a:lnTo>
                    <a:pt x="2" y="342"/>
                  </a:lnTo>
                  <a:lnTo>
                    <a:pt x="3" y="351"/>
                  </a:lnTo>
                  <a:lnTo>
                    <a:pt x="6" y="361"/>
                  </a:lnTo>
                  <a:lnTo>
                    <a:pt x="8" y="370"/>
                  </a:lnTo>
                  <a:lnTo>
                    <a:pt x="13" y="378"/>
                  </a:lnTo>
                  <a:lnTo>
                    <a:pt x="17" y="387"/>
                  </a:lnTo>
                  <a:lnTo>
                    <a:pt x="23" y="396"/>
                  </a:lnTo>
                  <a:lnTo>
                    <a:pt x="30" y="405"/>
                  </a:lnTo>
                  <a:lnTo>
                    <a:pt x="39" y="410"/>
                  </a:lnTo>
                  <a:lnTo>
                    <a:pt x="42" y="414"/>
                  </a:lnTo>
                  <a:lnTo>
                    <a:pt x="46" y="418"/>
                  </a:lnTo>
                  <a:lnTo>
                    <a:pt x="48" y="423"/>
                  </a:lnTo>
                  <a:lnTo>
                    <a:pt x="48" y="427"/>
                  </a:lnTo>
                  <a:lnTo>
                    <a:pt x="43" y="441"/>
                  </a:lnTo>
                  <a:lnTo>
                    <a:pt x="39" y="453"/>
                  </a:lnTo>
                  <a:lnTo>
                    <a:pt x="40" y="465"/>
                  </a:lnTo>
                  <a:lnTo>
                    <a:pt x="43" y="474"/>
                  </a:lnTo>
                  <a:lnTo>
                    <a:pt x="47" y="482"/>
                  </a:lnTo>
                  <a:lnTo>
                    <a:pt x="51" y="492"/>
                  </a:lnTo>
                  <a:lnTo>
                    <a:pt x="56" y="499"/>
                  </a:lnTo>
                  <a:lnTo>
                    <a:pt x="60" y="504"/>
                  </a:lnTo>
                  <a:lnTo>
                    <a:pt x="65" y="509"/>
                  </a:lnTo>
                  <a:lnTo>
                    <a:pt x="69" y="512"/>
                  </a:lnTo>
                  <a:lnTo>
                    <a:pt x="75" y="516"/>
                  </a:lnTo>
                  <a:lnTo>
                    <a:pt x="80" y="519"/>
                  </a:lnTo>
                  <a:lnTo>
                    <a:pt x="84" y="524"/>
                  </a:lnTo>
                  <a:lnTo>
                    <a:pt x="90" y="530"/>
                  </a:lnTo>
                  <a:lnTo>
                    <a:pt x="97" y="541"/>
                  </a:lnTo>
                  <a:lnTo>
                    <a:pt x="101" y="550"/>
                  </a:lnTo>
                  <a:lnTo>
                    <a:pt x="105" y="559"/>
                  </a:lnTo>
                  <a:lnTo>
                    <a:pt x="108" y="568"/>
                  </a:lnTo>
                  <a:lnTo>
                    <a:pt x="114" y="587"/>
                  </a:lnTo>
                  <a:lnTo>
                    <a:pt x="123" y="608"/>
                  </a:lnTo>
                  <a:lnTo>
                    <a:pt x="132" y="622"/>
                  </a:lnTo>
                  <a:lnTo>
                    <a:pt x="142" y="634"/>
                  </a:lnTo>
                  <a:lnTo>
                    <a:pt x="148" y="640"/>
                  </a:lnTo>
                  <a:lnTo>
                    <a:pt x="151" y="647"/>
                  </a:lnTo>
                  <a:lnTo>
                    <a:pt x="153" y="654"/>
                  </a:lnTo>
                  <a:lnTo>
                    <a:pt x="154" y="663"/>
                  </a:lnTo>
                  <a:lnTo>
                    <a:pt x="153" y="677"/>
                  </a:lnTo>
                  <a:lnTo>
                    <a:pt x="150" y="688"/>
                  </a:lnTo>
                  <a:lnTo>
                    <a:pt x="147" y="700"/>
                  </a:lnTo>
                  <a:lnTo>
                    <a:pt x="144" y="714"/>
                  </a:lnTo>
                  <a:lnTo>
                    <a:pt x="144" y="732"/>
                  </a:lnTo>
                  <a:lnTo>
                    <a:pt x="145" y="750"/>
                  </a:lnTo>
                  <a:lnTo>
                    <a:pt x="147" y="758"/>
                  </a:lnTo>
                  <a:lnTo>
                    <a:pt x="149" y="766"/>
                  </a:lnTo>
                  <a:lnTo>
                    <a:pt x="152" y="774"/>
                  </a:lnTo>
                  <a:lnTo>
                    <a:pt x="158" y="781"/>
                  </a:lnTo>
                  <a:lnTo>
                    <a:pt x="167" y="792"/>
                  </a:lnTo>
                  <a:lnTo>
                    <a:pt x="177" y="801"/>
                  </a:lnTo>
                  <a:lnTo>
                    <a:pt x="181" y="806"/>
                  </a:lnTo>
                  <a:lnTo>
                    <a:pt x="184" y="810"/>
                  </a:lnTo>
                  <a:lnTo>
                    <a:pt x="186" y="816"/>
                  </a:lnTo>
                  <a:lnTo>
                    <a:pt x="186" y="823"/>
                  </a:lnTo>
                  <a:lnTo>
                    <a:pt x="186" y="831"/>
                  </a:lnTo>
                  <a:lnTo>
                    <a:pt x="185" y="836"/>
                  </a:lnTo>
                  <a:lnTo>
                    <a:pt x="183" y="842"/>
                  </a:lnTo>
                  <a:lnTo>
                    <a:pt x="181" y="848"/>
                  </a:lnTo>
                  <a:lnTo>
                    <a:pt x="174" y="858"/>
                  </a:lnTo>
                  <a:lnTo>
                    <a:pt x="166" y="868"/>
                  </a:lnTo>
                  <a:lnTo>
                    <a:pt x="158" y="878"/>
                  </a:lnTo>
                  <a:lnTo>
                    <a:pt x="151" y="888"/>
                  </a:lnTo>
                  <a:lnTo>
                    <a:pt x="149" y="894"/>
                  </a:lnTo>
                  <a:lnTo>
                    <a:pt x="147" y="900"/>
                  </a:lnTo>
                  <a:lnTo>
                    <a:pt x="145" y="907"/>
                  </a:lnTo>
                  <a:lnTo>
                    <a:pt x="144" y="913"/>
                  </a:lnTo>
                  <a:lnTo>
                    <a:pt x="145" y="920"/>
                  </a:lnTo>
                  <a:lnTo>
                    <a:pt x="147" y="927"/>
                  </a:lnTo>
                  <a:lnTo>
                    <a:pt x="148" y="934"/>
                  </a:lnTo>
                  <a:lnTo>
                    <a:pt x="150" y="939"/>
                  </a:lnTo>
                  <a:lnTo>
                    <a:pt x="157" y="950"/>
                  </a:lnTo>
                  <a:lnTo>
                    <a:pt x="165" y="960"/>
                  </a:lnTo>
                  <a:lnTo>
                    <a:pt x="184" y="978"/>
                  </a:lnTo>
                  <a:lnTo>
                    <a:pt x="202" y="999"/>
                  </a:lnTo>
                  <a:lnTo>
                    <a:pt x="208" y="1010"/>
                  </a:lnTo>
                  <a:lnTo>
                    <a:pt x="212" y="1020"/>
                  </a:lnTo>
                  <a:lnTo>
                    <a:pt x="217" y="1030"/>
                  </a:lnTo>
                  <a:lnTo>
                    <a:pt x="220" y="1039"/>
                  </a:lnTo>
                  <a:lnTo>
                    <a:pt x="225" y="1048"/>
                  </a:lnTo>
                  <a:lnTo>
                    <a:pt x="230" y="1055"/>
                  </a:lnTo>
                  <a:lnTo>
                    <a:pt x="234" y="1057"/>
                  </a:lnTo>
                  <a:lnTo>
                    <a:pt x="238" y="1060"/>
                  </a:lnTo>
                  <a:lnTo>
                    <a:pt x="243" y="1061"/>
                  </a:lnTo>
                  <a:lnTo>
                    <a:pt x="247" y="1061"/>
                  </a:lnTo>
                  <a:lnTo>
                    <a:pt x="259" y="1058"/>
                  </a:lnTo>
                  <a:lnTo>
                    <a:pt x="270" y="1055"/>
                  </a:lnTo>
                  <a:lnTo>
                    <a:pt x="270" y="1065"/>
                  </a:lnTo>
                  <a:lnTo>
                    <a:pt x="269" y="1074"/>
                  </a:lnTo>
                  <a:lnTo>
                    <a:pt x="269" y="1083"/>
                  </a:lnTo>
                  <a:lnTo>
                    <a:pt x="270" y="1094"/>
                  </a:lnTo>
                  <a:lnTo>
                    <a:pt x="272" y="1099"/>
                  </a:lnTo>
                  <a:lnTo>
                    <a:pt x="276" y="1103"/>
                  </a:lnTo>
                  <a:lnTo>
                    <a:pt x="281" y="1106"/>
                  </a:lnTo>
                  <a:lnTo>
                    <a:pt x="287" y="1107"/>
                  </a:lnTo>
                  <a:lnTo>
                    <a:pt x="299" y="1109"/>
                  </a:lnTo>
                  <a:lnTo>
                    <a:pt x="312" y="1113"/>
                  </a:lnTo>
                  <a:lnTo>
                    <a:pt x="323" y="1117"/>
                  </a:lnTo>
                  <a:lnTo>
                    <a:pt x="332" y="1123"/>
                  </a:lnTo>
                  <a:lnTo>
                    <a:pt x="340" y="1131"/>
                  </a:lnTo>
                  <a:lnTo>
                    <a:pt x="347" y="1140"/>
                  </a:lnTo>
                  <a:lnTo>
                    <a:pt x="353" y="1149"/>
                  </a:lnTo>
                  <a:lnTo>
                    <a:pt x="357" y="1159"/>
                  </a:lnTo>
                  <a:lnTo>
                    <a:pt x="359" y="1172"/>
                  </a:lnTo>
                  <a:lnTo>
                    <a:pt x="361" y="1183"/>
                  </a:lnTo>
                  <a:lnTo>
                    <a:pt x="359" y="1193"/>
                  </a:lnTo>
                  <a:lnTo>
                    <a:pt x="359" y="1202"/>
                  </a:lnTo>
                  <a:lnTo>
                    <a:pt x="358" y="1211"/>
                  </a:lnTo>
                  <a:lnTo>
                    <a:pt x="358" y="1222"/>
                  </a:lnTo>
                  <a:lnTo>
                    <a:pt x="359" y="1236"/>
                  </a:lnTo>
                  <a:lnTo>
                    <a:pt x="363" y="1250"/>
                  </a:lnTo>
                  <a:lnTo>
                    <a:pt x="367" y="1262"/>
                  </a:lnTo>
                  <a:lnTo>
                    <a:pt x="374" y="1273"/>
                  </a:lnTo>
                  <a:lnTo>
                    <a:pt x="382" y="1284"/>
                  </a:lnTo>
                  <a:lnTo>
                    <a:pt x="391" y="1294"/>
                  </a:lnTo>
                  <a:lnTo>
                    <a:pt x="400" y="1304"/>
                  </a:lnTo>
                  <a:lnTo>
                    <a:pt x="412" y="1314"/>
                  </a:lnTo>
                  <a:lnTo>
                    <a:pt x="424" y="1328"/>
                  </a:lnTo>
                  <a:lnTo>
                    <a:pt x="438" y="1338"/>
                  </a:lnTo>
                  <a:lnTo>
                    <a:pt x="444" y="1342"/>
                  </a:lnTo>
                  <a:lnTo>
                    <a:pt x="452" y="1345"/>
                  </a:lnTo>
                  <a:lnTo>
                    <a:pt x="460" y="1346"/>
                  </a:lnTo>
                  <a:lnTo>
                    <a:pt x="469" y="1347"/>
                  </a:lnTo>
                  <a:lnTo>
                    <a:pt x="476" y="1346"/>
                  </a:lnTo>
                  <a:lnTo>
                    <a:pt x="482" y="1345"/>
                  </a:lnTo>
                  <a:lnTo>
                    <a:pt x="487" y="1343"/>
                  </a:lnTo>
                  <a:lnTo>
                    <a:pt x="492" y="1339"/>
                  </a:lnTo>
                  <a:lnTo>
                    <a:pt x="503" y="1334"/>
                  </a:lnTo>
                  <a:lnTo>
                    <a:pt x="515" y="1328"/>
                  </a:lnTo>
                  <a:lnTo>
                    <a:pt x="512" y="1353"/>
                  </a:lnTo>
                  <a:lnTo>
                    <a:pt x="511" y="1377"/>
                  </a:lnTo>
                  <a:lnTo>
                    <a:pt x="511" y="1388"/>
                  </a:lnTo>
                  <a:lnTo>
                    <a:pt x="515" y="1398"/>
                  </a:lnTo>
                  <a:lnTo>
                    <a:pt x="517" y="1404"/>
                  </a:lnTo>
                  <a:lnTo>
                    <a:pt x="519" y="1408"/>
                  </a:lnTo>
                  <a:lnTo>
                    <a:pt x="523" y="1413"/>
                  </a:lnTo>
                  <a:lnTo>
                    <a:pt x="527" y="1418"/>
                  </a:lnTo>
                  <a:lnTo>
                    <a:pt x="535" y="1424"/>
                  </a:lnTo>
                  <a:lnTo>
                    <a:pt x="544" y="1430"/>
                  </a:lnTo>
                  <a:lnTo>
                    <a:pt x="548" y="1433"/>
                  </a:lnTo>
                  <a:lnTo>
                    <a:pt x="550" y="1437"/>
                  </a:lnTo>
                  <a:lnTo>
                    <a:pt x="552" y="1441"/>
                  </a:lnTo>
                  <a:lnTo>
                    <a:pt x="553" y="1446"/>
                  </a:lnTo>
                  <a:lnTo>
                    <a:pt x="553" y="1473"/>
                  </a:lnTo>
                  <a:lnTo>
                    <a:pt x="552" y="1497"/>
                  </a:lnTo>
                  <a:lnTo>
                    <a:pt x="552" y="1521"/>
                  </a:lnTo>
                  <a:lnTo>
                    <a:pt x="552" y="1548"/>
                  </a:lnTo>
                  <a:lnTo>
                    <a:pt x="546" y="1557"/>
                  </a:lnTo>
                  <a:lnTo>
                    <a:pt x="540" y="1566"/>
                  </a:lnTo>
                  <a:lnTo>
                    <a:pt x="541" y="1572"/>
                  </a:lnTo>
                  <a:lnTo>
                    <a:pt x="541" y="1577"/>
                  </a:lnTo>
                  <a:lnTo>
                    <a:pt x="543" y="1583"/>
                  </a:lnTo>
                  <a:lnTo>
                    <a:pt x="544" y="1587"/>
                  </a:lnTo>
                  <a:lnTo>
                    <a:pt x="550" y="1598"/>
                  </a:lnTo>
                  <a:lnTo>
                    <a:pt x="558" y="1607"/>
                  </a:lnTo>
                  <a:lnTo>
                    <a:pt x="566" y="1613"/>
                  </a:lnTo>
                  <a:lnTo>
                    <a:pt x="576" y="1619"/>
                  </a:lnTo>
                  <a:lnTo>
                    <a:pt x="580" y="1621"/>
                  </a:lnTo>
                  <a:lnTo>
                    <a:pt x="586" y="1623"/>
                  </a:lnTo>
                  <a:lnTo>
                    <a:pt x="592" y="1624"/>
                  </a:lnTo>
                  <a:lnTo>
                    <a:pt x="597" y="1624"/>
                  </a:lnTo>
                  <a:lnTo>
                    <a:pt x="608" y="1623"/>
                  </a:lnTo>
                  <a:lnTo>
                    <a:pt x="618" y="1620"/>
                  </a:lnTo>
                  <a:lnTo>
                    <a:pt x="626" y="1617"/>
                  </a:lnTo>
                  <a:lnTo>
                    <a:pt x="634" y="1613"/>
                  </a:lnTo>
                  <a:lnTo>
                    <a:pt x="642" y="1609"/>
                  </a:lnTo>
                  <a:lnTo>
                    <a:pt x="649" y="1604"/>
                  </a:lnTo>
                  <a:lnTo>
                    <a:pt x="659" y="1601"/>
                  </a:lnTo>
                  <a:lnTo>
                    <a:pt x="669" y="1598"/>
                  </a:lnTo>
                  <a:lnTo>
                    <a:pt x="687" y="1594"/>
                  </a:lnTo>
                  <a:lnTo>
                    <a:pt x="703" y="1593"/>
                  </a:lnTo>
                  <a:lnTo>
                    <a:pt x="720" y="1592"/>
                  </a:lnTo>
                  <a:lnTo>
                    <a:pt x="734" y="1592"/>
                  </a:lnTo>
                  <a:lnTo>
                    <a:pt x="750" y="1590"/>
                  </a:lnTo>
                  <a:lnTo>
                    <a:pt x="765" y="1587"/>
                  </a:lnTo>
                  <a:lnTo>
                    <a:pt x="773" y="1585"/>
                  </a:lnTo>
                  <a:lnTo>
                    <a:pt x="781" y="1583"/>
                  </a:lnTo>
                  <a:lnTo>
                    <a:pt x="789" y="1580"/>
                  </a:lnTo>
                  <a:lnTo>
                    <a:pt x="797" y="1575"/>
                  </a:lnTo>
                  <a:lnTo>
                    <a:pt x="804" y="1570"/>
                  </a:lnTo>
                  <a:lnTo>
                    <a:pt x="808" y="1565"/>
                  </a:lnTo>
                  <a:lnTo>
                    <a:pt x="811" y="1559"/>
                  </a:lnTo>
                  <a:lnTo>
                    <a:pt x="815" y="1552"/>
                  </a:lnTo>
                  <a:lnTo>
                    <a:pt x="819" y="1547"/>
                  </a:lnTo>
                  <a:lnTo>
                    <a:pt x="824" y="1541"/>
                  </a:lnTo>
                  <a:lnTo>
                    <a:pt x="826" y="1540"/>
                  </a:lnTo>
                  <a:lnTo>
                    <a:pt x="828" y="1538"/>
                  </a:lnTo>
                  <a:lnTo>
                    <a:pt x="832" y="1538"/>
                  </a:lnTo>
                  <a:lnTo>
                    <a:pt x="835" y="1536"/>
                  </a:lnTo>
                  <a:lnTo>
                    <a:pt x="841" y="1538"/>
                  </a:lnTo>
                  <a:lnTo>
                    <a:pt x="845" y="1538"/>
                  </a:lnTo>
                  <a:lnTo>
                    <a:pt x="849" y="1540"/>
                  </a:lnTo>
                  <a:lnTo>
                    <a:pt x="852" y="1541"/>
                  </a:lnTo>
                  <a:lnTo>
                    <a:pt x="859" y="1547"/>
                  </a:lnTo>
                  <a:lnTo>
                    <a:pt x="865" y="1553"/>
                  </a:lnTo>
                  <a:lnTo>
                    <a:pt x="874" y="1569"/>
                  </a:lnTo>
                  <a:lnTo>
                    <a:pt x="881" y="1589"/>
                  </a:lnTo>
                  <a:lnTo>
                    <a:pt x="894" y="1582"/>
                  </a:lnTo>
                  <a:lnTo>
                    <a:pt x="907" y="1576"/>
                  </a:lnTo>
                  <a:lnTo>
                    <a:pt x="918" y="1573"/>
                  </a:lnTo>
                  <a:lnTo>
                    <a:pt x="930" y="1569"/>
                  </a:lnTo>
                  <a:lnTo>
                    <a:pt x="942" y="1565"/>
                  </a:lnTo>
                  <a:lnTo>
                    <a:pt x="953" y="1560"/>
                  </a:lnTo>
                  <a:lnTo>
                    <a:pt x="966" y="1555"/>
                  </a:lnTo>
                  <a:lnTo>
                    <a:pt x="977" y="1547"/>
                  </a:lnTo>
                  <a:lnTo>
                    <a:pt x="986" y="1556"/>
                  </a:lnTo>
                  <a:lnTo>
                    <a:pt x="996" y="1563"/>
                  </a:lnTo>
                  <a:lnTo>
                    <a:pt x="1005" y="1568"/>
                  </a:lnTo>
                  <a:lnTo>
                    <a:pt x="1016" y="1572"/>
                  </a:lnTo>
                  <a:lnTo>
                    <a:pt x="1027" y="1575"/>
                  </a:lnTo>
                  <a:lnTo>
                    <a:pt x="1039" y="1576"/>
                  </a:lnTo>
                  <a:lnTo>
                    <a:pt x="1050" y="1576"/>
                  </a:lnTo>
                  <a:lnTo>
                    <a:pt x="1064" y="1575"/>
                  </a:lnTo>
                  <a:lnTo>
                    <a:pt x="1064" y="1584"/>
                  </a:lnTo>
                  <a:lnTo>
                    <a:pt x="1065" y="1592"/>
                  </a:lnTo>
                  <a:lnTo>
                    <a:pt x="1066" y="1600"/>
                  </a:lnTo>
                  <a:lnTo>
                    <a:pt x="1069" y="1607"/>
                  </a:lnTo>
                  <a:lnTo>
                    <a:pt x="1074" y="1621"/>
                  </a:lnTo>
                  <a:lnTo>
                    <a:pt x="1081" y="1634"/>
                  </a:lnTo>
                  <a:lnTo>
                    <a:pt x="1090" y="1646"/>
                  </a:lnTo>
                  <a:lnTo>
                    <a:pt x="1099" y="1658"/>
                  </a:lnTo>
                  <a:lnTo>
                    <a:pt x="1109" y="1669"/>
                  </a:lnTo>
                  <a:lnTo>
                    <a:pt x="1121" y="1680"/>
                  </a:lnTo>
                  <a:lnTo>
                    <a:pt x="1131" y="1691"/>
                  </a:lnTo>
                  <a:lnTo>
                    <a:pt x="1141" y="1702"/>
                  </a:lnTo>
                  <a:lnTo>
                    <a:pt x="1150" y="1713"/>
                  </a:lnTo>
                  <a:lnTo>
                    <a:pt x="1159" y="1726"/>
                  </a:lnTo>
                  <a:lnTo>
                    <a:pt x="1166" y="1738"/>
                  </a:lnTo>
                  <a:lnTo>
                    <a:pt x="1172" y="1753"/>
                  </a:lnTo>
                  <a:lnTo>
                    <a:pt x="1174" y="1760"/>
                  </a:lnTo>
                  <a:lnTo>
                    <a:pt x="1175" y="1768"/>
                  </a:lnTo>
                  <a:lnTo>
                    <a:pt x="1176" y="1775"/>
                  </a:lnTo>
                  <a:lnTo>
                    <a:pt x="1176" y="1785"/>
                  </a:lnTo>
                  <a:lnTo>
                    <a:pt x="1176" y="1791"/>
                  </a:lnTo>
                  <a:lnTo>
                    <a:pt x="1174" y="1798"/>
                  </a:lnTo>
                  <a:lnTo>
                    <a:pt x="1172" y="1804"/>
                  </a:lnTo>
                  <a:lnTo>
                    <a:pt x="1168" y="1809"/>
                  </a:lnTo>
                  <a:lnTo>
                    <a:pt x="1160" y="1819"/>
                  </a:lnTo>
                  <a:lnTo>
                    <a:pt x="1150" y="1828"/>
                  </a:lnTo>
                  <a:lnTo>
                    <a:pt x="1141" y="1837"/>
                  </a:lnTo>
                  <a:lnTo>
                    <a:pt x="1133" y="1847"/>
                  </a:lnTo>
                  <a:lnTo>
                    <a:pt x="1130" y="1851"/>
                  </a:lnTo>
                  <a:lnTo>
                    <a:pt x="1127" y="1858"/>
                  </a:lnTo>
                  <a:lnTo>
                    <a:pt x="1125" y="1864"/>
                  </a:lnTo>
                  <a:lnTo>
                    <a:pt x="1125" y="1871"/>
                  </a:lnTo>
                  <a:lnTo>
                    <a:pt x="1125" y="1875"/>
                  </a:lnTo>
                  <a:lnTo>
                    <a:pt x="1126" y="1879"/>
                  </a:lnTo>
                  <a:lnTo>
                    <a:pt x="1129" y="1881"/>
                  </a:lnTo>
                  <a:lnTo>
                    <a:pt x="1131" y="1883"/>
                  </a:lnTo>
                  <a:lnTo>
                    <a:pt x="1138" y="1887"/>
                  </a:lnTo>
                  <a:lnTo>
                    <a:pt x="1146" y="1888"/>
                  </a:lnTo>
                  <a:lnTo>
                    <a:pt x="1164" y="1888"/>
                  </a:lnTo>
                  <a:lnTo>
                    <a:pt x="1183" y="1888"/>
                  </a:lnTo>
                  <a:lnTo>
                    <a:pt x="1193" y="1887"/>
                  </a:lnTo>
                  <a:lnTo>
                    <a:pt x="1202" y="1883"/>
                  </a:lnTo>
                  <a:lnTo>
                    <a:pt x="1210" y="1879"/>
                  </a:lnTo>
                  <a:lnTo>
                    <a:pt x="1218" y="1874"/>
                  </a:lnTo>
                  <a:lnTo>
                    <a:pt x="1226" y="1870"/>
                  </a:lnTo>
                  <a:lnTo>
                    <a:pt x="1234" y="1865"/>
                  </a:lnTo>
                  <a:lnTo>
                    <a:pt x="1243" y="1863"/>
                  </a:lnTo>
                  <a:lnTo>
                    <a:pt x="1253" y="1862"/>
                  </a:lnTo>
                  <a:lnTo>
                    <a:pt x="1269" y="1863"/>
                  </a:lnTo>
                  <a:lnTo>
                    <a:pt x="1284" y="1866"/>
                  </a:lnTo>
                  <a:lnTo>
                    <a:pt x="1297" y="1871"/>
                  </a:lnTo>
                  <a:lnTo>
                    <a:pt x="1310" y="1876"/>
                  </a:lnTo>
                  <a:lnTo>
                    <a:pt x="1322" y="1881"/>
                  </a:lnTo>
                  <a:lnTo>
                    <a:pt x="1336" y="1885"/>
                  </a:lnTo>
                  <a:lnTo>
                    <a:pt x="1351" y="1889"/>
                  </a:lnTo>
                  <a:lnTo>
                    <a:pt x="1366" y="1890"/>
                  </a:lnTo>
                  <a:lnTo>
                    <a:pt x="1380" y="1891"/>
                  </a:lnTo>
                  <a:lnTo>
                    <a:pt x="1394" y="1891"/>
                  </a:lnTo>
                  <a:lnTo>
                    <a:pt x="1400" y="1890"/>
                  </a:lnTo>
                  <a:lnTo>
                    <a:pt x="1406" y="1888"/>
                  </a:lnTo>
                  <a:lnTo>
                    <a:pt x="1412" y="1885"/>
                  </a:lnTo>
                  <a:lnTo>
                    <a:pt x="1417" y="1881"/>
                  </a:lnTo>
                  <a:lnTo>
                    <a:pt x="1422" y="1875"/>
                  </a:lnTo>
                  <a:lnTo>
                    <a:pt x="1424" y="1868"/>
                  </a:lnTo>
                  <a:lnTo>
                    <a:pt x="1427" y="1862"/>
                  </a:lnTo>
                  <a:lnTo>
                    <a:pt x="1427" y="1854"/>
                  </a:lnTo>
                  <a:lnTo>
                    <a:pt x="1428" y="1847"/>
                  </a:lnTo>
                  <a:lnTo>
                    <a:pt x="1428" y="1840"/>
                  </a:lnTo>
                  <a:lnTo>
                    <a:pt x="1430" y="1832"/>
                  </a:lnTo>
                  <a:lnTo>
                    <a:pt x="1433" y="1826"/>
                  </a:lnTo>
                  <a:lnTo>
                    <a:pt x="1438" y="1822"/>
                  </a:lnTo>
                  <a:lnTo>
                    <a:pt x="1441" y="1819"/>
                  </a:lnTo>
                  <a:lnTo>
                    <a:pt x="1446" y="1816"/>
                  </a:lnTo>
                  <a:lnTo>
                    <a:pt x="1450" y="1815"/>
                  </a:lnTo>
                  <a:lnTo>
                    <a:pt x="1461" y="1813"/>
                  </a:lnTo>
                  <a:lnTo>
                    <a:pt x="1472" y="1813"/>
                  </a:lnTo>
                  <a:lnTo>
                    <a:pt x="1478" y="1814"/>
                  </a:lnTo>
                  <a:lnTo>
                    <a:pt x="1482" y="1815"/>
                  </a:lnTo>
                  <a:lnTo>
                    <a:pt x="1485" y="1816"/>
                  </a:lnTo>
                  <a:lnTo>
                    <a:pt x="1490" y="1820"/>
                  </a:lnTo>
                  <a:lnTo>
                    <a:pt x="1496" y="1826"/>
                  </a:lnTo>
                  <a:lnTo>
                    <a:pt x="1500" y="1834"/>
                  </a:lnTo>
                  <a:lnTo>
                    <a:pt x="1504" y="1845"/>
                  </a:lnTo>
                  <a:lnTo>
                    <a:pt x="1507" y="1855"/>
                  </a:lnTo>
                  <a:lnTo>
                    <a:pt x="1509" y="1866"/>
                  </a:lnTo>
                  <a:lnTo>
                    <a:pt x="1510" y="1877"/>
                  </a:lnTo>
                  <a:lnTo>
                    <a:pt x="1526" y="1880"/>
                  </a:lnTo>
                  <a:lnTo>
                    <a:pt x="1543" y="1881"/>
                  </a:lnTo>
                  <a:lnTo>
                    <a:pt x="1548" y="1881"/>
                  </a:lnTo>
                  <a:lnTo>
                    <a:pt x="1551" y="1880"/>
                  </a:lnTo>
                  <a:lnTo>
                    <a:pt x="1556" y="1877"/>
                  </a:lnTo>
                  <a:lnTo>
                    <a:pt x="1558" y="1875"/>
                  </a:lnTo>
                  <a:lnTo>
                    <a:pt x="1564" y="1870"/>
                  </a:lnTo>
                  <a:lnTo>
                    <a:pt x="1569" y="1862"/>
                  </a:lnTo>
                  <a:lnTo>
                    <a:pt x="1574" y="1854"/>
                  </a:lnTo>
                  <a:lnTo>
                    <a:pt x="1578" y="1846"/>
                  </a:lnTo>
                  <a:lnTo>
                    <a:pt x="1584" y="1839"/>
                  </a:lnTo>
                  <a:lnTo>
                    <a:pt x="1591" y="1832"/>
                  </a:lnTo>
                  <a:lnTo>
                    <a:pt x="1598" y="1829"/>
                  </a:lnTo>
                  <a:lnTo>
                    <a:pt x="1603" y="1826"/>
                  </a:lnTo>
                  <a:lnTo>
                    <a:pt x="1610" y="1825"/>
                  </a:lnTo>
                  <a:lnTo>
                    <a:pt x="1617" y="1824"/>
                  </a:lnTo>
                  <a:lnTo>
                    <a:pt x="1632" y="1823"/>
                  </a:lnTo>
                  <a:lnTo>
                    <a:pt x="1645" y="1820"/>
                  </a:lnTo>
                  <a:lnTo>
                    <a:pt x="1646" y="1804"/>
                  </a:lnTo>
                  <a:lnTo>
                    <a:pt x="1649" y="1789"/>
                  </a:lnTo>
                  <a:lnTo>
                    <a:pt x="1651" y="1783"/>
                  </a:lnTo>
                  <a:lnTo>
                    <a:pt x="1654" y="1778"/>
                  </a:lnTo>
                  <a:lnTo>
                    <a:pt x="1659" y="1772"/>
                  </a:lnTo>
                  <a:lnTo>
                    <a:pt x="1664" y="1769"/>
                  </a:lnTo>
                  <a:lnTo>
                    <a:pt x="1671" y="1765"/>
                  </a:lnTo>
                  <a:lnTo>
                    <a:pt x="1678" y="1763"/>
                  </a:lnTo>
                  <a:lnTo>
                    <a:pt x="1685" y="1762"/>
                  </a:lnTo>
                  <a:lnTo>
                    <a:pt x="1692" y="1761"/>
                  </a:lnTo>
                  <a:lnTo>
                    <a:pt x="1697" y="1760"/>
                  </a:lnTo>
                  <a:lnTo>
                    <a:pt x="1704" y="1758"/>
                  </a:lnTo>
                  <a:lnTo>
                    <a:pt x="1710" y="1756"/>
                  </a:lnTo>
                  <a:lnTo>
                    <a:pt x="1717" y="1752"/>
                  </a:lnTo>
                  <a:lnTo>
                    <a:pt x="1721" y="1748"/>
                  </a:lnTo>
                  <a:lnTo>
                    <a:pt x="1723" y="1744"/>
                  </a:lnTo>
                  <a:lnTo>
                    <a:pt x="1726" y="1739"/>
                  </a:lnTo>
                  <a:lnTo>
                    <a:pt x="1728" y="1735"/>
                  </a:lnTo>
                  <a:lnTo>
                    <a:pt x="1730" y="1725"/>
                  </a:lnTo>
                  <a:lnTo>
                    <a:pt x="1732" y="1713"/>
                  </a:lnTo>
                  <a:lnTo>
                    <a:pt x="1740" y="1700"/>
                  </a:lnTo>
                  <a:lnTo>
                    <a:pt x="1748" y="1687"/>
                  </a:lnTo>
                  <a:lnTo>
                    <a:pt x="1752" y="1680"/>
                  </a:lnTo>
                  <a:lnTo>
                    <a:pt x="1755" y="1675"/>
                  </a:lnTo>
                  <a:lnTo>
                    <a:pt x="1757" y="1667"/>
                  </a:lnTo>
                  <a:lnTo>
                    <a:pt x="1758" y="1659"/>
                  </a:lnTo>
                  <a:lnTo>
                    <a:pt x="1757" y="1654"/>
                  </a:lnTo>
                  <a:lnTo>
                    <a:pt x="1756" y="1651"/>
                  </a:lnTo>
                  <a:lnTo>
                    <a:pt x="1755" y="1647"/>
                  </a:lnTo>
                  <a:lnTo>
                    <a:pt x="1753" y="1644"/>
                  </a:lnTo>
                  <a:lnTo>
                    <a:pt x="1747" y="1638"/>
                  </a:lnTo>
                  <a:lnTo>
                    <a:pt x="1740" y="1633"/>
                  </a:lnTo>
                  <a:lnTo>
                    <a:pt x="1734" y="1628"/>
                  </a:lnTo>
                  <a:lnTo>
                    <a:pt x="1728" y="1623"/>
                  </a:lnTo>
                  <a:lnTo>
                    <a:pt x="1726" y="1619"/>
                  </a:lnTo>
                  <a:lnTo>
                    <a:pt x="1724" y="1616"/>
                  </a:lnTo>
                  <a:lnTo>
                    <a:pt x="1723" y="1611"/>
                  </a:lnTo>
                  <a:lnTo>
                    <a:pt x="1723" y="1608"/>
                  </a:lnTo>
                  <a:lnTo>
                    <a:pt x="1723" y="1599"/>
                  </a:lnTo>
                  <a:lnTo>
                    <a:pt x="1724" y="1592"/>
                  </a:lnTo>
                  <a:lnTo>
                    <a:pt x="1727" y="1585"/>
                  </a:lnTo>
                  <a:lnTo>
                    <a:pt x="1730" y="1578"/>
                  </a:lnTo>
                  <a:lnTo>
                    <a:pt x="1735" y="1565"/>
                  </a:lnTo>
                  <a:lnTo>
                    <a:pt x="1739" y="1550"/>
                  </a:lnTo>
                  <a:lnTo>
                    <a:pt x="1741" y="1533"/>
                  </a:lnTo>
                  <a:lnTo>
                    <a:pt x="1744" y="1517"/>
                  </a:lnTo>
                  <a:lnTo>
                    <a:pt x="1746" y="1509"/>
                  </a:lnTo>
                  <a:lnTo>
                    <a:pt x="1749" y="1502"/>
                  </a:lnTo>
                  <a:lnTo>
                    <a:pt x="1753" y="1496"/>
                  </a:lnTo>
                  <a:lnTo>
                    <a:pt x="1758" y="1489"/>
                  </a:lnTo>
                  <a:lnTo>
                    <a:pt x="1771" y="1499"/>
                  </a:lnTo>
                  <a:lnTo>
                    <a:pt x="1783" y="1508"/>
                  </a:lnTo>
                  <a:lnTo>
                    <a:pt x="1790" y="1512"/>
                  </a:lnTo>
                  <a:lnTo>
                    <a:pt x="1797" y="1515"/>
                  </a:lnTo>
                  <a:lnTo>
                    <a:pt x="1804" y="1517"/>
                  </a:lnTo>
                  <a:lnTo>
                    <a:pt x="1813" y="1517"/>
                  </a:lnTo>
                  <a:lnTo>
                    <a:pt x="1818" y="1517"/>
                  </a:lnTo>
                  <a:lnTo>
                    <a:pt x="1824" y="1515"/>
                  </a:lnTo>
                  <a:lnTo>
                    <a:pt x="1829" y="1512"/>
                  </a:lnTo>
                  <a:lnTo>
                    <a:pt x="1832" y="1507"/>
                  </a:lnTo>
                  <a:lnTo>
                    <a:pt x="1838" y="1497"/>
                  </a:lnTo>
                  <a:lnTo>
                    <a:pt x="1843" y="1485"/>
                  </a:lnTo>
                  <a:lnTo>
                    <a:pt x="1848" y="1473"/>
                  </a:lnTo>
                  <a:lnTo>
                    <a:pt x="1855" y="1463"/>
                  </a:lnTo>
                  <a:lnTo>
                    <a:pt x="1858" y="1459"/>
                  </a:lnTo>
                  <a:lnTo>
                    <a:pt x="1863" y="1456"/>
                  </a:lnTo>
                  <a:lnTo>
                    <a:pt x="1868" y="1454"/>
                  </a:lnTo>
                  <a:lnTo>
                    <a:pt x="1874" y="1454"/>
                  </a:lnTo>
                  <a:lnTo>
                    <a:pt x="1882" y="1454"/>
                  </a:lnTo>
                  <a:lnTo>
                    <a:pt x="1889" y="1456"/>
                  </a:lnTo>
                  <a:lnTo>
                    <a:pt x="1895" y="1459"/>
                  </a:lnTo>
                  <a:lnTo>
                    <a:pt x="1901" y="1463"/>
                  </a:lnTo>
                  <a:lnTo>
                    <a:pt x="1907" y="1466"/>
                  </a:lnTo>
                  <a:lnTo>
                    <a:pt x="1914" y="1470"/>
                  </a:lnTo>
                  <a:lnTo>
                    <a:pt x="1920" y="1472"/>
                  </a:lnTo>
                  <a:lnTo>
                    <a:pt x="1928" y="1473"/>
                  </a:lnTo>
                  <a:lnTo>
                    <a:pt x="1941" y="1472"/>
                  </a:lnTo>
                  <a:lnTo>
                    <a:pt x="1952" y="1470"/>
                  </a:lnTo>
                  <a:lnTo>
                    <a:pt x="1962" y="1467"/>
                  </a:lnTo>
                  <a:lnTo>
                    <a:pt x="1971" y="1464"/>
                  </a:lnTo>
                  <a:lnTo>
                    <a:pt x="1982" y="1462"/>
                  </a:lnTo>
                  <a:lnTo>
                    <a:pt x="1992" y="1459"/>
                  </a:lnTo>
                  <a:lnTo>
                    <a:pt x="2003" y="1457"/>
                  </a:lnTo>
                  <a:lnTo>
                    <a:pt x="2016" y="1456"/>
                  </a:lnTo>
                  <a:lnTo>
                    <a:pt x="2022" y="1457"/>
                  </a:lnTo>
                  <a:lnTo>
                    <a:pt x="2029" y="1459"/>
                  </a:lnTo>
                  <a:lnTo>
                    <a:pt x="2035" y="1462"/>
                  </a:lnTo>
                  <a:lnTo>
                    <a:pt x="2040" y="1464"/>
                  </a:lnTo>
                  <a:lnTo>
                    <a:pt x="2047" y="1467"/>
                  </a:lnTo>
                  <a:lnTo>
                    <a:pt x="2053" y="1470"/>
                  </a:lnTo>
                  <a:lnTo>
                    <a:pt x="2060" y="1472"/>
                  </a:lnTo>
                  <a:lnTo>
                    <a:pt x="2067" y="1473"/>
                  </a:lnTo>
                  <a:lnTo>
                    <a:pt x="2073" y="1472"/>
                  </a:lnTo>
                  <a:lnTo>
                    <a:pt x="2079" y="1470"/>
                  </a:lnTo>
                  <a:lnTo>
                    <a:pt x="2084" y="1466"/>
                  </a:lnTo>
                  <a:lnTo>
                    <a:pt x="2088" y="1462"/>
                  </a:lnTo>
                  <a:lnTo>
                    <a:pt x="2096" y="1451"/>
                  </a:lnTo>
                  <a:lnTo>
                    <a:pt x="2105" y="1440"/>
                  </a:lnTo>
                  <a:lnTo>
                    <a:pt x="2166" y="1437"/>
                  </a:lnTo>
                  <a:lnTo>
                    <a:pt x="2168" y="1422"/>
                  </a:lnTo>
                  <a:lnTo>
                    <a:pt x="2171" y="1408"/>
                  </a:lnTo>
                  <a:lnTo>
                    <a:pt x="2172" y="1395"/>
                  </a:lnTo>
                  <a:lnTo>
                    <a:pt x="2173" y="1379"/>
                  </a:lnTo>
                  <a:lnTo>
                    <a:pt x="2172" y="1369"/>
                  </a:lnTo>
                  <a:lnTo>
                    <a:pt x="2170" y="1359"/>
                  </a:lnTo>
                  <a:lnTo>
                    <a:pt x="2166" y="1350"/>
                  </a:lnTo>
                  <a:lnTo>
                    <a:pt x="2163" y="1340"/>
                  </a:lnTo>
                  <a:lnTo>
                    <a:pt x="2159" y="1331"/>
                  </a:lnTo>
                  <a:lnTo>
                    <a:pt x="2156" y="1322"/>
                  </a:lnTo>
                  <a:lnTo>
                    <a:pt x="2154" y="1313"/>
                  </a:lnTo>
                  <a:lnTo>
                    <a:pt x="2154" y="1302"/>
                  </a:lnTo>
                  <a:lnTo>
                    <a:pt x="2154" y="1297"/>
                  </a:lnTo>
                  <a:lnTo>
                    <a:pt x="2155" y="1293"/>
                  </a:lnTo>
                  <a:lnTo>
                    <a:pt x="2157" y="1289"/>
                  </a:lnTo>
                  <a:lnTo>
                    <a:pt x="2159" y="1285"/>
                  </a:lnTo>
                  <a:lnTo>
                    <a:pt x="2166" y="1279"/>
                  </a:lnTo>
                  <a:lnTo>
                    <a:pt x="2173" y="1274"/>
                  </a:lnTo>
                  <a:lnTo>
                    <a:pt x="2180" y="1267"/>
                  </a:lnTo>
                  <a:lnTo>
                    <a:pt x="2185" y="1261"/>
                  </a:lnTo>
                  <a:lnTo>
                    <a:pt x="2189" y="1258"/>
                  </a:lnTo>
                  <a:lnTo>
                    <a:pt x="2190" y="1253"/>
                  </a:lnTo>
                  <a:lnTo>
                    <a:pt x="2191" y="1249"/>
                  </a:lnTo>
                  <a:lnTo>
                    <a:pt x="2192" y="1244"/>
                  </a:lnTo>
                  <a:lnTo>
                    <a:pt x="2188" y="1232"/>
                  </a:lnTo>
                  <a:lnTo>
                    <a:pt x="2182" y="1218"/>
                  </a:lnTo>
                  <a:lnTo>
                    <a:pt x="2183" y="1212"/>
                  </a:lnTo>
                  <a:lnTo>
                    <a:pt x="2185" y="1208"/>
                  </a:lnTo>
                  <a:lnTo>
                    <a:pt x="2189" y="1205"/>
                  </a:lnTo>
                  <a:lnTo>
                    <a:pt x="2193" y="1202"/>
                  </a:lnTo>
                  <a:lnTo>
                    <a:pt x="2205" y="1198"/>
                  </a:lnTo>
                  <a:lnTo>
                    <a:pt x="2217" y="1194"/>
                  </a:lnTo>
                  <a:lnTo>
                    <a:pt x="2231" y="1191"/>
                  </a:lnTo>
                  <a:lnTo>
                    <a:pt x="2242" y="1188"/>
                  </a:lnTo>
                  <a:lnTo>
                    <a:pt x="2247" y="1184"/>
                  </a:lnTo>
                  <a:lnTo>
                    <a:pt x="2250" y="1181"/>
                  </a:lnTo>
                  <a:lnTo>
                    <a:pt x="2252" y="1176"/>
                  </a:lnTo>
                  <a:lnTo>
                    <a:pt x="2253" y="1171"/>
                  </a:lnTo>
                  <a:lnTo>
                    <a:pt x="2250" y="1157"/>
                  </a:lnTo>
                  <a:lnTo>
                    <a:pt x="2247" y="1144"/>
                  </a:lnTo>
                  <a:lnTo>
                    <a:pt x="2248" y="1135"/>
                  </a:lnTo>
                  <a:lnTo>
                    <a:pt x="2250" y="1127"/>
                  </a:lnTo>
                  <a:lnTo>
                    <a:pt x="2253" y="1120"/>
                  </a:lnTo>
                  <a:lnTo>
                    <a:pt x="2258" y="1113"/>
                  </a:lnTo>
                  <a:lnTo>
                    <a:pt x="2270" y="1101"/>
                  </a:lnTo>
                  <a:lnTo>
                    <a:pt x="2284" y="1090"/>
                  </a:lnTo>
                  <a:lnTo>
                    <a:pt x="2298" y="1079"/>
                  </a:lnTo>
                  <a:lnTo>
                    <a:pt x="2309" y="1066"/>
                  </a:lnTo>
                  <a:lnTo>
                    <a:pt x="2313" y="1061"/>
                  </a:lnTo>
                  <a:lnTo>
                    <a:pt x="2317" y="1053"/>
                  </a:lnTo>
                  <a:lnTo>
                    <a:pt x="2320" y="1045"/>
                  </a:lnTo>
                  <a:lnTo>
                    <a:pt x="2320" y="1036"/>
                  </a:lnTo>
                  <a:lnTo>
                    <a:pt x="2319" y="1028"/>
                  </a:lnTo>
                  <a:lnTo>
                    <a:pt x="2317" y="1020"/>
                  </a:lnTo>
                  <a:lnTo>
                    <a:pt x="2312" y="1014"/>
                  </a:lnTo>
                  <a:lnTo>
                    <a:pt x="2307" y="1010"/>
                  </a:lnTo>
                  <a:lnTo>
                    <a:pt x="2300" y="1005"/>
                  </a:lnTo>
                  <a:lnTo>
                    <a:pt x="2292" y="1003"/>
                  </a:lnTo>
                  <a:lnTo>
                    <a:pt x="2284" y="1001"/>
                  </a:lnTo>
                  <a:lnTo>
                    <a:pt x="2276" y="999"/>
                  </a:lnTo>
                  <a:lnTo>
                    <a:pt x="2259" y="1005"/>
                  </a:lnTo>
                  <a:lnTo>
                    <a:pt x="2242" y="1010"/>
                  </a:lnTo>
                  <a:lnTo>
                    <a:pt x="2235" y="1009"/>
                  </a:lnTo>
                  <a:lnTo>
                    <a:pt x="2227" y="1006"/>
                  </a:lnTo>
                  <a:lnTo>
                    <a:pt x="2227" y="925"/>
                  </a:lnTo>
                  <a:lnTo>
                    <a:pt x="2226" y="907"/>
                  </a:lnTo>
                  <a:lnTo>
                    <a:pt x="2224" y="887"/>
                  </a:lnTo>
                  <a:lnTo>
                    <a:pt x="2222" y="878"/>
                  </a:lnTo>
                  <a:lnTo>
                    <a:pt x="2219" y="869"/>
                  </a:lnTo>
                  <a:lnTo>
                    <a:pt x="2216" y="861"/>
                  </a:lnTo>
                  <a:lnTo>
                    <a:pt x="2213" y="853"/>
                  </a:lnTo>
                  <a:lnTo>
                    <a:pt x="2208" y="845"/>
                  </a:lnTo>
                  <a:lnTo>
                    <a:pt x="2204" y="839"/>
                  </a:lnTo>
                  <a:lnTo>
                    <a:pt x="2198" y="832"/>
                  </a:lnTo>
                  <a:lnTo>
                    <a:pt x="2191" y="826"/>
                  </a:lnTo>
                  <a:lnTo>
                    <a:pt x="2184" y="820"/>
                  </a:lnTo>
                  <a:lnTo>
                    <a:pt x="2178" y="817"/>
                  </a:lnTo>
                  <a:lnTo>
                    <a:pt x="2168" y="813"/>
                  </a:lnTo>
                  <a:lnTo>
                    <a:pt x="2159" y="810"/>
                  </a:lnTo>
                  <a:lnTo>
                    <a:pt x="2161" y="806"/>
                  </a:lnTo>
                  <a:lnTo>
                    <a:pt x="2163" y="801"/>
                  </a:lnTo>
                  <a:lnTo>
                    <a:pt x="2165" y="798"/>
                  </a:lnTo>
                  <a:lnTo>
                    <a:pt x="2167" y="794"/>
                  </a:lnTo>
                  <a:lnTo>
                    <a:pt x="2174" y="789"/>
                  </a:lnTo>
                  <a:lnTo>
                    <a:pt x="2181" y="783"/>
                  </a:lnTo>
                  <a:lnTo>
                    <a:pt x="2188" y="777"/>
                  </a:lnTo>
                  <a:lnTo>
                    <a:pt x="2193" y="772"/>
                  </a:lnTo>
                  <a:lnTo>
                    <a:pt x="2196" y="768"/>
                  </a:lnTo>
                  <a:lnTo>
                    <a:pt x="2197" y="764"/>
                  </a:lnTo>
                  <a:lnTo>
                    <a:pt x="2198" y="760"/>
                  </a:lnTo>
                  <a:lnTo>
                    <a:pt x="2198" y="756"/>
                  </a:lnTo>
                  <a:lnTo>
                    <a:pt x="2190" y="742"/>
                  </a:lnTo>
                  <a:lnTo>
                    <a:pt x="2182" y="730"/>
                  </a:lnTo>
                  <a:lnTo>
                    <a:pt x="2183" y="721"/>
                  </a:lnTo>
                  <a:lnTo>
                    <a:pt x="2185" y="711"/>
                  </a:lnTo>
                  <a:lnTo>
                    <a:pt x="2201" y="709"/>
                  </a:lnTo>
                  <a:lnTo>
                    <a:pt x="2217" y="709"/>
                  </a:lnTo>
                  <a:lnTo>
                    <a:pt x="2224" y="708"/>
                  </a:lnTo>
                  <a:lnTo>
                    <a:pt x="2230" y="705"/>
                  </a:lnTo>
                  <a:lnTo>
                    <a:pt x="2231" y="704"/>
                  </a:lnTo>
                  <a:lnTo>
                    <a:pt x="2233" y="700"/>
                  </a:lnTo>
                  <a:lnTo>
                    <a:pt x="2233" y="698"/>
                  </a:lnTo>
                  <a:lnTo>
                    <a:pt x="2234" y="695"/>
                  </a:lnTo>
                  <a:lnTo>
                    <a:pt x="2238" y="687"/>
                  </a:lnTo>
                  <a:lnTo>
                    <a:pt x="2240" y="679"/>
                  </a:lnTo>
                  <a:lnTo>
                    <a:pt x="2210" y="662"/>
                  </a:lnTo>
                  <a:lnTo>
                    <a:pt x="2183" y="646"/>
                  </a:lnTo>
                  <a:lnTo>
                    <a:pt x="2172" y="637"/>
                  </a:lnTo>
                  <a:lnTo>
                    <a:pt x="2162" y="626"/>
                  </a:lnTo>
                  <a:lnTo>
                    <a:pt x="2156" y="620"/>
                  </a:lnTo>
                  <a:lnTo>
                    <a:pt x="2151" y="613"/>
                  </a:lnTo>
                  <a:lnTo>
                    <a:pt x="2148" y="606"/>
                  </a:lnTo>
                  <a:lnTo>
                    <a:pt x="2144" y="598"/>
                  </a:lnTo>
                  <a:lnTo>
                    <a:pt x="2139" y="584"/>
                  </a:lnTo>
                  <a:lnTo>
                    <a:pt x="2136" y="570"/>
                  </a:lnTo>
                  <a:lnTo>
                    <a:pt x="2131" y="558"/>
                  </a:lnTo>
                  <a:lnTo>
                    <a:pt x="2124" y="544"/>
                  </a:lnTo>
                  <a:lnTo>
                    <a:pt x="2118" y="552"/>
                  </a:lnTo>
                  <a:lnTo>
                    <a:pt x="2110" y="559"/>
                  </a:lnTo>
                  <a:lnTo>
                    <a:pt x="2105" y="562"/>
                  </a:lnTo>
                  <a:lnTo>
                    <a:pt x="2101" y="564"/>
                  </a:lnTo>
                  <a:lnTo>
                    <a:pt x="2095" y="566"/>
                  </a:lnTo>
                  <a:lnTo>
                    <a:pt x="2089" y="566"/>
                  </a:lnTo>
                  <a:lnTo>
                    <a:pt x="2084" y="566"/>
                  </a:lnTo>
                  <a:lnTo>
                    <a:pt x="2079" y="563"/>
                  </a:lnTo>
                  <a:lnTo>
                    <a:pt x="2074" y="561"/>
                  </a:lnTo>
                  <a:lnTo>
                    <a:pt x="2072" y="557"/>
                  </a:lnTo>
                  <a:lnTo>
                    <a:pt x="2068" y="547"/>
                  </a:lnTo>
                  <a:lnTo>
                    <a:pt x="2064" y="536"/>
                  </a:lnTo>
                  <a:lnTo>
                    <a:pt x="2062" y="524"/>
                  </a:lnTo>
                  <a:lnTo>
                    <a:pt x="2059" y="511"/>
                  </a:lnTo>
                  <a:lnTo>
                    <a:pt x="2056" y="506"/>
                  </a:lnTo>
                  <a:lnTo>
                    <a:pt x="2053" y="501"/>
                  </a:lnTo>
                  <a:lnTo>
                    <a:pt x="2048" y="496"/>
                  </a:lnTo>
                  <a:lnTo>
                    <a:pt x="2044" y="492"/>
                  </a:lnTo>
                  <a:lnTo>
                    <a:pt x="2039" y="496"/>
                  </a:lnTo>
                  <a:lnTo>
                    <a:pt x="2035" y="500"/>
                  </a:lnTo>
                  <a:lnTo>
                    <a:pt x="2033" y="502"/>
                  </a:lnTo>
                  <a:lnTo>
                    <a:pt x="2030" y="503"/>
                  </a:lnTo>
                  <a:lnTo>
                    <a:pt x="2028" y="504"/>
                  </a:lnTo>
                  <a:lnTo>
                    <a:pt x="2025" y="504"/>
                  </a:lnTo>
                  <a:lnTo>
                    <a:pt x="2020" y="504"/>
                  </a:lnTo>
                  <a:lnTo>
                    <a:pt x="2014" y="503"/>
                  </a:lnTo>
                  <a:lnTo>
                    <a:pt x="2010" y="502"/>
                  </a:lnTo>
                  <a:lnTo>
                    <a:pt x="2007" y="500"/>
                  </a:lnTo>
                  <a:lnTo>
                    <a:pt x="1999" y="494"/>
                  </a:lnTo>
                  <a:lnTo>
                    <a:pt x="1992" y="487"/>
                  </a:lnTo>
                  <a:lnTo>
                    <a:pt x="1982" y="469"/>
                  </a:lnTo>
                  <a:lnTo>
                    <a:pt x="1970" y="450"/>
                  </a:lnTo>
                  <a:lnTo>
                    <a:pt x="1962" y="438"/>
                  </a:lnTo>
                  <a:lnTo>
                    <a:pt x="1953" y="427"/>
                  </a:lnTo>
                  <a:lnTo>
                    <a:pt x="1944" y="417"/>
                  </a:lnTo>
                  <a:lnTo>
                    <a:pt x="1935" y="408"/>
                  </a:lnTo>
                  <a:lnTo>
                    <a:pt x="1926" y="399"/>
                  </a:lnTo>
                  <a:lnTo>
                    <a:pt x="1919" y="389"/>
                  </a:lnTo>
                  <a:lnTo>
                    <a:pt x="1911" y="378"/>
                  </a:lnTo>
                  <a:lnTo>
                    <a:pt x="1906" y="364"/>
                  </a:lnTo>
                  <a:lnTo>
                    <a:pt x="1903" y="356"/>
                  </a:lnTo>
                  <a:lnTo>
                    <a:pt x="1902" y="348"/>
                  </a:lnTo>
                  <a:lnTo>
                    <a:pt x="1901" y="340"/>
                  </a:lnTo>
                  <a:lnTo>
                    <a:pt x="1901" y="332"/>
                  </a:lnTo>
                  <a:lnTo>
                    <a:pt x="1902" y="318"/>
                  </a:lnTo>
                  <a:lnTo>
                    <a:pt x="1903" y="303"/>
                  </a:lnTo>
                  <a:lnTo>
                    <a:pt x="1903" y="289"/>
                  </a:lnTo>
                  <a:lnTo>
                    <a:pt x="1902" y="276"/>
                  </a:lnTo>
                  <a:lnTo>
                    <a:pt x="1901" y="268"/>
                  </a:lnTo>
                  <a:lnTo>
                    <a:pt x="1898" y="261"/>
                  </a:lnTo>
                  <a:lnTo>
                    <a:pt x="1894" y="254"/>
                  </a:lnTo>
                  <a:lnTo>
                    <a:pt x="1890" y="247"/>
                  </a:lnTo>
                  <a:lnTo>
                    <a:pt x="1883" y="239"/>
                  </a:lnTo>
                  <a:lnTo>
                    <a:pt x="1875" y="233"/>
                  </a:lnTo>
                  <a:lnTo>
                    <a:pt x="1867" y="227"/>
                  </a:lnTo>
                  <a:lnTo>
                    <a:pt x="1859" y="223"/>
                  </a:lnTo>
                  <a:lnTo>
                    <a:pt x="1850" y="220"/>
                  </a:lnTo>
                  <a:lnTo>
                    <a:pt x="1840" y="218"/>
                  </a:lnTo>
                  <a:lnTo>
                    <a:pt x="1830" y="216"/>
                  </a:lnTo>
                  <a:lnTo>
                    <a:pt x="1820" y="216"/>
                  </a:lnTo>
                  <a:lnTo>
                    <a:pt x="1813" y="217"/>
                  </a:lnTo>
                  <a:lnTo>
                    <a:pt x="1808" y="219"/>
                  </a:lnTo>
                  <a:lnTo>
                    <a:pt x="1804" y="222"/>
                  </a:lnTo>
                  <a:lnTo>
                    <a:pt x="1799" y="226"/>
                  </a:lnTo>
                  <a:lnTo>
                    <a:pt x="1790" y="235"/>
                  </a:lnTo>
                  <a:lnTo>
                    <a:pt x="1781" y="242"/>
                  </a:lnTo>
                  <a:lnTo>
                    <a:pt x="1774" y="244"/>
                  </a:lnTo>
                  <a:lnTo>
                    <a:pt x="1767" y="244"/>
                  </a:lnTo>
                  <a:lnTo>
                    <a:pt x="1761" y="243"/>
                  </a:lnTo>
                  <a:lnTo>
                    <a:pt x="1754" y="242"/>
                  </a:lnTo>
                  <a:lnTo>
                    <a:pt x="1747" y="240"/>
                  </a:lnTo>
                  <a:lnTo>
                    <a:pt x="1741" y="240"/>
                  </a:lnTo>
                  <a:lnTo>
                    <a:pt x="1735" y="242"/>
                  </a:lnTo>
                  <a:lnTo>
                    <a:pt x="1729" y="245"/>
                  </a:lnTo>
                  <a:lnTo>
                    <a:pt x="1726" y="248"/>
                  </a:lnTo>
                  <a:lnTo>
                    <a:pt x="1723" y="254"/>
                  </a:lnTo>
                  <a:lnTo>
                    <a:pt x="1721" y="259"/>
                  </a:lnTo>
                  <a:lnTo>
                    <a:pt x="1720" y="264"/>
                  </a:lnTo>
                  <a:lnTo>
                    <a:pt x="1718" y="269"/>
                  </a:lnTo>
                  <a:lnTo>
                    <a:pt x="1715" y="273"/>
                  </a:lnTo>
                  <a:lnTo>
                    <a:pt x="1712" y="276"/>
                  </a:lnTo>
                  <a:lnTo>
                    <a:pt x="1706" y="277"/>
                  </a:lnTo>
                  <a:lnTo>
                    <a:pt x="1696" y="276"/>
                  </a:lnTo>
                  <a:lnTo>
                    <a:pt x="1687" y="273"/>
                  </a:lnTo>
                  <a:lnTo>
                    <a:pt x="1678" y="270"/>
                  </a:lnTo>
                  <a:lnTo>
                    <a:pt x="1670" y="265"/>
                  </a:lnTo>
                  <a:lnTo>
                    <a:pt x="1661" y="261"/>
                  </a:lnTo>
                  <a:lnTo>
                    <a:pt x="1653" y="257"/>
                  </a:lnTo>
                  <a:lnTo>
                    <a:pt x="1643" y="255"/>
                  </a:lnTo>
                  <a:lnTo>
                    <a:pt x="1633" y="254"/>
                  </a:lnTo>
                  <a:lnTo>
                    <a:pt x="1624" y="255"/>
                  </a:lnTo>
                  <a:lnTo>
                    <a:pt x="1616" y="259"/>
                  </a:lnTo>
                  <a:lnTo>
                    <a:pt x="1609" y="262"/>
                  </a:lnTo>
                  <a:lnTo>
                    <a:pt x="1602" y="268"/>
                  </a:lnTo>
                  <a:lnTo>
                    <a:pt x="1595" y="272"/>
                  </a:lnTo>
                  <a:lnTo>
                    <a:pt x="1589" y="276"/>
                  </a:lnTo>
                  <a:lnTo>
                    <a:pt x="1581" y="279"/>
                  </a:lnTo>
                  <a:lnTo>
                    <a:pt x="1572" y="280"/>
                  </a:lnTo>
                  <a:lnTo>
                    <a:pt x="1567" y="280"/>
                  </a:lnTo>
                  <a:lnTo>
                    <a:pt x="1564" y="279"/>
                  </a:lnTo>
                  <a:lnTo>
                    <a:pt x="1559" y="277"/>
                  </a:lnTo>
                  <a:lnTo>
                    <a:pt x="1556" y="274"/>
                  </a:lnTo>
                  <a:lnTo>
                    <a:pt x="1550" y="269"/>
                  </a:lnTo>
                  <a:lnTo>
                    <a:pt x="1544" y="262"/>
                  </a:lnTo>
                  <a:lnTo>
                    <a:pt x="1539" y="256"/>
                  </a:lnTo>
                  <a:lnTo>
                    <a:pt x="1533" y="251"/>
                  </a:lnTo>
                  <a:lnTo>
                    <a:pt x="1530" y="248"/>
                  </a:lnTo>
                  <a:lnTo>
                    <a:pt x="1525" y="246"/>
                  </a:lnTo>
                  <a:lnTo>
                    <a:pt x="1522" y="245"/>
                  </a:lnTo>
                  <a:lnTo>
                    <a:pt x="1517" y="245"/>
                  </a:lnTo>
                  <a:lnTo>
                    <a:pt x="1511" y="245"/>
                  </a:lnTo>
                  <a:lnTo>
                    <a:pt x="1506" y="247"/>
                  </a:lnTo>
                  <a:lnTo>
                    <a:pt x="1501" y="250"/>
                  </a:lnTo>
                  <a:lnTo>
                    <a:pt x="1497" y="253"/>
                  </a:lnTo>
                  <a:lnTo>
                    <a:pt x="1489" y="261"/>
                  </a:lnTo>
                  <a:lnTo>
                    <a:pt x="1482" y="270"/>
                  </a:lnTo>
                  <a:lnTo>
                    <a:pt x="1475" y="280"/>
                  </a:lnTo>
                  <a:lnTo>
                    <a:pt x="1467" y="288"/>
                  </a:lnTo>
                  <a:lnTo>
                    <a:pt x="1463" y="291"/>
                  </a:lnTo>
                  <a:lnTo>
                    <a:pt x="1458" y="294"/>
                  </a:lnTo>
                  <a:lnTo>
                    <a:pt x="1453" y="296"/>
                  </a:lnTo>
                  <a:lnTo>
                    <a:pt x="1447" y="296"/>
                  </a:lnTo>
                  <a:lnTo>
                    <a:pt x="1437" y="295"/>
                  </a:lnTo>
                  <a:lnTo>
                    <a:pt x="1428" y="294"/>
                  </a:lnTo>
                  <a:lnTo>
                    <a:pt x="1419" y="290"/>
                  </a:lnTo>
                  <a:lnTo>
                    <a:pt x="1411" y="286"/>
                  </a:lnTo>
                  <a:lnTo>
                    <a:pt x="1396" y="276"/>
                  </a:lnTo>
                  <a:lnTo>
                    <a:pt x="1382" y="264"/>
                  </a:lnTo>
                  <a:lnTo>
                    <a:pt x="1369" y="252"/>
                  </a:lnTo>
                  <a:lnTo>
                    <a:pt x="1354" y="242"/>
                  </a:lnTo>
                  <a:lnTo>
                    <a:pt x="1345" y="238"/>
                  </a:lnTo>
                  <a:lnTo>
                    <a:pt x="1337" y="235"/>
                  </a:lnTo>
                  <a:lnTo>
                    <a:pt x="1328" y="233"/>
                  </a:lnTo>
                  <a:lnTo>
                    <a:pt x="1318" y="231"/>
                  </a:lnTo>
                  <a:lnTo>
                    <a:pt x="1313" y="233"/>
                  </a:lnTo>
                  <a:lnTo>
                    <a:pt x="1309" y="234"/>
                  </a:lnTo>
                  <a:lnTo>
                    <a:pt x="1304" y="235"/>
                  </a:lnTo>
                  <a:lnTo>
                    <a:pt x="1301" y="237"/>
                  </a:lnTo>
                  <a:lnTo>
                    <a:pt x="1294" y="243"/>
                  </a:lnTo>
                  <a:lnTo>
                    <a:pt x="1287" y="250"/>
                  </a:lnTo>
                  <a:lnTo>
                    <a:pt x="1280" y="256"/>
                  </a:lnTo>
                  <a:lnTo>
                    <a:pt x="1274" y="262"/>
                  </a:lnTo>
                  <a:lnTo>
                    <a:pt x="1270" y="264"/>
                  </a:lnTo>
                  <a:lnTo>
                    <a:pt x="1266" y="265"/>
                  </a:lnTo>
                  <a:lnTo>
                    <a:pt x="1261" y="267"/>
                  </a:lnTo>
                  <a:lnTo>
                    <a:pt x="1257" y="268"/>
                  </a:lnTo>
                  <a:lnTo>
                    <a:pt x="1252" y="267"/>
                  </a:lnTo>
                  <a:lnTo>
                    <a:pt x="1248" y="265"/>
                  </a:lnTo>
                  <a:lnTo>
                    <a:pt x="1243" y="264"/>
                  </a:lnTo>
                  <a:lnTo>
                    <a:pt x="1240" y="261"/>
                  </a:lnTo>
                  <a:lnTo>
                    <a:pt x="1234" y="255"/>
                  </a:lnTo>
                  <a:lnTo>
                    <a:pt x="1229" y="246"/>
                  </a:lnTo>
                  <a:lnTo>
                    <a:pt x="1222" y="227"/>
                  </a:lnTo>
                  <a:lnTo>
                    <a:pt x="1215" y="206"/>
                  </a:lnTo>
                  <a:lnTo>
                    <a:pt x="1211" y="217"/>
                  </a:lnTo>
                  <a:lnTo>
                    <a:pt x="1206" y="228"/>
                  </a:lnTo>
                  <a:lnTo>
                    <a:pt x="1203" y="231"/>
                  </a:lnTo>
                  <a:lnTo>
                    <a:pt x="1199" y="235"/>
                  </a:lnTo>
                  <a:lnTo>
                    <a:pt x="1194" y="237"/>
                  </a:lnTo>
                  <a:lnTo>
                    <a:pt x="1190" y="238"/>
                  </a:lnTo>
                  <a:lnTo>
                    <a:pt x="1184" y="238"/>
                  </a:lnTo>
                  <a:lnTo>
                    <a:pt x="1178" y="236"/>
                  </a:lnTo>
                  <a:lnTo>
                    <a:pt x="1175" y="235"/>
                  </a:lnTo>
                  <a:lnTo>
                    <a:pt x="1171" y="231"/>
                  </a:lnTo>
                  <a:lnTo>
                    <a:pt x="1164" y="225"/>
                  </a:lnTo>
                  <a:lnTo>
                    <a:pt x="1158" y="217"/>
                  </a:lnTo>
                  <a:lnTo>
                    <a:pt x="1154" y="208"/>
                  </a:lnTo>
                  <a:lnTo>
                    <a:pt x="1147" y="199"/>
                  </a:lnTo>
                  <a:lnTo>
                    <a:pt x="1144" y="194"/>
                  </a:lnTo>
                  <a:lnTo>
                    <a:pt x="1140" y="191"/>
                  </a:lnTo>
                  <a:lnTo>
                    <a:pt x="1137" y="186"/>
                  </a:lnTo>
                  <a:lnTo>
                    <a:pt x="1131" y="184"/>
                  </a:lnTo>
                  <a:lnTo>
                    <a:pt x="1115" y="175"/>
                  </a:lnTo>
                  <a:lnTo>
                    <a:pt x="1099" y="169"/>
                  </a:lnTo>
                  <a:lnTo>
                    <a:pt x="1083" y="165"/>
                  </a:lnTo>
                  <a:lnTo>
                    <a:pt x="1069" y="161"/>
                  </a:lnTo>
                  <a:lnTo>
                    <a:pt x="1053" y="157"/>
                  </a:lnTo>
                  <a:lnTo>
                    <a:pt x="1038" y="152"/>
                  </a:lnTo>
                  <a:lnTo>
                    <a:pt x="1022" y="145"/>
                  </a:lnTo>
                  <a:lnTo>
                    <a:pt x="1006" y="135"/>
                  </a:lnTo>
                  <a:lnTo>
                    <a:pt x="998" y="129"/>
                  </a:lnTo>
                  <a:lnTo>
                    <a:pt x="993" y="122"/>
                  </a:lnTo>
                  <a:lnTo>
                    <a:pt x="988" y="114"/>
                  </a:lnTo>
                  <a:lnTo>
                    <a:pt x="984" y="106"/>
                  </a:lnTo>
                  <a:lnTo>
                    <a:pt x="979" y="99"/>
                  </a:lnTo>
                  <a:lnTo>
                    <a:pt x="973" y="92"/>
                  </a:lnTo>
                  <a:lnTo>
                    <a:pt x="970" y="90"/>
                  </a:lnTo>
                  <a:lnTo>
                    <a:pt x="967" y="89"/>
                  </a:lnTo>
                  <a:lnTo>
                    <a:pt x="962" y="88"/>
                  </a:lnTo>
                  <a:lnTo>
                    <a:pt x="958" y="88"/>
                  </a:lnTo>
                  <a:lnTo>
                    <a:pt x="951" y="88"/>
                  </a:lnTo>
                  <a:lnTo>
                    <a:pt x="945" y="90"/>
                  </a:lnTo>
                  <a:lnTo>
                    <a:pt x="939" y="93"/>
                  </a:lnTo>
                  <a:lnTo>
                    <a:pt x="935" y="98"/>
                  </a:lnTo>
                  <a:lnTo>
                    <a:pt x="926" y="108"/>
                  </a:lnTo>
                  <a:lnTo>
                    <a:pt x="919" y="120"/>
                  </a:lnTo>
                  <a:lnTo>
                    <a:pt x="912" y="133"/>
                  </a:lnTo>
                  <a:lnTo>
                    <a:pt x="904" y="144"/>
                  </a:lnTo>
                  <a:lnTo>
                    <a:pt x="900" y="149"/>
                  </a:lnTo>
                  <a:lnTo>
                    <a:pt x="894" y="152"/>
                  </a:lnTo>
                  <a:lnTo>
                    <a:pt x="887" y="154"/>
                  </a:lnTo>
                  <a:lnTo>
                    <a:pt x="881" y="154"/>
                  </a:lnTo>
                  <a:lnTo>
                    <a:pt x="877" y="154"/>
                  </a:lnTo>
                  <a:lnTo>
                    <a:pt x="874" y="153"/>
                  </a:lnTo>
                  <a:lnTo>
                    <a:pt x="870" y="152"/>
                  </a:lnTo>
                  <a:lnTo>
                    <a:pt x="867" y="150"/>
                  </a:lnTo>
                  <a:lnTo>
                    <a:pt x="862" y="145"/>
                  </a:lnTo>
                  <a:lnTo>
                    <a:pt x="858" y="139"/>
                  </a:lnTo>
                  <a:lnTo>
                    <a:pt x="853" y="133"/>
                  </a:lnTo>
                  <a:lnTo>
                    <a:pt x="849" y="127"/>
                  </a:lnTo>
                  <a:lnTo>
                    <a:pt x="843" y="123"/>
                  </a:lnTo>
                  <a:lnTo>
                    <a:pt x="835" y="119"/>
                  </a:lnTo>
                  <a:lnTo>
                    <a:pt x="806" y="111"/>
                  </a:lnTo>
                  <a:lnTo>
                    <a:pt x="779" y="105"/>
                  </a:lnTo>
                  <a:lnTo>
                    <a:pt x="753" y="95"/>
                  </a:lnTo>
                  <a:lnTo>
                    <a:pt x="723" y="84"/>
                  </a:lnTo>
                  <a:lnTo>
                    <a:pt x="716" y="80"/>
                  </a:lnTo>
                  <a:lnTo>
                    <a:pt x="711" y="75"/>
                  </a:lnTo>
                  <a:lnTo>
                    <a:pt x="705" y="69"/>
                  </a:lnTo>
                  <a:lnTo>
                    <a:pt x="700" y="65"/>
                  </a:lnTo>
                  <a:lnTo>
                    <a:pt x="695" y="59"/>
                  </a:lnTo>
                  <a:lnTo>
                    <a:pt x="689" y="56"/>
                  </a:lnTo>
                  <a:lnTo>
                    <a:pt x="682" y="52"/>
                  </a:lnTo>
                  <a:lnTo>
                    <a:pt x="676" y="51"/>
                  </a:lnTo>
                  <a:lnTo>
                    <a:pt x="665" y="52"/>
                  </a:lnTo>
                  <a:lnTo>
                    <a:pt x="657" y="56"/>
                  </a:lnTo>
                  <a:lnTo>
                    <a:pt x="649" y="60"/>
                  </a:lnTo>
                  <a:lnTo>
                    <a:pt x="643" y="66"/>
                  </a:lnTo>
                  <a:lnTo>
                    <a:pt x="629" y="78"/>
                  </a:lnTo>
                  <a:lnTo>
                    <a:pt x="614" y="90"/>
                  </a:lnTo>
                  <a:lnTo>
                    <a:pt x="608" y="93"/>
                  </a:lnTo>
                  <a:lnTo>
                    <a:pt x="602" y="95"/>
                  </a:lnTo>
                  <a:lnTo>
                    <a:pt x="595" y="97"/>
                  </a:lnTo>
                  <a:lnTo>
                    <a:pt x="589" y="97"/>
                  </a:lnTo>
                  <a:lnTo>
                    <a:pt x="576" y="98"/>
                  </a:lnTo>
                  <a:lnTo>
                    <a:pt x="562" y="100"/>
                  </a:lnTo>
                  <a:lnTo>
                    <a:pt x="555" y="102"/>
                  </a:lnTo>
                  <a:lnTo>
                    <a:pt x="549" y="107"/>
                  </a:lnTo>
                  <a:lnTo>
                    <a:pt x="543" y="111"/>
                  </a:lnTo>
                  <a:lnTo>
                    <a:pt x="537" y="117"/>
                  </a:lnTo>
                  <a:lnTo>
                    <a:pt x="532" y="122"/>
                  </a:lnTo>
                  <a:lnTo>
                    <a:pt x="526" y="125"/>
                  </a:lnTo>
                  <a:lnTo>
                    <a:pt x="519" y="128"/>
                  </a:lnTo>
                  <a:lnTo>
                    <a:pt x="511" y="128"/>
                  </a:lnTo>
                  <a:lnTo>
                    <a:pt x="507" y="128"/>
                  </a:lnTo>
                  <a:lnTo>
                    <a:pt x="503" y="127"/>
                  </a:lnTo>
                  <a:lnTo>
                    <a:pt x="500" y="126"/>
                  </a:lnTo>
                  <a:lnTo>
                    <a:pt x="498" y="124"/>
                  </a:lnTo>
                  <a:lnTo>
                    <a:pt x="492" y="119"/>
                  </a:lnTo>
                  <a:lnTo>
                    <a:pt x="487" y="112"/>
                  </a:lnTo>
                  <a:lnTo>
                    <a:pt x="482" y="107"/>
                  </a:lnTo>
                  <a:lnTo>
                    <a:pt x="477" y="102"/>
                  </a:lnTo>
                  <a:lnTo>
                    <a:pt x="474" y="100"/>
                  </a:lnTo>
                  <a:lnTo>
                    <a:pt x="470" y="98"/>
                  </a:lnTo>
                  <a:lnTo>
                    <a:pt x="467" y="97"/>
                  </a:lnTo>
                  <a:lnTo>
                    <a:pt x="463" y="97"/>
                  </a:lnTo>
                  <a:lnTo>
                    <a:pt x="457" y="98"/>
                  </a:lnTo>
                  <a:lnTo>
                    <a:pt x="451" y="99"/>
                  </a:lnTo>
                  <a:lnTo>
                    <a:pt x="447" y="101"/>
                  </a:lnTo>
                  <a:lnTo>
                    <a:pt x="442" y="103"/>
                  </a:lnTo>
                  <a:lnTo>
                    <a:pt x="438" y="106"/>
                  </a:lnTo>
                  <a:lnTo>
                    <a:pt x="432" y="108"/>
                  </a:lnTo>
                  <a:lnTo>
                    <a:pt x="427" y="109"/>
                  </a:lnTo>
                  <a:lnTo>
                    <a:pt x="421" y="109"/>
                  </a:lnTo>
                  <a:lnTo>
                    <a:pt x="407" y="108"/>
                  </a:lnTo>
                  <a:lnTo>
                    <a:pt x="395" y="106"/>
                  </a:lnTo>
                  <a:lnTo>
                    <a:pt x="382" y="101"/>
                  </a:lnTo>
                  <a:lnTo>
                    <a:pt x="371" y="97"/>
                  </a:lnTo>
                  <a:lnTo>
                    <a:pt x="361" y="92"/>
                  </a:lnTo>
                  <a:lnTo>
                    <a:pt x="348" y="88"/>
                  </a:lnTo>
                  <a:lnTo>
                    <a:pt x="336" y="85"/>
                  </a:lnTo>
                  <a:lnTo>
                    <a:pt x="321" y="84"/>
                  </a:lnTo>
                  <a:lnTo>
                    <a:pt x="319" y="65"/>
                  </a:lnTo>
                  <a:lnTo>
                    <a:pt x="324" y="39"/>
                  </a:lnTo>
                  <a:lnTo>
                    <a:pt x="324" y="11"/>
                  </a:lnTo>
                  <a:lnTo>
                    <a:pt x="315" y="9"/>
                  </a:lnTo>
                  <a:lnTo>
                    <a:pt x="306" y="7"/>
                  </a:lnTo>
                  <a:lnTo>
                    <a:pt x="298" y="5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700"/>
            </a:p>
          </p:txBody>
        </p:sp>
        <p:sp>
          <p:nvSpPr>
            <p:cNvPr id="12" name="Freeform 114"/>
            <p:cNvSpPr>
              <a:spLocks/>
            </p:cNvSpPr>
            <p:nvPr/>
          </p:nvSpPr>
          <p:spPr bwMode="auto">
            <a:xfrm>
              <a:off x="4655917" y="2569665"/>
              <a:ext cx="617561" cy="503099"/>
            </a:xfrm>
            <a:custGeom>
              <a:avLst/>
              <a:gdLst>
                <a:gd name="T0" fmla="*/ 289 w 2320"/>
                <a:gd name="T1" fmla="*/ 0 h 1891"/>
                <a:gd name="T2" fmla="*/ 280 w 2320"/>
                <a:gd name="T3" fmla="*/ 14 h 1891"/>
                <a:gd name="T4" fmla="*/ 272 w 2320"/>
                <a:gd name="T5" fmla="*/ 29 h 1891"/>
                <a:gd name="T6" fmla="*/ 267 w 2320"/>
                <a:gd name="T7" fmla="*/ 42 h 1891"/>
                <a:gd name="T8" fmla="*/ 261 w 2320"/>
                <a:gd name="T9" fmla="*/ 57 h 1891"/>
                <a:gd name="T10" fmla="*/ 253 w 2320"/>
                <a:gd name="T11" fmla="*/ 85 h 1891"/>
                <a:gd name="T12" fmla="*/ 247 w 2320"/>
                <a:gd name="T13" fmla="*/ 114 h 1891"/>
                <a:gd name="T14" fmla="*/ 244 w 2320"/>
                <a:gd name="T15" fmla="*/ 127 h 1891"/>
                <a:gd name="T16" fmla="*/ 241 w 2320"/>
                <a:gd name="T17" fmla="*/ 141 h 1891"/>
                <a:gd name="T18" fmla="*/ 236 w 2320"/>
                <a:gd name="T19" fmla="*/ 154 h 1891"/>
                <a:gd name="T20" fmla="*/ 230 w 2320"/>
                <a:gd name="T21" fmla="*/ 168 h 1891"/>
                <a:gd name="T22" fmla="*/ 225 w 2320"/>
                <a:gd name="T23" fmla="*/ 180 h 1891"/>
                <a:gd name="T24" fmla="*/ 217 w 2320"/>
                <a:gd name="T25" fmla="*/ 194 h 1891"/>
                <a:gd name="T26" fmla="*/ 208 w 2320"/>
                <a:gd name="T27" fmla="*/ 206 h 1891"/>
                <a:gd name="T28" fmla="*/ 196 w 2320"/>
                <a:gd name="T29" fmla="*/ 219 h 1891"/>
                <a:gd name="T30" fmla="*/ 179 w 2320"/>
                <a:gd name="T31" fmla="*/ 238 h 1891"/>
                <a:gd name="T32" fmla="*/ 165 w 2320"/>
                <a:gd name="T33" fmla="*/ 257 h 1891"/>
                <a:gd name="T34" fmla="*/ 157 w 2320"/>
                <a:gd name="T35" fmla="*/ 265 h 1891"/>
                <a:gd name="T36" fmla="*/ 148 w 2320"/>
                <a:gd name="T37" fmla="*/ 272 h 1891"/>
                <a:gd name="T38" fmla="*/ 143 w 2320"/>
                <a:gd name="T39" fmla="*/ 274 h 1891"/>
                <a:gd name="T40" fmla="*/ 137 w 2320"/>
                <a:gd name="T41" fmla="*/ 277 h 1891"/>
                <a:gd name="T42" fmla="*/ 132 w 2320"/>
                <a:gd name="T43" fmla="*/ 279 h 1891"/>
                <a:gd name="T44" fmla="*/ 125 w 2320"/>
                <a:gd name="T45" fmla="*/ 280 h 1891"/>
                <a:gd name="T46" fmla="*/ 99 w 2320"/>
                <a:gd name="T47" fmla="*/ 282 h 1891"/>
                <a:gd name="T48" fmla="*/ 75 w 2320"/>
                <a:gd name="T49" fmla="*/ 284 h 1891"/>
                <a:gd name="T50" fmla="*/ 64 w 2320"/>
                <a:gd name="T51" fmla="*/ 286 h 1891"/>
                <a:gd name="T52" fmla="*/ 53 w 2320"/>
                <a:gd name="T53" fmla="*/ 288 h 1891"/>
                <a:gd name="T54" fmla="*/ 40 w 2320"/>
                <a:gd name="T55" fmla="*/ 293 h 1891"/>
                <a:gd name="T56" fmla="*/ 29 w 2320"/>
                <a:gd name="T57" fmla="*/ 299 h 1891"/>
                <a:gd name="T58" fmla="*/ 20 w 2320"/>
                <a:gd name="T59" fmla="*/ 304 h 1891"/>
                <a:gd name="T60" fmla="*/ 11 w 2320"/>
                <a:gd name="T61" fmla="*/ 307 h 1891"/>
                <a:gd name="T62" fmla="*/ 6 w 2320"/>
                <a:gd name="T63" fmla="*/ 311 h 1891"/>
                <a:gd name="T64" fmla="*/ 3 w 2320"/>
                <a:gd name="T65" fmla="*/ 313 h 1891"/>
                <a:gd name="T66" fmla="*/ 0 w 2320"/>
                <a:gd name="T67" fmla="*/ 316 h 1891"/>
                <a:gd name="T68" fmla="*/ 0 w 2320"/>
                <a:gd name="T69" fmla="*/ 322 h 1891"/>
                <a:gd name="T70" fmla="*/ 0 w 2320"/>
                <a:gd name="T71" fmla="*/ 332 h 1891"/>
                <a:gd name="T72" fmla="*/ 2 w 2320"/>
                <a:gd name="T73" fmla="*/ 342 h 1891"/>
                <a:gd name="T74" fmla="*/ 3 w 2320"/>
                <a:gd name="T75" fmla="*/ 351 h 1891"/>
                <a:gd name="T76" fmla="*/ 6 w 2320"/>
                <a:gd name="T77" fmla="*/ 361 h 1891"/>
                <a:gd name="T78" fmla="*/ 8 w 2320"/>
                <a:gd name="T79" fmla="*/ 370 h 1891"/>
                <a:gd name="T80" fmla="*/ 13 w 2320"/>
                <a:gd name="T81" fmla="*/ 378 h 1891"/>
                <a:gd name="T82" fmla="*/ 17 w 2320"/>
                <a:gd name="T83" fmla="*/ 387 h 1891"/>
                <a:gd name="T84" fmla="*/ 23 w 2320"/>
                <a:gd name="T85" fmla="*/ 396 h 1891"/>
                <a:gd name="T86" fmla="*/ 30 w 2320"/>
                <a:gd name="T87" fmla="*/ 405 h 1891"/>
                <a:gd name="T88" fmla="*/ 39 w 2320"/>
                <a:gd name="T89" fmla="*/ 410 h 1891"/>
                <a:gd name="T90" fmla="*/ 42 w 2320"/>
                <a:gd name="T91" fmla="*/ 414 h 1891"/>
                <a:gd name="T92" fmla="*/ 46 w 2320"/>
                <a:gd name="T93" fmla="*/ 418 h 1891"/>
                <a:gd name="T94" fmla="*/ 48 w 2320"/>
                <a:gd name="T95" fmla="*/ 423 h 1891"/>
                <a:gd name="T96" fmla="*/ 48 w 2320"/>
                <a:gd name="T97" fmla="*/ 427 h 1891"/>
                <a:gd name="T98" fmla="*/ 43 w 2320"/>
                <a:gd name="T99" fmla="*/ 441 h 1891"/>
                <a:gd name="T100" fmla="*/ 39 w 2320"/>
                <a:gd name="T101" fmla="*/ 453 h 1891"/>
                <a:gd name="T102" fmla="*/ 40 w 2320"/>
                <a:gd name="T103" fmla="*/ 465 h 1891"/>
                <a:gd name="T104" fmla="*/ 43 w 2320"/>
                <a:gd name="T105" fmla="*/ 474 h 1891"/>
                <a:gd name="T106" fmla="*/ 47 w 2320"/>
                <a:gd name="T107" fmla="*/ 482 h 1891"/>
                <a:gd name="T108" fmla="*/ 51 w 2320"/>
                <a:gd name="T109" fmla="*/ 492 h 1891"/>
                <a:gd name="T110" fmla="*/ 51 w 2320"/>
                <a:gd name="T111" fmla="*/ 492 h 1891"/>
                <a:gd name="T112" fmla="*/ 56 w 2320"/>
                <a:gd name="T113" fmla="*/ 499 h 1891"/>
                <a:gd name="T114" fmla="*/ 60 w 2320"/>
                <a:gd name="T115" fmla="*/ 504 h 1891"/>
                <a:gd name="T116" fmla="*/ 65 w 2320"/>
                <a:gd name="T117" fmla="*/ 509 h 1891"/>
                <a:gd name="T118" fmla="*/ 69 w 2320"/>
                <a:gd name="T119" fmla="*/ 512 h 1891"/>
                <a:gd name="T120" fmla="*/ 75 w 2320"/>
                <a:gd name="T121" fmla="*/ 516 h 1891"/>
                <a:gd name="T122" fmla="*/ 80 w 2320"/>
                <a:gd name="T123" fmla="*/ 519 h 1891"/>
                <a:gd name="T124" fmla="*/ 84 w 2320"/>
                <a:gd name="T125" fmla="*/ 524 h 1891"/>
                <a:gd name="T126" fmla="*/ 90 w 2320"/>
                <a:gd name="T127" fmla="*/ 530 h 1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  <a:cxn ang="0">
                  <a:pos x="T126" y="T127"/>
                </a:cxn>
              </a:cxnLst>
              <a:rect l="0" t="0" r="r" b="b"/>
              <a:pathLst>
                <a:path w="2320" h="1891">
                  <a:moveTo>
                    <a:pt x="289" y="0"/>
                  </a:moveTo>
                  <a:lnTo>
                    <a:pt x="280" y="14"/>
                  </a:lnTo>
                  <a:lnTo>
                    <a:pt x="272" y="29"/>
                  </a:lnTo>
                  <a:lnTo>
                    <a:pt x="267" y="42"/>
                  </a:lnTo>
                  <a:lnTo>
                    <a:pt x="261" y="57"/>
                  </a:lnTo>
                  <a:lnTo>
                    <a:pt x="253" y="85"/>
                  </a:lnTo>
                  <a:lnTo>
                    <a:pt x="247" y="114"/>
                  </a:lnTo>
                  <a:lnTo>
                    <a:pt x="244" y="127"/>
                  </a:lnTo>
                  <a:lnTo>
                    <a:pt x="241" y="141"/>
                  </a:lnTo>
                  <a:lnTo>
                    <a:pt x="236" y="154"/>
                  </a:lnTo>
                  <a:lnTo>
                    <a:pt x="230" y="168"/>
                  </a:lnTo>
                  <a:lnTo>
                    <a:pt x="225" y="180"/>
                  </a:lnTo>
                  <a:lnTo>
                    <a:pt x="217" y="194"/>
                  </a:lnTo>
                  <a:lnTo>
                    <a:pt x="208" y="206"/>
                  </a:lnTo>
                  <a:lnTo>
                    <a:pt x="196" y="219"/>
                  </a:lnTo>
                  <a:lnTo>
                    <a:pt x="179" y="238"/>
                  </a:lnTo>
                  <a:lnTo>
                    <a:pt x="165" y="257"/>
                  </a:lnTo>
                  <a:lnTo>
                    <a:pt x="157" y="265"/>
                  </a:lnTo>
                  <a:lnTo>
                    <a:pt x="148" y="272"/>
                  </a:lnTo>
                  <a:lnTo>
                    <a:pt x="143" y="274"/>
                  </a:lnTo>
                  <a:lnTo>
                    <a:pt x="137" y="277"/>
                  </a:lnTo>
                  <a:lnTo>
                    <a:pt x="132" y="279"/>
                  </a:lnTo>
                  <a:lnTo>
                    <a:pt x="125" y="280"/>
                  </a:lnTo>
                  <a:lnTo>
                    <a:pt x="99" y="282"/>
                  </a:lnTo>
                  <a:lnTo>
                    <a:pt x="75" y="284"/>
                  </a:lnTo>
                  <a:lnTo>
                    <a:pt x="64" y="286"/>
                  </a:lnTo>
                  <a:lnTo>
                    <a:pt x="53" y="288"/>
                  </a:lnTo>
                  <a:lnTo>
                    <a:pt x="40" y="293"/>
                  </a:lnTo>
                  <a:lnTo>
                    <a:pt x="29" y="299"/>
                  </a:lnTo>
                  <a:lnTo>
                    <a:pt x="20" y="304"/>
                  </a:lnTo>
                  <a:lnTo>
                    <a:pt x="11" y="307"/>
                  </a:lnTo>
                  <a:lnTo>
                    <a:pt x="6" y="311"/>
                  </a:lnTo>
                  <a:lnTo>
                    <a:pt x="3" y="313"/>
                  </a:lnTo>
                  <a:lnTo>
                    <a:pt x="0" y="316"/>
                  </a:lnTo>
                  <a:lnTo>
                    <a:pt x="0" y="322"/>
                  </a:lnTo>
                  <a:lnTo>
                    <a:pt x="0" y="332"/>
                  </a:lnTo>
                  <a:lnTo>
                    <a:pt x="2" y="342"/>
                  </a:lnTo>
                  <a:lnTo>
                    <a:pt x="3" y="351"/>
                  </a:lnTo>
                  <a:lnTo>
                    <a:pt x="6" y="361"/>
                  </a:lnTo>
                  <a:lnTo>
                    <a:pt x="8" y="370"/>
                  </a:lnTo>
                  <a:lnTo>
                    <a:pt x="13" y="378"/>
                  </a:lnTo>
                  <a:lnTo>
                    <a:pt x="17" y="387"/>
                  </a:lnTo>
                  <a:lnTo>
                    <a:pt x="23" y="396"/>
                  </a:lnTo>
                  <a:lnTo>
                    <a:pt x="30" y="405"/>
                  </a:lnTo>
                  <a:lnTo>
                    <a:pt x="39" y="410"/>
                  </a:lnTo>
                  <a:lnTo>
                    <a:pt x="42" y="414"/>
                  </a:lnTo>
                  <a:lnTo>
                    <a:pt x="46" y="418"/>
                  </a:lnTo>
                  <a:lnTo>
                    <a:pt x="48" y="423"/>
                  </a:lnTo>
                  <a:lnTo>
                    <a:pt x="48" y="427"/>
                  </a:lnTo>
                  <a:lnTo>
                    <a:pt x="43" y="441"/>
                  </a:lnTo>
                  <a:lnTo>
                    <a:pt x="39" y="453"/>
                  </a:lnTo>
                  <a:lnTo>
                    <a:pt x="40" y="465"/>
                  </a:lnTo>
                  <a:lnTo>
                    <a:pt x="43" y="474"/>
                  </a:lnTo>
                  <a:lnTo>
                    <a:pt x="47" y="482"/>
                  </a:lnTo>
                  <a:lnTo>
                    <a:pt x="51" y="492"/>
                  </a:lnTo>
                  <a:lnTo>
                    <a:pt x="51" y="492"/>
                  </a:lnTo>
                  <a:lnTo>
                    <a:pt x="56" y="499"/>
                  </a:lnTo>
                  <a:lnTo>
                    <a:pt x="60" y="504"/>
                  </a:lnTo>
                  <a:lnTo>
                    <a:pt x="65" y="509"/>
                  </a:lnTo>
                  <a:lnTo>
                    <a:pt x="69" y="512"/>
                  </a:lnTo>
                  <a:lnTo>
                    <a:pt x="75" y="516"/>
                  </a:lnTo>
                  <a:lnTo>
                    <a:pt x="80" y="519"/>
                  </a:lnTo>
                  <a:lnTo>
                    <a:pt x="84" y="524"/>
                  </a:lnTo>
                  <a:lnTo>
                    <a:pt x="90" y="530"/>
                  </a:lnTo>
                  <a:lnTo>
                    <a:pt x="97" y="541"/>
                  </a:lnTo>
                  <a:lnTo>
                    <a:pt x="101" y="550"/>
                  </a:lnTo>
                  <a:lnTo>
                    <a:pt x="105" y="559"/>
                  </a:lnTo>
                  <a:lnTo>
                    <a:pt x="108" y="568"/>
                  </a:lnTo>
                  <a:lnTo>
                    <a:pt x="114" y="587"/>
                  </a:lnTo>
                  <a:lnTo>
                    <a:pt x="123" y="608"/>
                  </a:lnTo>
                  <a:lnTo>
                    <a:pt x="132" y="622"/>
                  </a:lnTo>
                  <a:lnTo>
                    <a:pt x="142" y="634"/>
                  </a:lnTo>
                  <a:lnTo>
                    <a:pt x="148" y="640"/>
                  </a:lnTo>
                  <a:lnTo>
                    <a:pt x="151" y="647"/>
                  </a:lnTo>
                  <a:lnTo>
                    <a:pt x="153" y="654"/>
                  </a:lnTo>
                  <a:lnTo>
                    <a:pt x="154" y="663"/>
                  </a:lnTo>
                  <a:lnTo>
                    <a:pt x="153" y="677"/>
                  </a:lnTo>
                  <a:lnTo>
                    <a:pt x="150" y="688"/>
                  </a:lnTo>
                  <a:lnTo>
                    <a:pt x="147" y="700"/>
                  </a:lnTo>
                  <a:lnTo>
                    <a:pt x="144" y="714"/>
                  </a:lnTo>
                  <a:lnTo>
                    <a:pt x="144" y="732"/>
                  </a:lnTo>
                  <a:lnTo>
                    <a:pt x="145" y="750"/>
                  </a:lnTo>
                  <a:lnTo>
                    <a:pt x="147" y="758"/>
                  </a:lnTo>
                  <a:lnTo>
                    <a:pt x="149" y="766"/>
                  </a:lnTo>
                  <a:lnTo>
                    <a:pt x="152" y="774"/>
                  </a:lnTo>
                  <a:lnTo>
                    <a:pt x="158" y="781"/>
                  </a:lnTo>
                  <a:lnTo>
                    <a:pt x="167" y="792"/>
                  </a:lnTo>
                  <a:lnTo>
                    <a:pt x="177" y="801"/>
                  </a:lnTo>
                  <a:lnTo>
                    <a:pt x="181" y="806"/>
                  </a:lnTo>
                  <a:lnTo>
                    <a:pt x="184" y="810"/>
                  </a:lnTo>
                  <a:lnTo>
                    <a:pt x="186" y="816"/>
                  </a:lnTo>
                  <a:lnTo>
                    <a:pt x="186" y="823"/>
                  </a:lnTo>
                  <a:lnTo>
                    <a:pt x="186" y="831"/>
                  </a:lnTo>
                  <a:lnTo>
                    <a:pt x="185" y="836"/>
                  </a:lnTo>
                  <a:lnTo>
                    <a:pt x="183" y="842"/>
                  </a:lnTo>
                  <a:lnTo>
                    <a:pt x="181" y="848"/>
                  </a:lnTo>
                  <a:lnTo>
                    <a:pt x="174" y="858"/>
                  </a:lnTo>
                  <a:lnTo>
                    <a:pt x="166" y="868"/>
                  </a:lnTo>
                  <a:lnTo>
                    <a:pt x="158" y="878"/>
                  </a:lnTo>
                  <a:lnTo>
                    <a:pt x="151" y="888"/>
                  </a:lnTo>
                  <a:lnTo>
                    <a:pt x="149" y="894"/>
                  </a:lnTo>
                  <a:lnTo>
                    <a:pt x="147" y="900"/>
                  </a:lnTo>
                  <a:lnTo>
                    <a:pt x="145" y="907"/>
                  </a:lnTo>
                  <a:lnTo>
                    <a:pt x="144" y="913"/>
                  </a:lnTo>
                  <a:lnTo>
                    <a:pt x="145" y="920"/>
                  </a:lnTo>
                  <a:lnTo>
                    <a:pt x="147" y="927"/>
                  </a:lnTo>
                  <a:lnTo>
                    <a:pt x="148" y="934"/>
                  </a:lnTo>
                  <a:lnTo>
                    <a:pt x="150" y="939"/>
                  </a:lnTo>
                  <a:lnTo>
                    <a:pt x="157" y="950"/>
                  </a:lnTo>
                  <a:lnTo>
                    <a:pt x="165" y="960"/>
                  </a:lnTo>
                  <a:lnTo>
                    <a:pt x="184" y="978"/>
                  </a:lnTo>
                  <a:lnTo>
                    <a:pt x="202" y="999"/>
                  </a:lnTo>
                  <a:lnTo>
                    <a:pt x="208" y="1010"/>
                  </a:lnTo>
                  <a:lnTo>
                    <a:pt x="212" y="1020"/>
                  </a:lnTo>
                  <a:lnTo>
                    <a:pt x="217" y="1030"/>
                  </a:lnTo>
                  <a:lnTo>
                    <a:pt x="220" y="1039"/>
                  </a:lnTo>
                  <a:lnTo>
                    <a:pt x="225" y="1048"/>
                  </a:lnTo>
                  <a:lnTo>
                    <a:pt x="230" y="1055"/>
                  </a:lnTo>
                  <a:lnTo>
                    <a:pt x="234" y="1057"/>
                  </a:lnTo>
                  <a:lnTo>
                    <a:pt x="238" y="1060"/>
                  </a:lnTo>
                  <a:lnTo>
                    <a:pt x="243" y="1061"/>
                  </a:lnTo>
                  <a:lnTo>
                    <a:pt x="247" y="1061"/>
                  </a:lnTo>
                  <a:lnTo>
                    <a:pt x="259" y="1058"/>
                  </a:lnTo>
                  <a:lnTo>
                    <a:pt x="270" y="1055"/>
                  </a:lnTo>
                  <a:lnTo>
                    <a:pt x="270" y="1065"/>
                  </a:lnTo>
                  <a:lnTo>
                    <a:pt x="269" y="1074"/>
                  </a:lnTo>
                  <a:lnTo>
                    <a:pt x="269" y="1083"/>
                  </a:lnTo>
                  <a:lnTo>
                    <a:pt x="270" y="1094"/>
                  </a:lnTo>
                  <a:lnTo>
                    <a:pt x="272" y="1099"/>
                  </a:lnTo>
                  <a:lnTo>
                    <a:pt x="276" y="1103"/>
                  </a:lnTo>
                  <a:lnTo>
                    <a:pt x="281" y="1106"/>
                  </a:lnTo>
                  <a:lnTo>
                    <a:pt x="287" y="1107"/>
                  </a:lnTo>
                  <a:lnTo>
                    <a:pt x="299" y="1109"/>
                  </a:lnTo>
                  <a:lnTo>
                    <a:pt x="312" y="1113"/>
                  </a:lnTo>
                  <a:lnTo>
                    <a:pt x="323" y="1117"/>
                  </a:lnTo>
                  <a:lnTo>
                    <a:pt x="332" y="1123"/>
                  </a:lnTo>
                  <a:lnTo>
                    <a:pt x="340" y="1131"/>
                  </a:lnTo>
                  <a:lnTo>
                    <a:pt x="347" y="1140"/>
                  </a:lnTo>
                  <a:lnTo>
                    <a:pt x="353" y="1149"/>
                  </a:lnTo>
                  <a:lnTo>
                    <a:pt x="357" y="1159"/>
                  </a:lnTo>
                  <a:lnTo>
                    <a:pt x="359" y="1172"/>
                  </a:lnTo>
                  <a:lnTo>
                    <a:pt x="361" y="1183"/>
                  </a:lnTo>
                  <a:lnTo>
                    <a:pt x="359" y="1193"/>
                  </a:lnTo>
                  <a:lnTo>
                    <a:pt x="359" y="1202"/>
                  </a:lnTo>
                  <a:lnTo>
                    <a:pt x="358" y="1211"/>
                  </a:lnTo>
                  <a:lnTo>
                    <a:pt x="358" y="1222"/>
                  </a:lnTo>
                  <a:lnTo>
                    <a:pt x="359" y="1236"/>
                  </a:lnTo>
                  <a:lnTo>
                    <a:pt x="363" y="1250"/>
                  </a:lnTo>
                  <a:lnTo>
                    <a:pt x="367" y="1262"/>
                  </a:lnTo>
                  <a:lnTo>
                    <a:pt x="374" y="1273"/>
                  </a:lnTo>
                  <a:lnTo>
                    <a:pt x="382" y="1284"/>
                  </a:lnTo>
                  <a:lnTo>
                    <a:pt x="391" y="1294"/>
                  </a:lnTo>
                  <a:lnTo>
                    <a:pt x="400" y="1304"/>
                  </a:lnTo>
                  <a:lnTo>
                    <a:pt x="412" y="1314"/>
                  </a:lnTo>
                  <a:lnTo>
                    <a:pt x="424" y="1328"/>
                  </a:lnTo>
                  <a:lnTo>
                    <a:pt x="438" y="1338"/>
                  </a:lnTo>
                  <a:lnTo>
                    <a:pt x="444" y="1342"/>
                  </a:lnTo>
                  <a:lnTo>
                    <a:pt x="452" y="1345"/>
                  </a:lnTo>
                  <a:lnTo>
                    <a:pt x="460" y="1346"/>
                  </a:lnTo>
                  <a:lnTo>
                    <a:pt x="469" y="1347"/>
                  </a:lnTo>
                  <a:lnTo>
                    <a:pt x="476" y="1346"/>
                  </a:lnTo>
                  <a:lnTo>
                    <a:pt x="482" y="1345"/>
                  </a:lnTo>
                  <a:lnTo>
                    <a:pt x="487" y="1343"/>
                  </a:lnTo>
                  <a:lnTo>
                    <a:pt x="492" y="1339"/>
                  </a:lnTo>
                  <a:lnTo>
                    <a:pt x="503" y="1334"/>
                  </a:lnTo>
                  <a:lnTo>
                    <a:pt x="515" y="1328"/>
                  </a:lnTo>
                  <a:lnTo>
                    <a:pt x="512" y="1353"/>
                  </a:lnTo>
                  <a:lnTo>
                    <a:pt x="511" y="1377"/>
                  </a:lnTo>
                  <a:lnTo>
                    <a:pt x="511" y="1388"/>
                  </a:lnTo>
                  <a:lnTo>
                    <a:pt x="515" y="1398"/>
                  </a:lnTo>
                  <a:lnTo>
                    <a:pt x="517" y="1404"/>
                  </a:lnTo>
                  <a:lnTo>
                    <a:pt x="519" y="1408"/>
                  </a:lnTo>
                  <a:lnTo>
                    <a:pt x="523" y="1413"/>
                  </a:lnTo>
                  <a:lnTo>
                    <a:pt x="527" y="1418"/>
                  </a:lnTo>
                  <a:lnTo>
                    <a:pt x="535" y="1424"/>
                  </a:lnTo>
                  <a:lnTo>
                    <a:pt x="544" y="1430"/>
                  </a:lnTo>
                  <a:lnTo>
                    <a:pt x="548" y="1433"/>
                  </a:lnTo>
                  <a:lnTo>
                    <a:pt x="550" y="1437"/>
                  </a:lnTo>
                  <a:lnTo>
                    <a:pt x="552" y="1441"/>
                  </a:lnTo>
                  <a:lnTo>
                    <a:pt x="553" y="1446"/>
                  </a:lnTo>
                  <a:lnTo>
                    <a:pt x="553" y="1473"/>
                  </a:lnTo>
                  <a:lnTo>
                    <a:pt x="552" y="1497"/>
                  </a:lnTo>
                  <a:lnTo>
                    <a:pt x="552" y="1521"/>
                  </a:lnTo>
                  <a:lnTo>
                    <a:pt x="552" y="1548"/>
                  </a:lnTo>
                  <a:lnTo>
                    <a:pt x="546" y="1557"/>
                  </a:lnTo>
                  <a:lnTo>
                    <a:pt x="540" y="1566"/>
                  </a:lnTo>
                  <a:lnTo>
                    <a:pt x="541" y="1572"/>
                  </a:lnTo>
                  <a:lnTo>
                    <a:pt x="541" y="1577"/>
                  </a:lnTo>
                  <a:lnTo>
                    <a:pt x="543" y="1583"/>
                  </a:lnTo>
                  <a:lnTo>
                    <a:pt x="544" y="1587"/>
                  </a:lnTo>
                  <a:lnTo>
                    <a:pt x="550" y="1598"/>
                  </a:lnTo>
                  <a:lnTo>
                    <a:pt x="558" y="1607"/>
                  </a:lnTo>
                  <a:lnTo>
                    <a:pt x="566" y="1613"/>
                  </a:lnTo>
                  <a:lnTo>
                    <a:pt x="576" y="1619"/>
                  </a:lnTo>
                  <a:lnTo>
                    <a:pt x="580" y="1621"/>
                  </a:lnTo>
                  <a:lnTo>
                    <a:pt x="586" y="1623"/>
                  </a:lnTo>
                  <a:lnTo>
                    <a:pt x="592" y="1624"/>
                  </a:lnTo>
                  <a:lnTo>
                    <a:pt x="597" y="1624"/>
                  </a:lnTo>
                  <a:lnTo>
                    <a:pt x="608" y="1623"/>
                  </a:lnTo>
                  <a:lnTo>
                    <a:pt x="618" y="1620"/>
                  </a:lnTo>
                  <a:lnTo>
                    <a:pt x="626" y="1617"/>
                  </a:lnTo>
                  <a:lnTo>
                    <a:pt x="634" y="1613"/>
                  </a:lnTo>
                  <a:lnTo>
                    <a:pt x="642" y="1609"/>
                  </a:lnTo>
                  <a:lnTo>
                    <a:pt x="649" y="1604"/>
                  </a:lnTo>
                  <a:lnTo>
                    <a:pt x="659" y="1601"/>
                  </a:lnTo>
                  <a:lnTo>
                    <a:pt x="669" y="1598"/>
                  </a:lnTo>
                  <a:lnTo>
                    <a:pt x="687" y="1594"/>
                  </a:lnTo>
                  <a:lnTo>
                    <a:pt x="703" y="1593"/>
                  </a:lnTo>
                  <a:lnTo>
                    <a:pt x="720" y="1592"/>
                  </a:lnTo>
                  <a:lnTo>
                    <a:pt x="734" y="1592"/>
                  </a:lnTo>
                  <a:lnTo>
                    <a:pt x="750" y="1590"/>
                  </a:lnTo>
                  <a:lnTo>
                    <a:pt x="765" y="1587"/>
                  </a:lnTo>
                  <a:lnTo>
                    <a:pt x="773" y="1585"/>
                  </a:lnTo>
                  <a:lnTo>
                    <a:pt x="781" y="1583"/>
                  </a:lnTo>
                  <a:lnTo>
                    <a:pt x="789" y="1580"/>
                  </a:lnTo>
                  <a:lnTo>
                    <a:pt x="797" y="1575"/>
                  </a:lnTo>
                  <a:lnTo>
                    <a:pt x="804" y="1570"/>
                  </a:lnTo>
                  <a:lnTo>
                    <a:pt x="808" y="1565"/>
                  </a:lnTo>
                  <a:lnTo>
                    <a:pt x="811" y="1559"/>
                  </a:lnTo>
                  <a:lnTo>
                    <a:pt x="815" y="1552"/>
                  </a:lnTo>
                  <a:lnTo>
                    <a:pt x="819" y="1547"/>
                  </a:lnTo>
                  <a:lnTo>
                    <a:pt x="824" y="1541"/>
                  </a:lnTo>
                  <a:lnTo>
                    <a:pt x="826" y="1540"/>
                  </a:lnTo>
                  <a:lnTo>
                    <a:pt x="828" y="1538"/>
                  </a:lnTo>
                  <a:lnTo>
                    <a:pt x="832" y="1538"/>
                  </a:lnTo>
                  <a:lnTo>
                    <a:pt x="835" y="1536"/>
                  </a:lnTo>
                  <a:lnTo>
                    <a:pt x="841" y="1538"/>
                  </a:lnTo>
                  <a:lnTo>
                    <a:pt x="845" y="1538"/>
                  </a:lnTo>
                  <a:lnTo>
                    <a:pt x="849" y="1540"/>
                  </a:lnTo>
                  <a:lnTo>
                    <a:pt x="852" y="1541"/>
                  </a:lnTo>
                  <a:lnTo>
                    <a:pt x="859" y="1547"/>
                  </a:lnTo>
                  <a:lnTo>
                    <a:pt x="865" y="1553"/>
                  </a:lnTo>
                  <a:lnTo>
                    <a:pt x="874" y="1569"/>
                  </a:lnTo>
                  <a:lnTo>
                    <a:pt x="881" y="1589"/>
                  </a:lnTo>
                  <a:lnTo>
                    <a:pt x="894" y="1582"/>
                  </a:lnTo>
                  <a:lnTo>
                    <a:pt x="907" y="1576"/>
                  </a:lnTo>
                  <a:lnTo>
                    <a:pt x="918" y="1573"/>
                  </a:lnTo>
                  <a:lnTo>
                    <a:pt x="930" y="1569"/>
                  </a:lnTo>
                  <a:lnTo>
                    <a:pt x="942" y="1565"/>
                  </a:lnTo>
                  <a:lnTo>
                    <a:pt x="953" y="1560"/>
                  </a:lnTo>
                  <a:lnTo>
                    <a:pt x="966" y="1555"/>
                  </a:lnTo>
                  <a:lnTo>
                    <a:pt x="977" y="1547"/>
                  </a:lnTo>
                  <a:lnTo>
                    <a:pt x="986" y="1556"/>
                  </a:lnTo>
                  <a:lnTo>
                    <a:pt x="996" y="1563"/>
                  </a:lnTo>
                  <a:lnTo>
                    <a:pt x="1005" y="1568"/>
                  </a:lnTo>
                  <a:lnTo>
                    <a:pt x="1016" y="1572"/>
                  </a:lnTo>
                  <a:lnTo>
                    <a:pt x="1027" y="1575"/>
                  </a:lnTo>
                  <a:lnTo>
                    <a:pt x="1039" y="1576"/>
                  </a:lnTo>
                  <a:lnTo>
                    <a:pt x="1050" y="1576"/>
                  </a:lnTo>
                  <a:lnTo>
                    <a:pt x="1064" y="1575"/>
                  </a:lnTo>
                  <a:lnTo>
                    <a:pt x="1064" y="1584"/>
                  </a:lnTo>
                  <a:lnTo>
                    <a:pt x="1065" y="1592"/>
                  </a:lnTo>
                  <a:lnTo>
                    <a:pt x="1066" y="1600"/>
                  </a:lnTo>
                  <a:lnTo>
                    <a:pt x="1069" y="1607"/>
                  </a:lnTo>
                  <a:lnTo>
                    <a:pt x="1074" y="1621"/>
                  </a:lnTo>
                  <a:lnTo>
                    <a:pt x="1081" y="1634"/>
                  </a:lnTo>
                  <a:lnTo>
                    <a:pt x="1090" y="1646"/>
                  </a:lnTo>
                  <a:lnTo>
                    <a:pt x="1099" y="1658"/>
                  </a:lnTo>
                  <a:lnTo>
                    <a:pt x="1109" y="1669"/>
                  </a:lnTo>
                  <a:lnTo>
                    <a:pt x="1121" y="1680"/>
                  </a:lnTo>
                  <a:lnTo>
                    <a:pt x="1131" y="1691"/>
                  </a:lnTo>
                  <a:lnTo>
                    <a:pt x="1141" y="1702"/>
                  </a:lnTo>
                  <a:lnTo>
                    <a:pt x="1150" y="1713"/>
                  </a:lnTo>
                  <a:lnTo>
                    <a:pt x="1159" y="1726"/>
                  </a:lnTo>
                  <a:lnTo>
                    <a:pt x="1166" y="1738"/>
                  </a:lnTo>
                  <a:lnTo>
                    <a:pt x="1172" y="1753"/>
                  </a:lnTo>
                  <a:lnTo>
                    <a:pt x="1174" y="1760"/>
                  </a:lnTo>
                  <a:lnTo>
                    <a:pt x="1175" y="1768"/>
                  </a:lnTo>
                  <a:lnTo>
                    <a:pt x="1176" y="1775"/>
                  </a:lnTo>
                  <a:lnTo>
                    <a:pt x="1176" y="1785"/>
                  </a:lnTo>
                  <a:lnTo>
                    <a:pt x="1176" y="1791"/>
                  </a:lnTo>
                  <a:lnTo>
                    <a:pt x="1174" y="1798"/>
                  </a:lnTo>
                  <a:lnTo>
                    <a:pt x="1172" y="1804"/>
                  </a:lnTo>
                  <a:lnTo>
                    <a:pt x="1168" y="1809"/>
                  </a:lnTo>
                  <a:lnTo>
                    <a:pt x="1160" y="1819"/>
                  </a:lnTo>
                  <a:lnTo>
                    <a:pt x="1150" y="1828"/>
                  </a:lnTo>
                  <a:lnTo>
                    <a:pt x="1141" y="1837"/>
                  </a:lnTo>
                  <a:lnTo>
                    <a:pt x="1133" y="1847"/>
                  </a:lnTo>
                  <a:lnTo>
                    <a:pt x="1130" y="1851"/>
                  </a:lnTo>
                  <a:lnTo>
                    <a:pt x="1127" y="1858"/>
                  </a:lnTo>
                  <a:lnTo>
                    <a:pt x="1125" y="1864"/>
                  </a:lnTo>
                  <a:lnTo>
                    <a:pt x="1125" y="1871"/>
                  </a:lnTo>
                  <a:lnTo>
                    <a:pt x="1125" y="1875"/>
                  </a:lnTo>
                  <a:lnTo>
                    <a:pt x="1126" y="1879"/>
                  </a:lnTo>
                  <a:lnTo>
                    <a:pt x="1129" y="1881"/>
                  </a:lnTo>
                  <a:lnTo>
                    <a:pt x="1131" y="1883"/>
                  </a:lnTo>
                  <a:lnTo>
                    <a:pt x="1138" y="1887"/>
                  </a:lnTo>
                  <a:lnTo>
                    <a:pt x="1146" y="1888"/>
                  </a:lnTo>
                  <a:lnTo>
                    <a:pt x="1164" y="1888"/>
                  </a:lnTo>
                  <a:lnTo>
                    <a:pt x="1183" y="1888"/>
                  </a:lnTo>
                  <a:lnTo>
                    <a:pt x="1193" y="1887"/>
                  </a:lnTo>
                  <a:lnTo>
                    <a:pt x="1202" y="1883"/>
                  </a:lnTo>
                  <a:lnTo>
                    <a:pt x="1210" y="1879"/>
                  </a:lnTo>
                  <a:lnTo>
                    <a:pt x="1218" y="1874"/>
                  </a:lnTo>
                  <a:lnTo>
                    <a:pt x="1226" y="1870"/>
                  </a:lnTo>
                  <a:lnTo>
                    <a:pt x="1234" y="1865"/>
                  </a:lnTo>
                  <a:lnTo>
                    <a:pt x="1243" y="1863"/>
                  </a:lnTo>
                  <a:lnTo>
                    <a:pt x="1253" y="1862"/>
                  </a:lnTo>
                  <a:lnTo>
                    <a:pt x="1269" y="1863"/>
                  </a:lnTo>
                  <a:lnTo>
                    <a:pt x="1284" y="1866"/>
                  </a:lnTo>
                  <a:lnTo>
                    <a:pt x="1297" y="1871"/>
                  </a:lnTo>
                  <a:lnTo>
                    <a:pt x="1310" y="1876"/>
                  </a:lnTo>
                  <a:lnTo>
                    <a:pt x="1322" y="1881"/>
                  </a:lnTo>
                  <a:lnTo>
                    <a:pt x="1336" y="1885"/>
                  </a:lnTo>
                  <a:lnTo>
                    <a:pt x="1351" y="1889"/>
                  </a:lnTo>
                  <a:lnTo>
                    <a:pt x="1366" y="1890"/>
                  </a:lnTo>
                  <a:lnTo>
                    <a:pt x="1380" y="1891"/>
                  </a:lnTo>
                  <a:lnTo>
                    <a:pt x="1394" y="1891"/>
                  </a:lnTo>
                  <a:lnTo>
                    <a:pt x="1400" y="1890"/>
                  </a:lnTo>
                  <a:lnTo>
                    <a:pt x="1406" y="1888"/>
                  </a:lnTo>
                  <a:lnTo>
                    <a:pt x="1412" y="1885"/>
                  </a:lnTo>
                  <a:lnTo>
                    <a:pt x="1417" y="1881"/>
                  </a:lnTo>
                  <a:lnTo>
                    <a:pt x="1422" y="1875"/>
                  </a:lnTo>
                  <a:lnTo>
                    <a:pt x="1424" y="1868"/>
                  </a:lnTo>
                  <a:lnTo>
                    <a:pt x="1427" y="1862"/>
                  </a:lnTo>
                  <a:lnTo>
                    <a:pt x="1427" y="1854"/>
                  </a:lnTo>
                  <a:lnTo>
                    <a:pt x="1428" y="1847"/>
                  </a:lnTo>
                  <a:lnTo>
                    <a:pt x="1428" y="1840"/>
                  </a:lnTo>
                  <a:lnTo>
                    <a:pt x="1430" y="1832"/>
                  </a:lnTo>
                  <a:lnTo>
                    <a:pt x="1433" y="1826"/>
                  </a:lnTo>
                  <a:lnTo>
                    <a:pt x="1438" y="1822"/>
                  </a:lnTo>
                  <a:lnTo>
                    <a:pt x="1441" y="1819"/>
                  </a:lnTo>
                  <a:lnTo>
                    <a:pt x="1446" y="1816"/>
                  </a:lnTo>
                  <a:lnTo>
                    <a:pt x="1450" y="1815"/>
                  </a:lnTo>
                  <a:lnTo>
                    <a:pt x="1461" y="1813"/>
                  </a:lnTo>
                  <a:lnTo>
                    <a:pt x="1472" y="1813"/>
                  </a:lnTo>
                  <a:lnTo>
                    <a:pt x="1478" y="1814"/>
                  </a:lnTo>
                  <a:lnTo>
                    <a:pt x="1482" y="1815"/>
                  </a:lnTo>
                  <a:lnTo>
                    <a:pt x="1485" y="1816"/>
                  </a:lnTo>
                  <a:lnTo>
                    <a:pt x="1490" y="1820"/>
                  </a:lnTo>
                  <a:lnTo>
                    <a:pt x="1496" y="1826"/>
                  </a:lnTo>
                  <a:lnTo>
                    <a:pt x="1500" y="1834"/>
                  </a:lnTo>
                  <a:lnTo>
                    <a:pt x="1504" y="1845"/>
                  </a:lnTo>
                  <a:lnTo>
                    <a:pt x="1507" y="1855"/>
                  </a:lnTo>
                  <a:lnTo>
                    <a:pt x="1509" y="1866"/>
                  </a:lnTo>
                  <a:lnTo>
                    <a:pt x="1510" y="1877"/>
                  </a:lnTo>
                  <a:lnTo>
                    <a:pt x="1526" y="1880"/>
                  </a:lnTo>
                  <a:lnTo>
                    <a:pt x="1543" y="1881"/>
                  </a:lnTo>
                  <a:lnTo>
                    <a:pt x="1548" y="1881"/>
                  </a:lnTo>
                  <a:lnTo>
                    <a:pt x="1551" y="1880"/>
                  </a:lnTo>
                  <a:lnTo>
                    <a:pt x="1556" y="1877"/>
                  </a:lnTo>
                  <a:lnTo>
                    <a:pt x="1558" y="1875"/>
                  </a:lnTo>
                  <a:lnTo>
                    <a:pt x="1564" y="1870"/>
                  </a:lnTo>
                  <a:lnTo>
                    <a:pt x="1569" y="1862"/>
                  </a:lnTo>
                  <a:lnTo>
                    <a:pt x="1574" y="1854"/>
                  </a:lnTo>
                  <a:lnTo>
                    <a:pt x="1578" y="1846"/>
                  </a:lnTo>
                  <a:lnTo>
                    <a:pt x="1584" y="1839"/>
                  </a:lnTo>
                  <a:lnTo>
                    <a:pt x="1591" y="1832"/>
                  </a:lnTo>
                  <a:lnTo>
                    <a:pt x="1598" y="1829"/>
                  </a:lnTo>
                  <a:lnTo>
                    <a:pt x="1603" y="1826"/>
                  </a:lnTo>
                  <a:lnTo>
                    <a:pt x="1610" y="1825"/>
                  </a:lnTo>
                  <a:lnTo>
                    <a:pt x="1617" y="1824"/>
                  </a:lnTo>
                  <a:lnTo>
                    <a:pt x="1632" y="1823"/>
                  </a:lnTo>
                  <a:lnTo>
                    <a:pt x="1645" y="1820"/>
                  </a:lnTo>
                  <a:lnTo>
                    <a:pt x="1645" y="1820"/>
                  </a:lnTo>
                  <a:lnTo>
                    <a:pt x="1646" y="1804"/>
                  </a:lnTo>
                  <a:lnTo>
                    <a:pt x="1649" y="1789"/>
                  </a:lnTo>
                  <a:lnTo>
                    <a:pt x="1651" y="1783"/>
                  </a:lnTo>
                  <a:lnTo>
                    <a:pt x="1654" y="1778"/>
                  </a:lnTo>
                  <a:lnTo>
                    <a:pt x="1659" y="1772"/>
                  </a:lnTo>
                  <a:lnTo>
                    <a:pt x="1664" y="1769"/>
                  </a:lnTo>
                  <a:lnTo>
                    <a:pt x="1671" y="1765"/>
                  </a:lnTo>
                  <a:lnTo>
                    <a:pt x="1678" y="1763"/>
                  </a:lnTo>
                  <a:lnTo>
                    <a:pt x="1685" y="1762"/>
                  </a:lnTo>
                  <a:lnTo>
                    <a:pt x="1692" y="1761"/>
                  </a:lnTo>
                  <a:lnTo>
                    <a:pt x="1697" y="1760"/>
                  </a:lnTo>
                  <a:lnTo>
                    <a:pt x="1704" y="1758"/>
                  </a:lnTo>
                  <a:lnTo>
                    <a:pt x="1710" y="1756"/>
                  </a:lnTo>
                  <a:lnTo>
                    <a:pt x="1717" y="1752"/>
                  </a:lnTo>
                  <a:lnTo>
                    <a:pt x="1721" y="1748"/>
                  </a:lnTo>
                  <a:lnTo>
                    <a:pt x="1723" y="1744"/>
                  </a:lnTo>
                  <a:lnTo>
                    <a:pt x="1726" y="1739"/>
                  </a:lnTo>
                  <a:lnTo>
                    <a:pt x="1728" y="1735"/>
                  </a:lnTo>
                  <a:lnTo>
                    <a:pt x="1730" y="1725"/>
                  </a:lnTo>
                  <a:lnTo>
                    <a:pt x="1732" y="1713"/>
                  </a:lnTo>
                  <a:lnTo>
                    <a:pt x="1740" y="1700"/>
                  </a:lnTo>
                  <a:lnTo>
                    <a:pt x="1748" y="1687"/>
                  </a:lnTo>
                  <a:lnTo>
                    <a:pt x="1752" y="1680"/>
                  </a:lnTo>
                  <a:lnTo>
                    <a:pt x="1755" y="1675"/>
                  </a:lnTo>
                  <a:lnTo>
                    <a:pt x="1757" y="1667"/>
                  </a:lnTo>
                  <a:lnTo>
                    <a:pt x="1758" y="1659"/>
                  </a:lnTo>
                  <a:lnTo>
                    <a:pt x="1757" y="1654"/>
                  </a:lnTo>
                  <a:lnTo>
                    <a:pt x="1756" y="1651"/>
                  </a:lnTo>
                  <a:lnTo>
                    <a:pt x="1755" y="1647"/>
                  </a:lnTo>
                  <a:lnTo>
                    <a:pt x="1753" y="1644"/>
                  </a:lnTo>
                  <a:lnTo>
                    <a:pt x="1747" y="1638"/>
                  </a:lnTo>
                  <a:lnTo>
                    <a:pt x="1740" y="1633"/>
                  </a:lnTo>
                  <a:lnTo>
                    <a:pt x="1734" y="1628"/>
                  </a:lnTo>
                  <a:lnTo>
                    <a:pt x="1728" y="1623"/>
                  </a:lnTo>
                  <a:lnTo>
                    <a:pt x="1726" y="1619"/>
                  </a:lnTo>
                  <a:lnTo>
                    <a:pt x="1724" y="1616"/>
                  </a:lnTo>
                  <a:lnTo>
                    <a:pt x="1723" y="1611"/>
                  </a:lnTo>
                  <a:lnTo>
                    <a:pt x="1723" y="1608"/>
                  </a:lnTo>
                  <a:lnTo>
                    <a:pt x="1723" y="1599"/>
                  </a:lnTo>
                  <a:lnTo>
                    <a:pt x="1724" y="1592"/>
                  </a:lnTo>
                  <a:lnTo>
                    <a:pt x="1727" y="1585"/>
                  </a:lnTo>
                  <a:lnTo>
                    <a:pt x="1730" y="1578"/>
                  </a:lnTo>
                  <a:lnTo>
                    <a:pt x="1735" y="1565"/>
                  </a:lnTo>
                  <a:lnTo>
                    <a:pt x="1739" y="1550"/>
                  </a:lnTo>
                  <a:lnTo>
                    <a:pt x="1741" y="1533"/>
                  </a:lnTo>
                  <a:lnTo>
                    <a:pt x="1744" y="1517"/>
                  </a:lnTo>
                  <a:lnTo>
                    <a:pt x="1746" y="1509"/>
                  </a:lnTo>
                  <a:lnTo>
                    <a:pt x="1749" y="1502"/>
                  </a:lnTo>
                  <a:lnTo>
                    <a:pt x="1753" y="1496"/>
                  </a:lnTo>
                  <a:lnTo>
                    <a:pt x="1758" y="1489"/>
                  </a:lnTo>
                  <a:lnTo>
                    <a:pt x="1771" y="1499"/>
                  </a:lnTo>
                  <a:lnTo>
                    <a:pt x="1783" y="1508"/>
                  </a:lnTo>
                  <a:lnTo>
                    <a:pt x="1790" y="1512"/>
                  </a:lnTo>
                  <a:lnTo>
                    <a:pt x="1797" y="1515"/>
                  </a:lnTo>
                  <a:lnTo>
                    <a:pt x="1804" y="1517"/>
                  </a:lnTo>
                  <a:lnTo>
                    <a:pt x="1813" y="1517"/>
                  </a:lnTo>
                  <a:lnTo>
                    <a:pt x="1818" y="1517"/>
                  </a:lnTo>
                  <a:lnTo>
                    <a:pt x="1824" y="1515"/>
                  </a:lnTo>
                  <a:lnTo>
                    <a:pt x="1829" y="1512"/>
                  </a:lnTo>
                  <a:lnTo>
                    <a:pt x="1832" y="1507"/>
                  </a:lnTo>
                  <a:lnTo>
                    <a:pt x="1838" y="1497"/>
                  </a:lnTo>
                  <a:lnTo>
                    <a:pt x="1843" y="1485"/>
                  </a:lnTo>
                  <a:lnTo>
                    <a:pt x="1848" y="1473"/>
                  </a:lnTo>
                  <a:lnTo>
                    <a:pt x="1855" y="1463"/>
                  </a:lnTo>
                  <a:lnTo>
                    <a:pt x="1858" y="1459"/>
                  </a:lnTo>
                  <a:lnTo>
                    <a:pt x="1863" y="1456"/>
                  </a:lnTo>
                  <a:lnTo>
                    <a:pt x="1868" y="1454"/>
                  </a:lnTo>
                  <a:lnTo>
                    <a:pt x="1874" y="1454"/>
                  </a:lnTo>
                  <a:lnTo>
                    <a:pt x="1882" y="1454"/>
                  </a:lnTo>
                  <a:lnTo>
                    <a:pt x="1889" y="1456"/>
                  </a:lnTo>
                  <a:lnTo>
                    <a:pt x="1895" y="1459"/>
                  </a:lnTo>
                  <a:lnTo>
                    <a:pt x="1901" y="1463"/>
                  </a:lnTo>
                  <a:lnTo>
                    <a:pt x="1907" y="1466"/>
                  </a:lnTo>
                  <a:lnTo>
                    <a:pt x="1914" y="1470"/>
                  </a:lnTo>
                  <a:lnTo>
                    <a:pt x="1920" y="1472"/>
                  </a:lnTo>
                  <a:lnTo>
                    <a:pt x="1928" y="1473"/>
                  </a:lnTo>
                  <a:lnTo>
                    <a:pt x="1941" y="1472"/>
                  </a:lnTo>
                  <a:lnTo>
                    <a:pt x="1952" y="1470"/>
                  </a:lnTo>
                  <a:lnTo>
                    <a:pt x="1962" y="1467"/>
                  </a:lnTo>
                  <a:lnTo>
                    <a:pt x="1971" y="1464"/>
                  </a:lnTo>
                  <a:lnTo>
                    <a:pt x="1982" y="1462"/>
                  </a:lnTo>
                  <a:lnTo>
                    <a:pt x="1992" y="1459"/>
                  </a:lnTo>
                  <a:lnTo>
                    <a:pt x="2003" y="1457"/>
                  </a:lnTo>
                  <a:lnTo>
                    <a:pt x="2016" y="1456"/>
                  </a:lnTo>
                  <a:lnTo>
                    <a:pt x="2022" y="1457"/>
                  </a:lnTo>
                  <a:lnTo>
                    <a:pt x="2029" y="1459"/>
                  </a:lnTo>
                  <a:lnTo>
                    <a:pt x="2035" y="1462"/>
                  </a:lnTo>
                  <a:lnTo>
                    <a:pt x="2040" y="1464"/>
                  </a:lnTo>
                  <a:lnTo>
                    <a:pt x="2047" y="1467"/>
                  </a:lnTo>
                  <a:lnTo>
                    <a:pt x="2053" y="1470"/>
                  </a:lnTo>
                  <a:lnTo>
                    <a:pt x="2060" y="1472"/>
                  </a:lnTo>
                  <a:lnTo>
                    <a:pt x="2067" y="1473"/>
                  </a:lnTo>
                  <a:lnTo>
                    <a:pt x="2073" y="1472"/>
                  </a:lnTo>
                  <a:lnTo>
                    <a:pt x="2079" y="1470"/>
                  </a:lnTo>
                  <a:lnTo>
                    <a:pt x="2084" y="1466"/>
                  </a:lnTo>
                  <a:lnTo>
                    <a:pt x="2088" y="1462"/>
                  </a:lnTo>
                  <a:lnTo>
                    <a:pt x="2096" y="1451"/>
                  </a:lnTo>
                  <a:lnTo>
                    <a:pt x="2105" y="1440"/>
                  </a:lnTo>
                  <a:lnTo>
                    <a:pt x="2166" y="1437"/>
                  </a:lnTo>
                  <a:lnTo>
                    <a:pt x="2166" y="1437"/>
                  </a:lnTo>
                  <a:lnTo>
                    <a:pt x="2168" y="1422"/>
                  </a:lnTo>
                  <a:lnTo>
                    <a:pt x="2171" y="1408"/>
                  </a:lnTo>
                  <a:lnTo>
                    <a:pt x="2172" y="1395"/>
                  </a:lnTo>
                  <a:lnTo>
                    <a:pt x="2173" y="1379"/>
                  </a:lnTo>
                  <a:lnTo>
                    <a:pt x="2172" y="1369"/>
                  </a:lnTo>
                  <a:lnTo>
                    <a:pt x="2170" y="1359"/>
                  </a:lnTo>
                  <a:lnTo>
                    <a:pt x="2166" y="1350"/>
                  </a:lnTo>
                  <a:lnTo>
                    <a:pt x="2163" y="1340"/>
                  </a:lnTo>
                  <a:lnTo>
                    <a:pt x="2159" y="1331"/>
                  </a:lnTo>
                  <a:lnTo>
                    <a:pt x="2156" y="1322"/>
                  </a:lnTo>
                  <a:lnTo>
                    <a:pt x="2154" y="1313"/>
                  </a:lnTo>
                  <a:lnTo>
                    <a:pt x="2154" y="1302"/>
                  </a:lnTo>
                  <a:lnTo>
                    <a:pt x="2154" y="1297"/>
                  </a:lnTo>
                  <a:lnTo>
                    <a:pt x="2155" y="1293"/>
                  </a:lnTo>
                  <a:lnTo>
                    <a:pt x="2157" y="1289"/>
                  </a:lnTo>
                  <a:lnTo>
                    <a:pt x="2159" y="1285"/>
                  </a:lnTo>
                  <a:lnTo>
                    <a:pt x="2166" y="1279"/>
                  </a:lnTo>
                  <a:lnTo>
                    <a:pt x="2173" y="1274"/>
                  </a:lnTo>
                  <a:lnTo>
                    <a:pt x="2180" y="1267"/>
                  </a:lnTo>
                  <a:lnTo>
                    <a:pt x="2185" y="1261"/>
                  </a:lnTo>
                  <a:lnTo>
                    <a:pt x="2189" y="1258"/>
                  </a:lnTo>
                  <a:lnTo>
                    <a:pt x="2190" y="1253"/>
                  </a:lnTo>
                  <a:lnTo>
                    <a:pt x="2191" y="1249"/>
                  </a:lnTo>
                  <a:lnTo>
                    <a:pt x="2192" y="1244"/>
                  </a:lnTo>
                  <a:lnTo>
                    <a:pt x="2188" y="1232"/>
                  </a:lnTo>
                  <a:lnTo>
                    <a:pt x="2182" y="1218"/>
                  </a:lnTo>
                  <a:lnTo>
                    <a:pt x="2183" y="1212"/>
                  </a:lnTo>
                  <a:lnTo>
                    <a:pt x="2185" y="1208"/>
                  </a:lnTo>
                  <a:lnTo>
                    <a:pt x="2189" y="1205"/>
                  </a:lnTo>
                  <a:lnTo>
                    <a:pt x="2193" y="1202"/>
                  </a:lnTo>
                  <a:lnTo>
                    <a:pt x="2205" y="1198"/>
                  </a:lnTo>
                  <a:lnTo>
                    <a:pt x="2217" y="1194"/>
                  </a:lnTo>
                  <a:lnTo>
                    <a:pt x="2231" y="1191"/>
                  </a:lnTo>
                  <a:lnTo>
                    <a:pt x="2242" y="1188"/>
                  </a:lnTo>
                  <a:lnTo>
                    <a:pt x="2247" y="1184"/>
                  </a:lnTo>
                  <a:lnTo>
                    <a:pt x="2250" y="1181"/>
                  </a:lnTo>
                  <a:lnTo>
                    <a:pt x="2252" y="1176"/>
                  </a:lnTo>
                  <a:lnTo>
                    <a:pt x="2253" y="1171"/>
                  </a:lnTo>
                  <a:lnTo>
                    <a:pt x="2250" y="1157"/>
                  </a:lnTo>
                  <a:lnTo>
                    <a:pt x="2247" y="1144"/>
                  </a:lnTo>
                  <a:lnTo>
                    <a:pt x="2248" y="1135"/>
                  </a:lnTo>
                  <a:lnTo>
                    <a:pt x="2250" y="1127"/>
                  </a:lnTo>
                  <a:lnTo>
                    <a:pt x="2253" y="1120"/>
                  </a:lnTo>
                  <a:lnTo>
                    <a:pt x="2258" y="1113"/>
                  </a:lnTo>
                  <a:lnTo>
                    <a:pt x="2270" y="1101"/>
                  </a:lnTo>
                  <a:lnTo>
                    <a:pt x="2284" y="1090"/>
                  </a:lnTo>
                  <a:lnTo>
                    <a:pt x="2298" y="1079"/>
                  </a:lnTo>
                  <a:lnTo>
                    <a:pt x="2309" y="1066"/>
                  </a:lnTo>
                  <a:lnTo>
                    <a:pt x="2313" y="1061"/>
                  </a:lnTo>
                  <a:lnTo>
                    <a:pt x="2317" y="1053"/>
                  </a:lnTo>
                  <a:lnTo>
                    <a:pt x="2320" y="1045"/>
                  </a:lnTo>
                  <a:lnTo>
                    <a:pt x="2320" y="1036"/>
                  </a:lnTo>
                  <a:lnTo>
                    <a:pt x="2319" y="1028"/>
                  </a:lnTo>
                  <a:lnTo>
                    <a:pt x="2317" y="1020"/>
                  </a:lnTo>
                  <a:lnTo>
                    <a:pt x="2312" y="1014"/>
                  </a:lnTo>
                  <a:lnTo>
                    <a:pt x="2307" y="1010"/>
                  </a:lnTo>
                  <a:lnTo>
                    <a:pt x="2300" y="1005"/>
                  </a:lnTo>
                  <a:lnTo>
                    <a:pt x="2292" y="1003"/>
                  </a:lnTo>
                  <a:lnTo>
                    <a:pt x="2284" y="1001"/>
                  </a:lnTo>
                  <a:lnTo>
                    <a:pt x="2276" y="999"/>
                  </a:lnTo>
                  <a:lnTo>
                    <a:pt x="2259" y="1005"/>
                  </a:lnTo>
                  <a:lnTo>
                    <a:pt x="2242" y="1010"/>
                  </a:lnTo>
                  <a:lnTo>
                    <a:pt x="2235" y="1009"/>
                  </a:lnTo>
                  <a:lnTo>
                    <a:pt x="2227" y="1006"/>
                  </a:lnTo>
                  <a:lnTo>
                    <a:pt x="2227" y="925"/>
                  </a:lnTo>
                  <a:lnTo>
                    <a:pt x="2226" y="907"/>
                  </a:lnTo>
                  <a:lnTo>
                    <a:pt x="2224" y="887"/>
                  </a:lnTo>
                  <a:lnTo>
                    <a:pt x="2222" y="878"/>
                  </a:lnTo>
                  <a:lnTo>
                    <a:pt x="2219" y="869"/>
                  </a:lnTo>
                  <a:lnTo>
                    <a:pt x="2216" y="861"/>
                  </a:lnTo>
                  <a:lnTo>
                    <a:pt x="2213" y="853"/>
                  </a:lnTo>
                  <a:lnTo>
                    <a:pt x="2208" y="845"/>
                  </a:lnTo>
                  <a:lnTo>
                    <a:pt x="2204" y="839"/>
                  </a:lnTo>
                  <a:lnTo>
                    <a:pt x="2198" y="832"/>
                  </a:lnTo>
                  <a:lnTo>
                    <a:pt x="2191" y="826"/>
                  </a:lnTo>
                  <a:lnTo>
                    <a:pt x="2184" y="820"/>
                  </a:lnTo>
                  <a:lnTo>
                    <a:pt x="2178" y="817"/>
                  </a:lnTo>
                  <a:lnTo>
                    <a:pt x="2168" y="813"/>
                  </a:lnTo>
                  <a:lnTo>
                    <a:pt x="2159" y="810"/>
                  </a:lnTo>
                  <a:lnTo>
                    <a:pt x="2161" y="806"/>
                  </a:lnTo>
                  <a:lnTo>
                    <a:pt x="2163" y="801"/>
                  </a:lnTo>
                  <a:lnTo>
                    <a:pt x="2165" y="798"/>
                  </a:lnTo>
                  <a:lnTo>
                    <a:pt x="2167" y="794"/>
                  </a:lnTo>
                  <a:lnTo>
                    <a:pt x="2174" y="789"/>
                  </a:lnTo>
                  <a:lnTo>
                    <a:pt x="2181" y="783"/>
                  </a:lnTo>
                  <a:lnTo>
                    <a:pt x="2188" y="777"/>
                  </a:lnTo>
                  <a:lnTo>
                    <a:pt x="2193" y="772"/>
                  </a:lnTo>
                  <a:lnTo>
                    <a:pt x="2196" y="768"/>
                  </a:lnTo>
                  <a:lnTo>
                    <a:pt x="2197" y="764"/>
                  </a:lnTo>
                  <a:lnTo>
                    <a:pt x="2198" y="760"/>
                  </a:lnTo>
                  <a:lnTo>
                    <a:pt x="2198" y="756"/>
                  </a:lnTo>
                  <a:lnTo>
                    <a:pt x="2190" y="742"/>
                  </a:lnTo>
                  <a:lnTo>
                    <a:pt x="2182" y="730"/>
                  </a:lnTo>
                  <a:lnTo>
                    <a:pt x="2183" y="721"/>
                  </a:lnTo>
                  <a:lnTo>
                    <a:pt x="2185" y="711"/>
                  </a:lnTo>
                  <a:lnTo>
                    <a:pt x="2201" y="709"/>
                  </a:lnTo>
                  <a:lnTo>
                    <a:pt x="2217" y="709"/>
                  </a:lnTo>
                  <a:lnTo>
                    <a:pt x="2224" y="708"/>
                  </a:lnTo>
                  <a:lnTo>
                    <a:pt x="2230" y="705"/>
                  </a:lnTo>
                  <a:lnTo>
                    <a:pt x="2231" y="704"/>
                  </a:lnTo>
                  <a:lnTo>
                    <a:pt x="2233" y="700"/>
                  </a:lnTo>
                  <a:lnTo>
                    <a:pt x="2233" y="698"/>
                  </a:lnTo>
                  <a:lnTo>
                    <a:pt x="2234" y="695"/>
                  </a:lnTo>
                  <a:lnTo>
                    <a:pt x="2238" y="687"/>
                  </a:lnTo>
                  <a:lnTo>
                    <a:pt x="2240" y="679"/>
                  </a:lnTo>
                  <a:lnTo>
                    <a:pt x="2240" y="679"/>
                  </a:lnTo>
                  <a:lnTo>
                    <a:pt x="2210" y="662"/>
                  </a:lnTo>
                  <a:lnTo>
                    <a:pt x="2183" y="646"/>
                  </a:lnTo>
                  <a:lnTo>
                    <a:pt x="2172" y="637"/>
                  </a:lnTo>
                  <a:lnTo>
                    <a:pt x="2162" y="626"/>
                  </a:lnTo>
                  <a:lnTo>
                    <a:pt x="2156" y="620"/>
                  </a:lnTo>
                  <a:lnTo>
                    <a:pt x="2151" y="613"/>
                  </a:lnTo>
                  <a:lnTo>
                    <a:pt x="2148" y="606"/>
                  </a:lnTo>
                  <a:lnTo>
                    <a:pt x="2144" y="598"/>
                  </a:lnTo>
                  <a:lnTo>
                    <a:pt x="2139" y="584"/>
                  </a:lnTo>
                  <a:lnTo>
                    <a:pt x="2136" y="570"/>
                  </a:lnTo>
                  <a:lnTo>
                    <a:pt x="2131" y="558"/>
                  </a:lnTo>
                  <a:lnTo>
                    <a:pt x="2124" y="544"/>
                  </a:lnTo>
                  <a:lnTo>
                    <a:pt x="2118" y="552"/>
                  </a:lnTo>
                  <a:lnTo>
                    <a:pt x="2110" y="559"/>
                  </a:lnTo>
                  <a:lnTo>
                    <a:pt x="2105" y="562"/>
                  </a:lnTo>
                  <a:lnTo>
                    <a:pt x="2101" y="564"/>
                  </a:lnTo>
                  <a:lnTo>
                    <a:pt x="2095" y="566"/>
                  </a:lnTo>
                  <a:lnTo>
                    <a:pt x="2089" y="566"/>
                  </a:lnTo>
                  <a:lnTo>
                    <a:pt x="2084" y="566"/>
                  </a:lnTo>
                  <a:lnTo>
                    <a:pt x="2079" y="563"/>
                  </a:lnTo>
                  <a:lnTo>
                    <a:pt x="2074" y="561"/>
                  </a:lnTo>
                  <a:lnTo>
                    <a:pt x="2072" y="557"/>
                  </a:lnTo>
                  <a:lnTo>
                    <a:pt x="2068" y="547"/>
                  </a:lnTo>
                  <a:lnTo>
                    <a:pt x="2064" y="536"/>
                  </a:lnTo>
                  <a:lnTo>
                    <a:pt x="2062" y="524"/>
                  </a:lnTo>
                  <a:lnTo>
                    <a:pt x="2059" y="511"/>
                  </a:lnTo>
                  <a:lnTo>
                    <a:pt x="2056" y="506"/>
                  </a:lnTo>
                  <a:lnTo>
                    <a:pt x="2053" y="501"/>
                  </a:lnTo>
                  <a:lnTo>
                    <a:pt x="2048" y="496"/>
                  </a:lnTo>
                  <a:lnTo>
                    <a:pt x="2044" y="492"/>
                  </a:lnTo>
                  <a:lnTo>
                    <a:pt x="2039" y="496"/>
                  </a:lnTo>
                  <a:lnTo>
                    <a:pt x="2035" y="500"/>
                  </a:lnTo>
                  <a:lnTo>
                    <a:pt x="2033" y="502"/>
                  </a:lnTo>
                  <a:lnTo>
                    <a:pt x="2030" y="503"/>
                  </a:lnTo>
                  <a:lnTo>
                    <a:pt x="2028" y="504"/>
                  </a:lnTo>
                  <a:lnTo>
                    <a:pt x="2025" y="504"/>
                  </a:lnTo>
                  <a:lnTo>
                    <a:pt x="2020" y="504"/>
                  </a:lnTo>
                  <a:lnTo>
                    <a:pt x="2014" y="503"/>
                  </a:lnTo>
                  <a:lnTo>
                    <a:pt x="2010" y="502"/>
                  </a:lnTo>
                  <a:lnTo>
                    <a:pt x="2007" y="500"/>
                  </a:lnTo>
                  <a:lnTo>
                    <a:pt x="1999" y="494"/>
                  </a:lnTo>
                  <a:lnTo>
                    <a:pt x="1992" y="487"/>
                  </a:lnTo>
                  <a:lnTo>
                    <a:pt x="1982" y="469"/>
                  </a:lnTo>
                  <a:lnTo>
                    <a:pt x="1970" y="450"/>
                  </a:lnTo>
                  <a:lnTo>
                    <a:pt x="1962" y="438"/>
                  </a:lnTo>
                  <a:lnTo>
                    <a:pt x="1953" y="427"/>
                  </a:lnTo>
                  <a:lnTo>
                    <a:pt x="1944" y="417"/>
                  </a:lnTo>
                  <a:lnTo>
                    <a:pt x="1935" y="408"/>
                  </a:lnTo>
                  <a:lnTo>
                    <a:pt x="1926" y="399"/>
                  </a:lnTo>
                  <a:lnTo>
                    <a:pt x="1919" y="389"/>
                  </a:lnTo>
                  <a:lnTo>
                    <a:pt x="1911" y="378"/>
                  </a:lnTo>
                  <a:lnTo>
                    <a:pt x="1906" y="364"/>
                  </a:lnTo>
                  <a:lnTo>
                    <a:pt x="1903" y="356"/>
                  </a:lnTo>
                  <a:lnTo>
                    <a:pt x="1902" y="348"/>
                  </a:lnTo>
                  <a:lnTo>
                    <a:pt x="1901" y="340"/>
                  </a:lnTo>
                  <a:lnTo>
                    <a:pt x="1901" y="332"/>
                  </a:lnTo>
                  <a:lnTo>
                    <a:pt x="1902" y="318"/>
                  </a:lnTo>
                  <a:lnTo>
                    <a:pt x="1903" y="303"/>
                  </a:lnTo>
                  <a:lnTo>
                    <a:pt x="1903" y="289"/>
                  </a:lnTo>
                  <a:lnTo>
                    <a:pt x="1902" y="276"/>
                  </a:lnTo>
                  <a:lnTo>
                    <a:pt x="1901" y="268"/>
                  </a:lnTo>
                  <a:lnTo>
                    <a:pt x="1898" y="261"/>
                  </a:lnTo>
                  <a:lnTo>
                    <a:pt x="1894" y="254"/>
                  </a:lnTo>
                  <a:lnTo>
                    <a:pt x="1890" y="247"/>
                  </a:lnTo>
                  <a:lnTo>
                    <a:pt x="1883" y="239"/>
                  </a:lnTo>
                  <a:lnTo>
                    <a:pt x="1875" y="233"/>
                  </a:lnTo>
                  <a:lnTo>
                    <a:pt x="1867" y="227"/>
                  </a:lnTo>
                  <a:lnTo>
                    <a:pt x="1859" y="223"/>
                  </a:lnTo>
                  <a:lnTo>
                    <a:pt x="1850" y="220"/>
                  </a:lnTo>
                  <a:lnTo>
                    <a:pt x="1840" y="218"/>
                  </a:lnTo>
                  <a:lnTo>
                    <a:pt x="1830" y="216"/>
                  </a:lnTo>
                  <a:lnTo>
                    <a:pt x="1820" y="216"/>
                  </a:lnTo>
                  <a:lnTo>
                    <a:pt x="1813" y="217"/>
                  </a:lnTo>
                  <a:lnTo>
                    <a:pt x="1808" y="219"/>
                  </a:lnTo>
                  <a:lnTo>
                    <a:pt x="1804" y="222"/>
                  </a:lnTo>
                  <a:lnTo>
                    <a:pt x="1799" y="226"/>
                  </a:lnTo>
                  <a:lnTo>
                    <a:pt x="1790" y="235"/>
                  </a:lnTo>
                  <a:lnTo>
                    <a:pt x="1781" y="242"/>
                  </a:lnTo>
                  <a:lnTo>
                    <a:pt x="1774" y="244"/>
                  </a:lnTo>
                  <a:lnTo>
                    <a:pt x="1767" y="244"/>
                  </a:lnTo>
                  <a:lnTo>
                    <a:pt x="1761" y="243"/>
                  </a:lnTo>
                  <a:lnTo>
                    <a:pt x="1754" y="242"/>
                  </a:lnTo>
                  <a:lnTo>
                    <a:pt x="1747" y="240"/>
                  </a:lnTo>
                  <a:lnTo>
                    <a:pt x="1741" y="240"/>
                  </a:lnTo>
                  <a:lnTo>
                    <a:pt x="1735" y="242"/>
                  </a:lnTo>
                  <a:lnTo>
                    <a:pt x="1729" y="245"/>
                  </a:lnTo>
                  <a:lnTo>
                    <a:pt x="1726" y="248"/>
                  </a:lnTo>
                  <a:lnTo>
                    <a:pt x="1723" y="254"/>
                  </a:lnTo>
                  <a:lnTo>
                    <a:pt x="1721" y="259"/>
                  </a:lnTo>
                  <a:lnTo>
                    <a:pt x="1720" y="264"/>
                  </a:lnTo>
                  <a:lnTo>
                    <a:pt x="1718" y="269"/>
                  </a:lnTo>
                  <a:lnTo>
                    <a:pt x="1715" y="273"/>
                  </a:lnTo>
                  <a:lnTo>
                    <a:pt x="1712" y="276"/>
                  </a:lnTo>
                  <a:lnTo>
                    <a:pt x="1706" y="277"/>
                  </a:lnTo>
                  <a:lnTo>
                    <a:pt x="1696" y="276"/>
                  </a:lnTo>
                  <a:lnTo>
                    <a:pt x="1687" y="273"/>
                  </a:lnTo>
                  <a:lnTo>
                    <a:pt x="1678" y="270"/>
                  </a:lnTo>
                  <a:lnTo>
                    <a:pt x="1670" y="265"/>
                  </a:lnTo>
                  <a:lnTo>
                    <a:pt x="1661" y="261"/>
                  </a:lnTo>
                  <a:lnTo>
                    <a:pt x="1653" y="257"/>
                  </a:lnTo>
                  <a:lnTo>
                    <a:pt x="1643" y="255"/>
                  </a:lnTo>
                  <a:lnTo>
                    <a:pt x="1633" y="254"/>
                  </a:lnTo>
                  <a:lnTo>
                    <a:pt x="1624" y="255"/>
                  </a:lnTo>
                  <a:lnTo>
                    <a:pt x="1616" y="259"/>
                  </a:lnTo>
                  <a:lnTo>
                    <a:pt x="1609" y="262"/>
                  </a:lnTo>
                  <a:lnTo>
                    <a:pt x="1602" y="268"/>
                  </a:lnTo>
                  <a:lnTo>
                    <a:pt x="1595" y="272"/>
                  </a:lnTo>
                  <a:lnTo>
                    <a:pt x="1589" y="276"/>
                  </a:lnTo>
                  <a:lnTo>
                    <a:pt x="1581" y="279"/>
                  </a:lnTo>
                  <a:lnTo>
                    <a:pt x="1572" y="280"/>
                  </a:lnTo>
                  <a:lnTo>
                    <a:pt x="1567" y="280"/>
                  </a:lnTo>
                  <a:lnTo>
                    <a:pt x="1564" y="279"/>
                  </a:lnTo>
                  <a:lnTo>
                    <a:pt x="1559" y="277"/>
                  </a:lnTo>
                  <a:lnTo>
                    <a:pt x="1556" y="274"/>
                  </a:lnTo>
                  <a:lnTo>
                    <a:pt x="1550" y="269"/>
                  </a:lnTo>
                  <a:lnTo>
                    <a:pt x="1544" y="262"/>
                  </a:lnTo>
                  <a:lnTo>
                    <a:pt x="1539" y="256"/>
                  </a:lnTo>
                  <a:lnTo>
                    <a:pt x="1533" y="251"/>
                  </a:lnTo>
                  <a:lnTo>
                    <a:pt x="1530" y="248"/>
                  </a:lnTo>
                  <a:lnTo>
                    <a:pt x="1525" y="246"/>
                  </a:lnTo>
                  <a:lnTo>
                    <a:pt x="1522" y="245"/>
                  </a:lnTo>
                  <a:lnTo>
                    <a:pt x="1517" y="245"/>
                  </a:lnTo>
                  <a:lnTo>
                    <a:pt x="1511" y="245"/>
                  </a:lnTo>
                  <a:lnTo>
                    <a:pt x="1506" y="247"/>
                  </a:lnTo>
                  <a:lnTo>
                    <a:pt x="1501" y="250"/>
                  </a:lnTo>
                  <a:lnTo>
                    <a:pt x="1497" y="253"/>
                  </a:lnTo>
                  <a:lnTo>
                    <a:pt x="1489" y="261"/>
                  </a:lnTo>
                  <a:lnTo>
                    <a:pt x="1482" y="270"/>
                  </a:lnTo>
                  <a:lnTo>
                    <a:pt x="1475" y="280"/>
                  </a:lnTo>
                  <a:lnTo>
                    <a:pt x="1467" y="288"/>
                  </a:lnTo>
                  <a:lnTo>
                    <a:pt x="1463" y="291"/>
                  </a:lnTo>
                  <a:lnTo>
                    <a:pt x="1458" y="294"/>
                  </a:lnTo>
                  <a:lnTo>
                    <a:pt x="1453" y="296"/>
                  </a:lnTo>
                  <a:lnTo>
                    <a:pt x="1447" y="296"/>
                  </a:lnTo>
                  <a:lnTo>
                    <a:pt x="1437" y="295"/>
                  </a:lnTo>
                  <a:lnTo>
                    <a:pt x="1428" y="294"/>
                  </a:lnTo>
                  <a:lnTo>
                    <a:pt x="1419" y="290"/>
                  </a:lnTo>
                  <a:lnTo>
                    <a:pt x="1411" y="286"/>
                  </a:lnTo>
                  <a:lnTo>
                    <a:pt x="1396" y="276"/>
                  </a:lnTo>
                  <a:lnTo>
                    <a:pt x="1382" y="264"/>
                  </a:lnTo>
                  <a:lnTo>
                    <a:pt x="1369" y="252"/>
                  </a:lnTo>
                  <a:lnTo>
                    <a:pt x="1354" y="242"/>
                  </a:lnTo>
                  <a:lnTo>
                    <a:pt x="1345" y="238"/>
                  </a:lnTo>
                  <a:lnTo>
                    <a:pt x="1337" y="235"/>
                  </a:lnTo>
                  <a:lnTo>
                    <a:pt x="1328" y="233"/>
                  </a:lnTo>
                  <a:lnTo>
                    <a:pt x="1318" y="231"/>
                  </a:lnTo>
                  <a:lnTo>
                    <a:pt x="1313" y="233"/>
                  </a:lnTo>
                  <a:lnTo>
                    <a:pt x="1309" y="234"/>
                  </a:lnTo>
                  <a:lnTo>
                    <a:pt x="1304" y="235"/>
                  </a:lnTo>
                  <a:lnTo>
                    <a:pt x="1301" y="237"/>
                  </a:lnTo>
                  <a:lnTo>
                    <a:pt x="1294" y="243"/>
                  </a:lnTo>
                  <a:lnTo>
                    <a:pt x="1287" y="250"/>
                  </a:lnTo>
                  <a:lnTo>
                    <a:pt x="1280" y="256"/>
                  </a:lnTo>
                  <a:lnTo>
                    <a:pt x="1274" y="262"/>
                  </a:lnTo>
                  <a:lnTo>
                    <a:pt x="1270" y="264"/>
                  </a:lnTo>
                  <a:lnTo>
                    <a:pt x="1266" y="265"/>
                  </a:lnTo>
                  <a:lnTo>
                    <a:pt x="1261" y="267"/>
                  </a:lnTo>
                  <a:lnTo>
                    <a:pt x="1257" y="268"/>
                  </a:lnTo>
                  <a:lnTo>
                    <a:pt x="1252" y="267"/>
                  </a:lnTo>
                  <a:lnTo>
                    <a:pt x="1248" y="265"/>
                  </a:lnTo>
                  <a:lnTo>
                    <a:pt x="1243" y="264"/>
                  </a:lnTo>
                  <a:lnTo>
                    <a:pt x="1240" y="261"/>
                  </a:lnTo>
                  <a:lnTo>
                    <a:pt x="1234" y="255"/>
                  </a:lnTo>
                  <a:lnTo>
                    <a:pt x="1229" y="246"/>
                  </a:lnTo>
                  <a:lnTo>
                    <a:pt x="1222" y="227"/>
                  </a:lnTo>
                  <a:lnTo>
                    <a:pt x="1215" y="206"/>
                  </a:lnTo>
                  <a:lnTo>
                    <a:pt x="1211" y="217"/>
                  </a:lnTo>
                  <a:lnTo>
                    <a:pt x="1206" y="228"/>
                  </a:lnTo>
                  <a:lnTo>
                    <a:pt x="1203" y="231"/>
                  </a:lnTo>
                  <a:lnTo>
                    <a:pt x="1199" y="235"/>
                  </a:lnTo>
                  <a:lnTo>
                    <a:pt x="1194" y="237"/>
                  </a:lnTo>
                  <a:lnTo>
                    <a:pt x="1190" y="238"/>
                  </a:lnTo>
                  <a:lnTo>
                    <a:pt x="1184" y="238"/>
                  </a:lnTo>
                  <a:lnTo>
                    <a:pt x="1178" y="236"/>
                  </a:lnTo>
                  <a:lnTo>
                    <a:pt x="1175" y="235"/>
                  </a:lnTo>
                  <a:lnTo>
                    <a:pt x="1171" y="231"/>
                  </a:lnTo>
                  <a:lnTo>
                    <a:pt x="1164" y="225"/>
                  </a:lnTo>
                  <a:lnTo>
                    <a:pt x="1158" y="217"/>
                  </a:lnTo>
                  <a:lnTo>
                    <a:pt x="1154" y="208"/>
                  </a:lnTo>
                  <a:lnTo>
                    <a:pt x="1147" y="199"/>
                  </a:lnTo>
                  <a:lnTo>
                    <a:pt x="1144" y="194"/>
                  </a:lnTo>
                  <a:lnTo>
                    <a:pt x="1140" y="191"/>
                  </a:lnTo>
                  <a:lnTo>
                    <a:pt x="1137" y="186"/>
                  </a:lnTo>
                  <a:lnTo>
                    <a:pt x="1131" y="184"/>
                  </a:lnTo>
                  <a:lnTo>
                    <a:pt x="1115" y="175"/>
                  </a:lnTo>
                  <a:lnTo>
                    <a:pt x="1099" y="169"/>
                  </a:lnTo>
                  <a:lnTo>
                    <a:pt x="1083" y="165"/>
                  </a:lnTo>
                  <a:lnTo>
                    <a:pt x="1069" y="161"/>
                  </a:lnTo>
                  <a:lnTo>
                    <a:pt x="1053" y="157"/>
                  </a:lnTo>
                  <a:lnTo>
                    <a:pt x="1038" y="152"/>
                  </a:lnTo>
                  <a:lnTo>
                    <a:pt x="1022" y="145"/>
                  </a:lnTo>
                  <a:lnTo>
                    <a:pt x="1006" y="135"/>
                  </a:lnTo>
                  <a:lnTo>
                    <a:pt x="998" y="129"/>
                  </a:lnTo>
                  <a:lnTo>
                    <a:pt x="993" y="122"/>
                  </a:lnTo>
                  <a:lnTo>
                    <a:pt x="988" y="114"/>
                  </a:lnTo>
                  <a:lnTo>
                    <a:pt x="984" y="106"/>
                  </a:lnTo>
                  <a:lnTo>
                    <a:pt x="979" y="99"/>
                  </a:lnTo>
                  <a:lnTo>
                    <a:pt x="973" y="92"/>
                  </a:lnTo>
                  <a:lnTo>
                    <a:pt x="970" y="90"/>
                  </a:lnTo>
                  <a:lnTo>
                    <a:pt x="967" y="89"/>
                  </a:lnTo>
                  <a:lnTo>
                    <a:pt x="962" y="88"/>
                  </a:lnTo>
                  <a:lnTo>
                    <a:pt x="958" y="88"/>
                  </a:lnTo>
                  <a:lnTo>
                    <a:pt x="951" y="88"/>
                  </a:lnTo>
                  <a:lnTo>
                    <a:pt x="945" y="90"/>
                  </a:lnTo>
                  <a:lnTo>
                    <a:pt x="939" y="93"/>
                  </a:lnTo>
                  <a:lnTo>
                    <a:pt x="935" y="98"/>
                  </a:lnTo>
                  <a:lnTo>
                    <a:pt x="926" y="108"/>
                  </a:lnTo>
                  <a:lnTo>
                    <a:pt x="919" y="120"/>
                  </a:lnTo>
                  <a:lnTo>
                    <a:pt x="912" y="133"/>
                  </a:lnTo>
                  <a:lnTo>
                    <a:pt x="904" y="144"/>
                  </a:lnTo>
                  <a:lnTo>
                    <a:pt x="900" y="149"/>
                  </a:lnTo>
                  <a:lnTo>
                    <a:pt x="894" y="152"/>
                  </a:lnTo>
                  <a:lnTo>
                    <a:pt x="887" y="154"/>
                  </a:lnTo>
                  <a:lnTo>
                    <a:pt x="881" y="154"/>
                  </a:lnTo>
                  <a:lnTo>
                    <a:pt x="877" y="154"/>
                  </a:lnTo>
                  <a:lnTo>
                    <a:pt x="874" y="153"/>
                  </a:lnTo>
                  <a:lnTo>
                    <a:pt x="870" y="152"/>
                  </a:lnTo>
                  <a:lnTo>
                    <a:pt x="867" y="150"/>
                  </a:lnTo>
                  <a:lnTo>
                    <a:pt x="862" y="145"/>
                  </a:lnTo>
                  <a:lnTo>
                    <a:pt x="858" y="139"/>
                  </a:lnTo>
                  <a:lnTo>
                    <a:pt x="853" y="133"/>
                  </a:lnTo>
                  <a:lnTo>
                    <a:pt x="849" y="127"/>
                  </a:lnTo>
                  <a:lnTo>
                    <a:pt x="843" y="123"/>
                  </a:lnTo>
                  <a:lnTo>
                    <a:pt x="835" y="119"/>
                  </a:lnTo>
                  <a:lnTo>
                    <a:pt x="806" y="111"/>
                  </a:lnTo>
                  <a:lnTo>
                    <a:pt x="779" y="105"/>
                  </a:lnTo>
                  <a:lnTo>
                    <a:pt x="753" y="95"/>
                  </a:lnTo>
                  <a:lnTo>
                    <a:pt x="723" y="84"/>
                  </a:lnTo>
                  <a:lnTo>
                    <a:pt x="716" y="80"/>
                  </a:lnTo>
                  <a:lnTo>
                    <a:pt x="711" y="75"/>
                  </a:lnTo>
                  <a:lnTo>
                    <a:pt x="705" y="69"/>
                  </a:lnTo>
                  <a:lnTo>
                    <a:pt x="700" y="65"/>
                  </a:lnTo>
                  <a:lnTo>
                    <a:pt x="695" y="59"/>
                  </a:lnTo>
                  <a:lnTo>
                    <a:pt x="689" y="56"/>
                  </a:lnTo>
                  <a:lnTo>
                    <a:pt x="682" y="52"/>
                  </a:lnTo>
                  <a:lnTo>
                    <a:pt x="676" y="51"/>
                  </a:lnTo>
                  <a:lnTo>
                    <a:pt x="665" y="52"/>
                  </a:lnTo>
                  <a:lnTo>
                    <a:pt x="657" y="56"/>
                  </a:lnTo>
                  <a:lnTo>
                    <a:pt x="649" y="60"/>
                  </a:lnTo>
                  <a:lnTo>
                    <a:pt x="643" y="66"/>
                  </a:lnTo>
                  <a:lnTo>
                    <a:pt x="629" y="78"/>
                  </a:lnTo>
                  <a:lnTo>
                    <a:pt x="614" y="90"/>
                  </a:lnTo>
                  <a:lnTo>
                    <a:pt x="608" y="93"/>
                  </a:lnTo>
                  <a:lnTo>
                    <a:pt x="602" y="95"/>
                  </a:lnTo>
                  <a:lnTo>
                    <a:pt x="595" y="97"/>
                  </a:lnTo>
                  <a:lnTo>
                    <a:pt x="589" y="97"/>
                  </a:lnTo>
                  <a:lnTo>
                    <a:pt x="576" y="98"/>
                  </a:lnTo>
                  <a:lnTo>
                    <a:pt x="562" y="100"/>
                  </a:lnTo>
                  <a:lnTo>
                    <a:pt x="555" y="102"/>
                  </a:lnTo>
                  <a:lnTo>
                    <a:pt x="549" y="107"/>
                  </a:lnTo>
                  <a:lnTo>
                    <a:pt x="543" y="111"/>
                  </a:lnTo>
                  <a:lnTo>
                    <a:pt x="537" y="117"/>
                  </a:lnTo>
                  <a:lnTo>
                    <a:pt x="532" y="122"/>
                  </a:lnTo>
                  <a:lnTo>
                    <a:pt x="526" y="125"/>
                  </a:lnTo>
                  <a:lnTo>
                    <a:pt x="519" y="128"/>
                  </a:lnTo>
                  <a:lnTo>
                    <a:pt x="511" y="128"/>
                  </a:lnTo>
                  <a:lnTo>
                    <a:pt x="507" y="128"/>
                  </a:lnTo>
                  <a:lnTo>
                    <a:pt x="503" y="127"/>
                  </a:lnTo>
                  <a:lnTo>
                    <a:pt x="500" y="126"/>
                  </a:lnTo>
                  <a:lnTo>
                    <a:pt x="498" y="124"/>
                  </a:lnTo>
                  <a:lnTo>
                    <a:pt x="492" y="119"/>
                  </a:lnTo>
                  <a:lnTo>
                    <a:pt x="487" y="112"/>
                  </a:lnTo>
                  <a:lnTo>
                    <a:pt x="482" y="107"/>
                  </a:lnTo>
                  <a:lnTo>
                    <a:pt x="477" y="102"/>
                  </a:lnTo>
                  <a:lnTo>
                    <a:pt x="474" y="100"/>
                  </a:lnTo>
                  <a:lnTo>
                    <a:pt x="470" y="98"/>
                  </a:lnTo>
                  <a:lnTo>
                    <a:pt x="467" y="97"/>
                  </a:lnTo>
                  <a:lnTo>
                    <a:pt x="463" y="97"/>
                  </a:lnTo>
                  <a:lnTo>
                    <a:pt x="457" y="98"/>
                  </a:lnTo>
                  <a:lnTo>
                    <a:pt x="451" y="99"/>
                  </a:lnTo>
                  <a:lnTo>
                    <a:pt x="447" y="101"/>
                  </a:lnTo>
                  <a:lnTo>
                    <a:pt x="442" y="103"/>
                  </a:lnTo>
                  <a:lnTo>
                    <a:pt x="438" y="106"/>
                  </a:lnTo>
                  <a:lnTo>
                    <a:pt x="432" y="108"/>
                  </a:lnTo>
                  <a:lnTo>
                    <a:pt x="427" y="109"/>
                  </a:lnTo>
                  <a:lnTo>
                    <a:pt x="421" y="109"/>
                  </a:lnTo>
                  <a:lnTo>
                    <a:pt x="407" y="108"/>
                  </a:lnTo>
                  <a:lnTo>
                    <a:pt x="395" y="106"/>
                  </a:lnTo>
                  <a:lnTo>
                    <a:pt x="382" y="101"/>
                  </a:lnTo>
                  <a:lnTo>
                    <a:pt x="371" y="97"/>
                  </a:lnTo>
                  <a:lnTo>
                    <a:pt x="361" y="92"/>
                  </a:lnTo>
                  <a:lnTo>
                    <a:pt x="348" y="88"/>
                  </a:lnTo>
                  <a:lnTo>
                    <a:pt x="336" y="85"/>
                  </a:lnTo>
                  <a:lnTo>
                    <a:pt x="321" y="84"/>
                  </a:lnTo>
                  <a:lnTo>
                    <a:pt x="319" y="65"/>
                  </a:lnTo>
                  <a:lnTo>
                    <a:pt x="324" y="39"/>
                  </a:lnTo>
                  <a:lnTo>
                    <a:pt x="324" y="11"/>
                  </a:lnTo>
                  <a:lnTo>
                    <a:pt x="315" y="9"/>
                  </a:lnTo>
                  <a:lnTo>
                    <a:pt x="306" y="7"/>
                  </a:lnTo>
                  <a:lnTo>
                    <a:pt x="298" y="5"/>
                  </a:lnTo>
                  <a:lnTo>
                    <a:pt x="289" y="0"/>
                  </a:lnTo>
                  <a:lnTo>
                    <a:pt x="289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700"/>
            </a:p>
          </p:txBody>
        </p:sp>
        <p:sp>
          <p:nvSpPr>
            <p:cNvPr id="13" name="Freeform 113"/>
            <p:cNvSpPr>
              <a:spLocks/>
            </p:cNvSpPr>
            <p:nvPr/>
          </p:nvSpPr>
          <p:spPr bwMode="auto">
            <a:xfrm>
              <a:off x="5069842" y="2952978"/>
              <a:ext cx="1297677" cy="1006198"/>
            </a:xfrm>
            <a:custGeom>
              <a:avLst/>
              <a:gdLst>
                <a:gd name="T0" fmla="*/ 89 w 4877"/>
                <a:gd name="T1" fmla="*/ 383 h 3780"/>
                <a:gd name="T2" fmla="*/ 90 w 4877"/>
                <a:gd name="T3" fmla="*/ 367 h 3780"/>
                <a:gd name="T4" fmla="*/ 93 w 4877"/>
                <a:gd name="T5" fmla="*/ 352 h 3780"/>
                <a:gd name="T6" fmla="*/ 95 w 4877"/>
                <a:gd name="T7" fmla="*/ 346 h 3780"/>
                <a:gd name="T8" fmla="*/ 98 w 4877"/>
                <a:gd name="T9" fmla="*/ 341 h 3780"/>
                <a:gd name="T10" fmla="*/ 103 w 4877"/>
                <a:gd name="T11" fmla="*/ 335 h 3780"/>
                <a:gd name="T12" fmla="*/ 108 w 4877"/>
                <a:gd name="T13" fmla="*/ 332 h 3780"/>
                <a:gd name="T14" fmla="*/ 115 w 4877"/>
                <a:gd name="T15" fmla="*/ 328 h 3780"/>
                <a:gd name="T16" fmla="*/ 122 w 4877"/>
                <a:gd name="T17" fmla="*/ 326 h 3780"/>
                <a:gd name="T18" fmla="*/ 129 w 4877"/>
                <a:gd name="T19" fmla="*/ 325 h 3780"/>
                <a:gd name="T20" fmla="*/ 136 w 4877"/>
                <a:gd name="T21" fmla="*/ 324 h 3780"/>
                <a:gd name="T22" fmla="*/ 141 w 4877"/>
                <a:gd name="T23" fmla="*/ 323 h 3780"/>
                <a:gd name="T24" fmla="*/ 148 w 4877"/>
                <a:gd name="T25" fmla="*/ 321 h 3780"/>
                <a:gd name="T26" fmla="*/ 154 w 4877"/>
                <a:gd name="T27" fmla="*/ 319 h 3780"/>
                <a:gd name="T28" fmla="*/ 161 w 4877"/>
                <a:gd name="T29" fmla="*/ 315 h 3780"/>
                <a:gd name="T30" fmla="*/ 165 w 4877"/>
                <a:gd name="T31" fmla="*/ 311 h 3780"/>
                <a:gd name="T32" fmla="*/ 167 w 4877"/>
                <a:gd name="T33" fmla="*/ 307 h 3780"/>
                <a:gd name="T34" fmla="*/ 170 w 4877"/>
                <a:gd name="T35" fmla="*/ 302 h 3780"/>
                <a:gd name="T36" fmla="*/ 172 w 4877"/>
                <a:gd name="T37" fmla="*/ 298 h 3780"/>
                <a:gd name="T38" fmla="*/ 174 w 4877"/>
                <a:gd name="T39" fmla="*/ 288 h 3780"/>
                <a:gd name="T40" fmla="*/ 176 w 4877"/>
                <a:gd name="T41" fmla="*/ 276 h 3780"/>
                <a:gd name="T42" fmla="*/ 184 w 4877"/>
                <a:gd name="T43" fmla="*/ 263 h 3780"/>
                <a:gd name="T44" fmla="*/ 192 w 4877"/>
                <a:gd name="T45" fmla="*/ 250 h 3780"/>
                <a:gd name="T46" fmla="*/ 196 w 4877"/>
                <a:gd name="T47" fmla="*/ 243 h 3780"/>
                <a:gd name="T48" fmla="*/ 199 w 4877"/>
                <a:gd name="T49" fmla="*/ 238 h 3780"/>
                <a:gd name="T50" fmla="*/ 201 w 4877"/>
                <a:gd name="T51" fmla="*/ 230 h 3780"/>
                <a:gd name="T52" fmla="*/ 202 w 4877"/>
                <a:gd name="T53" fmla="*/ 222 h 3780"/>
                <a:gd name="T54" fmla="*/ 201 w 4877"/>
                <a:gd name="T55" fmla="*/ 217 h 3780"/>
                <a:gd name="T56" fmla="*/ 200 w 4877"/>
                <a:gd name="T57" fmla="*/ 214 h 3780"/>
                <a:gd name="T58" fmla="*/ 199 w 4877"/>
                <a:gd name="T59" fmla="*/ 210 h 3780"/>
                <a:gd name="T60" fmla="*/ 197 w 4877"/>
                <a:gd name="T61" fmla="*/ 207 h 3780"/>
                <a:gd name="T62" fmla="*/ 191 w 4877"/>
                <a:gd name="T63" fmla="*/ 201 h 3780"/>
                <a:gd name="T64" fmla="*/ 184 w 4877"/>
                <a:gd name="T65" fmla="*/ 196 h 3780"/>
                <a:gd name="T66" fmla="*/ 178 w 4877"/>
                <a:gd name="T67" fmla="*/ 191 h 3780"/>
                <a:gd name="T68" fmla="*/ 172 w 4877"/>
                <a:gd name="T69" fmla="*/ 186 h 3780"/>
                <a:gd name="T70" fmla="*/ 170 w 4877"/>
                <a:gd name="T71" fmla="*/ 182 h 3780"/>
                <a:gd name="T72" fmla="*/ 168 w 4877"/>
                <a:gd name="T73" fmla="*/ 179 h 3780"/>
                <a:gd name="T74" fmla="*/ 167 w 4877"/>
                <a:gd name="T75" fmla="*/ 174 h 3780"/>
                <a:gd name="T76" fmla="*/ 167 w 4877"/>
                <a:gd name="T77" fmla="*/ 171 h 3780"/>
                <a:gd name="T78" fmla="*/ 167 w 4877"/>
                <a:gd name="T79" fmla="*/ 162 h 3780"/>
                <a:gd name="T80" fmla="*/ 168 w 4877"/>
                <a:gd name="T81" fmla="*/ 155 h 3780"/>
                <a:gd name="T82" fmla="*/ 171 w 4877"/>
                <a:gd name="T83" fmla="*/ 148 h 3780"/>
                <a:gd name="T84" fmla="*/ 174 w 4877"/>
                <a:gd name="T85" fmla="*/ 141 h 3780"/>
                <a:gd name="T86" fmla="*/ 179 w 4877"/>
                <a:gd name="T87" fmla="*/ 128 h 3780"/>
                <a:gd name="T88" fmla="*/ 183 w 4877"/>
                <a:gd name="T89" fmla="*/ 113 h 3780"/>
                <a:gd name="T90" fmla="*/ 185 w 4877"/>
                <a:gd name="T91" fmla="*/ 96 h 3780"/>
                <a:gd name="T92" fmla="*/ 188 w 4877"/>
                <a:gd name="T93" fmla="*/ 80 h 3780"/>
                <a:gd name="T94" fmla="*/ 190 w 4877"/>
                <a:gd name="T95" fmla="*/ 72 h 3780"/>
                <a:gd name="T96" fmla="*/ 193 w 4877"/>
                <a:gd name="T97" fmla="*/ 65 h 3780"/>
                <a:gd name="T98" fmla="*/ 197 w 4877"/>
                <a:gd name="T99" fmla="*/ 59 h 3780"/>
                <a:gd name="T100" fmla="*/ 202 w 4877"/>
                <a:gd name="T101" fmla="*/ 52 h 3780"/>
                <a:gd name="T102" fmla="*/ 215 w 4877"/>
                <a:gd name="T103" fmla="*/ 62 h 3780"/>
                <a:gd name="T104" fmla="*/ 227 w 4877"/>
                <a:gd name="T105" fmla="*/ 71 h 3780"/>
                <a:gd name="T106" fmla="*/ 234 w 4877"/>
                <a:gd name="T107" fmla="*/ 75 h 3780"/>
                <a:gd name="T108" fmla="*/ 241 w 4877"/>
                <a:gd name="T109" fmla="*/ 78 h 3780"/>
                <a:gd name="T110" fmla="*/ 248 w 4877"/>
                <a:gd name="T111" fmla="*/ 80 h 3780"/>
                <a:gd name="T112" fmla="*/ 257 w 4877"/>
                <a:gd name="T113" fmla="*/ 80 h 3780"/>
                <a:gd name="T114" fmla="*/ 262 w 4877"/>
                <a:gd name="T115" fmla="*/ 80 h 3780"/>
                <a:gd name="T116" fmla="*/ 268 w 4877"/>
                <a:gd name="T117" fmla="*/ 78 h 3780"/>
                <a:gd name="T118" fmla="*/ 273 w 4877"/>
                <a:gd name="T119" fmla="*/ 75 h 3780"/>
                <a:gd name="T120" fmla="*/ 276 w 4877"/>
                <a:gd name="T121" fmla="*/ 70 h 3780"/>
                <a:gd name="T122" fmla="*/ 282 w 4877"/>
                <a:gd name="T123" fmla="*/ 60 h 3780"/>
                <a:gd name="T124" fmla="*/ 287 w 4877"/>
                <a:gd name="T125" fmla="*/ 48 h 3780"/>
                <a:gd name="T126" fmla="*/ 292 w 4877"/>
                <a:gd name="T127" fmla="*/ 36 h 3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  <a:cxn ang="0">
                  <a:pos x="T126" y="T127"/>
                </a:cxn>
              </a:cxnLst>
              <a:rect l="0" t="0" r="r" b="b"/>
              <a:pathLst>
                <a:path w="4877" h="3780">
                  <a:moveTo>
                    <a:pt x="89" y="383"/>
                  </a:moveTo>
                  <a:lnTo>
                    <a:pt x="90" y="367"/>
                  </a:lnTo>
                  <a:lnTo>
                    <a:pt x="93" y="352"/>
                  </a:lnTo>
                  <a:lnTo>
                    <a:pt x="95" y="346"/>
                  </a:lnTo>
                  <a:lnTo>
                    <a:pt x="98" y="341"/>
                  </a:lnTo>
                  <a:lnTo>
                    <a:pt x="103" y="335"/>
                  </a:lnTo>
                  <a:lnTo>
                    <a:pt x="108" y="332"/>
                  </a:lnTo>
                  <a:lnTo>
                    <a:pt x="115" y="328"/>
                  </a:lnTo>
                  <a:lnTo>
                    <a:pt x="122" y="326"/>
                  </a:lnTo>
                  <a:lnTo>
                    <a:pt x="129" y="325"/>
                  </a:lnTo>
                  <a:lnTo>
                    <a:pt x="136" y="324"/>
                  </a:lnTo>
                  <a:lnTo>
                    <a:pt x="141" y="323"/>
                  </a:lnTo>
                  <a:lnTo>
                    <a:pt x="148" y="321"/>
                  </a:lnTo>
                  <a:lnTo>
                    <a:pt x="154" y="319"/>
                  </a:lnTo>
                  <a:lnTo>
                    <a:pt x="161" y="315"/>
                  </a:lnTo>
                  <a:lnTo>
                    <a:pt x="165" y="311"/>
                  </a:lnTo>
                  <a:lnTo>
                    <a:pt x="167" y="307"/>
                  </a:lnTo>
                  <a:lnTo>
                    <a:pt x="170" y="302"/>
                  </a:lnTo>
                  <a:lnTo>
                    <a:pt x="172" y="298"/>
                  </a:lnTo>
                  <a:lnTo>
                    <a:pt x="174" y="288"/>
                  </a:lnTo>
                  <a:lnTo>
                    <a:pt x="176" y="276"/>
                  </a:lnTo>
                  <a:lnTo>
                    <a:pt x="184" y="263"/>
                  </a:lnTo>
                  <a:lnTo>
                    <a:pt x="192" y="250"/>
                  </a:lnTo>
                  <a:lnTo>
                    <a:pt x="196" y="243"/>
                  </a:lnTo>
                  <a:lnTo>
                    <a:pt x="199" y="238"/>
                  </a:lnTo>
                  <a:lnTo>
                    <a:pt x="201" y="230"/>
                  </a:lnTo>
                  <a:lnTo>
                    <a:pt x="202" y="222"/>
                  </a:lnTo>
                  <a:lnTo>
                    <a:pt x="201" y="217"/>
                  </a:lnTo>
                  <a:lnTo>
                    <a:pt x="200" y="214"/>
                  </a:lnTo>
                  <a:lnTo>
                    <a:pt x="199" y="210"/>
                  </a:lnTo>
                  <a:lnTo>
                    <a:pt x="197" y="207"/>
                  </a:lnTo>
                  <a:lnTo>
                    <a:pt x="191" y="201"/>
                  </a:lnTo>
                  <a:lnTo>
                    <a:pt x="184" y="196"/>
                  </a:lnTo>
                  <a:lnTo>
                    <a:pt x="178" y="191"/>
                  </a:lnTo>
                  <a:lnTo>
                    <a:pt x="172" y="186"/>
                  </a:lnTo>
                  <a:lnTo>
                    <a:pt x="170" y="182"/>
                  </a:lnTo>
                  <a:lnTo>
                    <a:pt x="168" y="179"/>
                  </a:lnTo>
                  <a:lnTo>
                    <a:pt x="167" y="174"/>
                  </a:lnTo>
                  <a:lnTo>
                    <a:pt x="167" y="171"/>
                  </a:lnTo>
                  <a:lnTo>
                    <a:pt x="167" y="162"/>
                  </a:lnTo>
                  <a:lnTo>
                    <a:pt x="168" y="155"/>
                  </a:lnTo>
                  <a:lnTo>
                    <a:pt x="171" y="148"/>
                  </a:lnTo>
                  <a:lnTo>
                    <a:pt x="174" y="141"/>
                  </a:lnTo>
                  <a:lnTo>
                    <a:pt x="179" y="128"/>
                  </a:lnTo>
                  <a:lnTo>
                    <a:pt x="183" y="113"/>
                  </a:lnTo>
                  <a:lnTo>
                    <a:pt x="185" y="96"/>
                  </a:lnTo>
                  <a:lnTo>
                    <a:pt x="188" y="80"/>
                  </a:lnTo>
                  <a:lnTo>
                    <a:pt x="190" y="72"/>
                  </a:lnTo>
                  <a:lnTo>
                    <a:pt x="193" y="65"/>
                  </a:lnTo>
                  <a:lnTo>
                    <a:pt x="197" y="59"/>
                  </a:lnTo>
                  <a:lnTo>
                    <a:pt x="202" y="52"/>
                  </a:lnTo>
                  <a:lnTo>
                    <a:pt x="215" y="62"/>
                  </a:lnTo>
                  <a:lnTo>
                    <a:pt x="227" y="71"/>
                  </a:lnTo>
                  <a:lnTo>
                    <a:pt x="234" y="75"/>
                  </a:lnTo>
                  <a:lnTo>
                    <a:pt x="241" y="78"/>
                  </a:lnTo>
                  <a:lnTo>
                    <a:pt x="248" y="80"/>
                  </a:lnTo>
                  <a:lnTo>
                    <a:pt x="257" y="80"/>
                  </a:lnTo>
                  <a:lnTo>
                    <a:pt x="262" y="80"/>
                  </a:lnTo>
                  <a:lnTo>
                    <a:pt x="268" y="78"/>
                  </a:lnTo>
                  <a:lnTo>
                    <a:pt x="273" y="75"/>
                  </a:lnTo>
                  <a:lnTo>
                    <a:pt x="276" y="70"/>
                  </a:lnTo>
                  <a:lnTo>
                    <a:pt x="282" y="60"/>
                  </a:lnTo>
                  <a:lnTo>
                    <a:pt x="287" y="48"/>
                  </a:lnTo>
                  <a:lnTo>
                    <a:pt x="292" y="36"/>
                  </a:lnTo>
                  <a:lnTo>
                    <a:pt x="299" y="26"/>
                  </a:lnTo>
                  <a:lnTo>
                    <a:pt x="302" y="22"/>
                  </a:lnTo>
                  <a:lnTo>
                    <a:pt x="307" y="19"/>
                  </a:lnTo>
                  <a:lnTo>
                    <a:pt x="312" y="17"/>
                  </a:lnTo>
                  <a:lnTo>
                    <a:pt x="318" y="17"/>
                  </a:lnTo>
                  <a:lnTo>
                    <a:pt x="326" y="17"/>
                  </a:lnTo>
                  <a:lnTo>
                    <a:pt x="333" y="19"/>
                  </a:lnTo>
                  <a:lnTo>
                    <a:pt x="339" y="22"/>
                  </a:lnTo>
                  <a:lnTo>
                    <a:pt x="345" y="26"/>
                  </a:lnTo>
                  <a:lnTo>
                    <a:pt x="351" y="29"/>
                  </a:lnTo>
                  <a:lnTo>
                    <a:pt x="358" y="33"/>
                  </a:lnTo>
                  <a:lnTo>
                    <a:pt x="364" y="35"/>
                  </a:lnTo>
                  <a:lnTo>
                    <a:pt x="372" y="36"/>
                  </a:lnTo>
                  <a:lnTo>
                    <a:pt x="385" y="35"/>
                  </a:lnTo>
                  <a:lnTo>
                    <a:pt x="396" y="33"/>
                  </a:lnTo>
                  <a:lnTo>
                    <a:pt x="406" y="30"/>
                  </a:lnTo>
                  <a:lnTo>
                    <a:pt x="415" y="27"/>
                  </a:lnTo>
                  <a:lnTo>
                    <a:pt x="426" y="25"/>
                  </a:lnTo>
                  <a:lnTo>
                    <a:pt x="436" y="22"/>
                  </a:lnTo>
                  <a:lnTo>
                    <a:pt x="447" y="20"/>
                  </a:lnTo>
                  <a:lnTo>
                    <a:pt x="460" y="19"/>
                  </a:lnTo>
                  <a:lnTo>
                    <a:pt x="466" y="20"/>
                  </a:lnTo>
                  <a:lnTo>
                    <a:pt x="473" y="22"/>
                  </a:lnTo>
                  <a:lnTo>
                    <a:pt x="479" y="25"/>
                  </a:lnTo>
                  <a:lnTo>
                    <a:pt x="484" y="27"/>
                  </a:lnTo>
                  <a:lnTo>
                    <a:pt x="491" y="30"/>
                  </a:lnTo>
                  <a:lnTo>
                    <a:pt x="497" y="33"/>
                  </a:lnTo>
                  <a:lnTo>
                    <a:pt x="504" y="35"/>
                  </a:lnTo>
                  <a:lnTo>
                    <a:pt x="511" y="36"/>
                  </a:lnTo>
                  <a:lnTo>
                    <a:pt x="517" y="35"/>
                  </a:lnTo>
                  <a:lnTo>
                    <a:pt x="523" y="33"/>
                  </a:lnTo>
                  <a:lnTo>
                    <a:pt x="528" y="29"/>
                  </a:lnTo>
                  <a:lnTo>
                    <a:pt x="532" y="25"/>
                  </a:lnTo>
                  <a:lnTo>
                    <a:pt x="540" y="14"/>
                  </a:lnTo>
                  <a:lnTo>
                    <a:pt x="549" y="3"/>
                  </a:lnTo>
                  <a:lnTo>
                    <a:pt x="610" y="0"/>
                  </a:lnTo>
                  <a:lnTo>
                    <a:pt x="618" y="12"/>
                  </a:lnTo>
                  <a:lnTo>
                    <a:pt x="626" y="25"/>
                  </a:lnTo>
                  <a:lnTo>
                    <a:pt x="631" y="29"/>
                  </a:lnTo>
                  <a:lnTo>
                    <a:pt x="636" y="33"/>
                  </a:lnTo>
                  <a:lnTo>
                    <a:pt x="642" y="35"/>
                  </a:lnTo>
                  <a:lnTo>
                    <a:pt x="649" y="36"/>
                  </a:lnTo>
                  <a:lnTo>
                    <a:pt x="657" y="35"/>
                  </a:lnTo>
                  <a:lnTo>
                    <a:pt x="663" y="33"/>
                  </a:lnTo>
                  <a:lnTo>
                    <a:pt x="669" y="29"/>
                  </a:lnTo>
                  <a:lnTo>
                    <a:pt x="675" y="26"/>
                  </a:lnTo>
                  <a:lnTo>
                    <a:pt x="680" y="22"/>
                  </a:lnTo>
                  <a:lnTo>
                    <a:pt x="686" y="19"/>
                  </a:lnTo>
                  <a:lnTo>
                    <a:pt x="693" y="17"/>
                  </a:lnTo>
                  <a:lnTo>
                    <a:pt x="701" y="17"/>
                  </a:lnTo>
                  <a:lnTo>
                    <a:pt x="709" y="17"/>
                  </a:lnTo>
                  <a:lnTo>
                    <a:pt x="717" y="19"/>
                  </a:lnTo>
                  <a:lnTo>
                    <a:pt x="723" y="21"/>
                  </a:lnTo>
                  <a:lnTo>
                    <a:pt x="729" y="26"/>
                  </a:lnTo>
                  <a:lnTo>
                    <a:pt x="735" y="30"/>
                  </a:lnTo>
                  <a:lnTo>
                    <a:pt x="739" y="36"/>
                  </a:lnTo>
                  <a:lnTo>
                    <a:pt x="744" y="43"/>
                  </a:lnTo>
                  <a:lnTo>
                    <a:pt x="748" y="50"/>
                  </a:lnTo>
                  <a:lnTo>
                    <a:pt x="755" y="65"/>
                  </a:lnTo>
                  <a:lnTo>
                    <a:pt x="763" y="81"/>
                  </a:lnTo>
                  <a:lnTo>
                    <a:pt x="771" y="97"/>
                  </a:lnTo>
                  <a:lnTo>
                    <a:pt x="780" y="113"/>
                  </a:lnTo>
                  <a:lnTo>
                    <a:pt x="791" y="124"/>
                  </a:lnTo>
                  <a:lnTo>
                    <a:pt x="803" y="136"/>
                  </a:lnTo>
                  <a:lnTo>
                    <a:pt x="814" y="146"/>
                  </a:lnTo>
                  <a:lnTo>
                    <a:pt x="824" y="156"/>
                  </a:lnTo>
                  <a:lnTo>
                    <a:pt x="833" y="166"/>
                  </a:lnTo>
                  <a:lnTo>
                    <a:pt x="841" y="178"/>
                  </a:lnTo>
                  <a:lnTo>
                    <a:pt x="845" y="183"/>
                  </a:lnTo>
                  <a:lnTo>
                    <a:pt x="846" y="190"/>
                  </a:lnTo>
                  <a:lnTo>
                    <a:pt x="848" y="198"/>
                  </a:lnTo>
                  <a:lnTo>
                    <a:pt x="848" y="206"/>
                  </a:lnTo>
                  <a:lnTo>
                    <a:pt x="847" y="222"/>
                  </a:lnTo>
                  <a:lnTo>
                    <a:pt x="845" y="238"/>
                  </a:lnTo>
                  <a:lnTo>
                    <a:pt x="840" y="251"/>
                  </a:lnTo>
                  <a:lnTo>
                    <a:pt x="836" y="265"/>
                  </a:lnTo>
                  <a:lnTo>
                    <a:pt x="831" y="277"/>
                  </a:lnTo>
                  <a:lnTo>
                    <a:pt x="827" y="292"/>
                  </a:lnTo>
                  <a:lnTo>
                    <a:pt x="823" y="307"/>
                  </a:lnTo>
                  <a:lnTo>
                    <a:pt x="822" y="323"/>
                  </a:lnTo>
                  <a:lnTo>
                    <a:pt x="823" y="328"/>
                  </a:lnTo>
                  <a:lnTo>
                    <a:pt x="824" y="333"/>
                  </a:lnTo>
                  <a:lnTo>
                    <a:pt x="827" y="336"/>
                  </a:lnTo>
                  <a:lnTo>
                    <a:pt x="829" y="340"/>
                  </a:lnTo>
                  <a:lnTo>
                    <a:pt x="836" y="344"/>
                  </a:lnTo>
                  <a:lnTo>
                    <a:pt x="845" y="348"/>
                  </a:lnTo>
                  <a:lnTo>
                    <a:pt x="866" y="353"/>
                  </a:lnTo>
                  <a:lnTo>
                    <a:pt x="887" y="360"/>
                  </a:lnTo>
                  <a:lnTo>
                    <a:pt x="892" y="363"/>
                  </a:lnTo>
                  <a:lnTo>
                    <a:pt x="897" y="367"/>
                  </a:lnTo>
                  <a:lnTo>
                    <a:pt x="900" y="370"/>
                  </a:lnTo>
                  <a:lnTo>
                    <a:pt x="904" y="375"/>
                  </a:lnTo>
                  <a:lnTo>
                    <a:pt x="909" y="384"/>
                  </a:lnTo>
                  <a:lnTo>
                    <a:pt x="914" y="394"/>
                  </a:lnTo>
                  <a:lnTo>
                    <a:pt x="918" y="403"/>
                  </a:lnTo>
                  <a:lnTo>
                    <a:pt x="924" y="413"/>
                  </a:lnTo>
                  <a:lnTo>
                    <a:pt x="927" y="417"/>
                  </a:lnTo>
                  <a:lnTo>
                    <a:pt x="931" y="421"/>
                  </a:lnTo>
                  <a:lnTo>
                    <a:pt x="936" y="425"/>
                  </a:lnTo>
                  <a:lnTo>
                    <a:pt x="941" y="428"/>
                  </a:lnTo>
                  <a:lnTo>
                    <a:pt x="953" y="410"/>
                  </a:lnTo>
                  <a:lnTo>
                    <a:pt x="964" y="394"/>
                  </a:lnTo>
                  <a:lnTo>
                    <a:pt x="969" y="386"/>
                  </a:lnTo>
                  <a:lnTo>
                    <a:pt x="975" y="378"/>
                  </a:lnTo>
                  <a:lnTo>
                    <a:pt x="982" y="371"/>
                  </a:lnTo>
                  <a:lnTo>
                    <a:pt x="990" y="363"/>
                  </a:lnTo>
                  <a:lnTo>
                    <a:pt x="1009" y="367"/>
                  </a:lnTo>
                  <a:lnTo>
                    <a:pt x="1009" y="386"/>
                  </a:lnTo>
                  <a:lnTo>
                    <a:pt x="1008" y="403"/>
                  </a:lnTo>
                  <a:lnTo>
                    <a:pt x="1009" y="412"/>
                  </a:lnTo>
                  <a:lnTo>
                    <a:pt x="1009" y="420"/>
                  </a:lnTo>
                  <a:lnTo>
                    <a:pt x="1011" y="429"/>
                  </a:lnTo>
                  <a:lnTo>
                    <a:pt x="1016" y="437"/>
                  </a:lnTo>
                  <a:lnTo>
                    <a:pt x="1018" y="442"/>
                  </a:lnTo>
                  <a:lnTo>
                    <a:pt x="1023" y="445"/>
                  </a:lnTo>
                  <a:lnTo>
                    <a:pt x="1027" y="447"/>
                  </a:lnTo>
                  <a:lnTo>
                    <a:pt x="1032" y="450"/>
                  </a:lnTo>
                  <a:lnTo>
                    <a:pt x="1036" y="452"/>
                  </a:lnTo>
                  <a:lnTo>
                    <a:pt x="1042" y="453"/>
                  </a:lnTo>
                  <a:lnTo>
                    <a:pt x="1046" y="456"/>
                  </a:lnTo>
                  <a:lnTo>
                    <a:pt x="1051" y="460"/>
                  </a:lnTo>
                  <a:lnTo>
                    <a:pt x="1057" y="465"/>
                  </a:lnTo>
                  <a:lnTo>
                    <a:pt x="1061" y="472"/>
                  </a:lnTo>
                  <a:lnTo>
                    <a:pt x="1066" y="478"/>
                  </a:lnTo>
                  <a:lnTo>
                    <a:pt x="1069" y="485"/>
                  </a:lnTo>
                  <a:lnTo>
                    <a:pt x="1075" y="497"/>
                  </a:lnTo>
                  <a:lnTo>
                    <a:pt x="1078" y="511"/>
                  </a:lnTo>
                  <a:lnTo>
                    <a:pt x="1081" y="524"/>
                  </a:lnTo>
                  <a:lnTo>
                    <a:pt x="1085" y="539"/>
                  </a:lnTo>
                  <a:lnTo>
                    <a:pt x="1089" y="554"/>
                  </a:lnTo>
                  <a:lnTo>
                    <a:pt x="1096" y="570"/>
                  </a:lnTo>
                  <a:lnTo>
                    <a:pt x="1101" y="579"/>
                  </a:lnTo>
                  <a:lnTo>
                    <a:pt x="1106" y="588"/>
                  </a:lnTo>
                  <a:lnTo>
                    <a:pt x="1112" y="596"/>
                  </a:lnTo>
                  <a:lnTo>
                    <a:pt x="1118" y="604"/>
                  </a:lnTo>
                  <a:lnTo>
                    <a:pt x="1123" y="612"/>
                  </a:lnTo>
                  <a:lnTo>
                    <a:pt x="1127" y="619"/>
                  </a:lnTo>
                  <a:lnTo>
                    <a:pt x="1130" y="630"/>
                  </a:lnTo>
                  <a:lnTo>
                    <a:pt x="1131" y="640"/>
                  </a:lnTo>
                  <a:lnTo>
                    <a:pt x="1126" y="656"/>
                  </a:lnTo>
                  <a:lnTo>
                    <a:pt x="1118" y="672"/>
                  </a:lnTo>
                  <a:lnTo>
                    <a:pt x="1121" y="685"/>
                  </a:lnTo>
                  <a:lnTo>
                    <a:pt x="1135" y="689"/>
                  </a:lnTo>
                  <a:lnTo>
                    <a:pt x="1144" y="681"/>
                  </a:lnTo>
                  <a:lnTo>
                    <a:pt x="1152" y="674"/>
                  </a:lnTo>
                  <a:lnTo>
                    <a:pt x="1160" y="666"/>
                  </a:lnTo>
                  <a:lnTo>
                    <a:pt x="1166" y="656"/>
                  </a:lnTo>
                  <a:lnTo>
                    <a:pt x="1171" y="662"/>
                  </a:lnTo>
                  <a:lnTo>
                    <a:pt x="1175" y="669"/>
                  </a:lnTo>
                  <a:lnTo>
                    <a:pt x="1179" y="677"/>
                  </a:lnTo>
                  <a:lnTo>
                    <a:pt x="1181" y="684"/>
                  </a:lnTo>
                  <a:lnTo>
                    <a:pt x="1183" y="691"/>
                  </a:lnTo>
                  <a:lnTo>
                    <a:pt x="1185" y="699"/>
                  </a:lnTo>
                  <a:lnTo>
                    <a:pt x="1186" y="708"/>
                  </a:lnTo>
                  <a:lnTo>
                    <a:pt x="1186" y="716"/>
                  </a:lnTo>
                  <a:lnTo>
                    <a:pt x="1186" y="787"/>
                  </a:lnTo>
                  <a:lnTo>
                    <a:pt x="1195" y="792"/>
                  </a:lnTo>
                  <a:lnTo>
                    <a:pt x="1205" y="794"/>
                  </a:lnTo>
                  <a:lnTo>
                    <a:pt x="1208" y="794"/>
                  </a:lnTo>
                  <a:lnTo>
                    <a:pt x="1212" y="792"/>
                  </a:lnTo>
                  <a:lnTo>
                    <a:pt x="1215" y="789"/>
                  </a:lnTo>
                  <a:lnTo>
                    <a:pt x="1217" y="787"/>
                  </a:lnTo>
                  <a:lnTo>
                    <a:pt x="1222" y="780"/>
                  </a:lnTo>
                  <a:lnTo>
                    <a:pt x="1228" y="775"/>
                  </a:lnTo>
                  <a:lnTo>
                    <a:pt x="1234" y="769"/>
                  </a:lnTo>
                  <a:lnTo>
                    <a:pt x="1242" y="764"/>
                  </a:lnTo>
                  <a:lnTo>
                    <a:pt x="1249" y="760"/>
                  </a:lnTo>
                  <a:lnTo>
                    <a:pt x="1257" y="758"/>
                  </a:lnTo>
                  <a:lnTo>
                    <a:pt x="1265" y="755"/>
                  </a:lnTo>
                  <a:lnTo>
                    <a:pt x="1273" y="753"/>
                  </a:lnTo>
                  <a:lnTo>
                    <a:pt x="1282" y="753"/>
                  </a:lnTo>
                  <a:lnTo>
                    <a:pt x="1292" y="752"/>
                  </a:lnTo>
                  <a:lnTo>
                    <a:pt x="1300" y="753"/>
                  </a:lnTo>
                  <a:lnTo>
                    <a:pt x="1307" y="755"/>
                  </a:lnTo>
                  <a:lnTo>
                    <a:pt x="1313" y="760"/>
                  </a:lnTo>
                  <a:lnTo>
                    <a:pt x="1317" y="764"/>
                  </a:lnTo>
                  <a:lnTo>
                    <a:pt x="1328" y="777"/>
                  </a:lnTo>
                  <a:lnTo>
                    <a:pt x="1340" y="787"/>
                  </a:lnTo>
                  <a:lnTo>
                    <a:pt x="1340" y="746"/>
                  </a:lnTo>
                  <a:lnTo>
                    <a:pt x="1353" y="744"/>
                  </a:lnTo>
                  <a:lnTo>
                    <a:pt x="1367" y="743"/>
                  </a:lnTo>
                  <a:lnTo>
                    <a:pt x="1376" y="744"/>
                  </a:lnTo>
                  <a:lnTo>
                    <a:pt x="1385" y="746"/>
                  </a:lnTo>
                  <a:lnTo>
                    <a:pt x="1392" y="751"/>
                  </a:lnTo>
                  <a:lnTo>
                    <a:pt x="1400" y="755"/>
                  </a:lnTo>
                  <a:lnTo>
                    <a:pt x="1408" y="760"/>
                  </a:lnTo>
                  <a:lnTo>
                    <a:pt x="1414" y="764"/>
                  </a:lnTo>
                  <a:lnTo>
                    <a:pt x="1424" y="767"/>
                  </a:lnTo>
                  <a:lnTo>
                    <a:pt x="1433" y="768"/>
                  </a:lnTo>
                  <a:lnTo>
                    <a:pt x="1439" y="767"/>
                  </a:lnTo>
                  <a:lnTo>
                    <a:pt x="1444" y="764"/>
                  </a:lnTo>
                  <a:lnTo>
                    <a:pt x="1448" y="760"/>
                  </a:lnTo>
                  <a:lnTo>
                    <a:pt x="1452" y="755"/>
                  </a:lnTo>
                  <a:lnTo>
                    <a:pt x="1455" y="750"/>
                  </a:lnTo>
                  <a:lnTo>
                    <a:pt x="1459" y="744"/>
                  </a:lnTo>
                  <a:lnTo>
                    <a:pt x="1463" y="740"/>
                  </a:lnTo>
                  <a:lnTo>
                    <a:pt x="1469" y="736"/>
                  </a:lnTo>
                  <a:lnTo>
                    <a:pt x="1486" y="728"/>
                  </a:lnTo>
                  <a:lnTo>
                    <a:pt x="1501" y="723"/>
                  </a:lnTo>
                  <a:lnTo>
                    <a:pt x="1515" y="717"/>
                  </a:lnTo>
                  <a:lnTo>
                    <a:pt x="1532" y="710"/>
                  </a:lnTo>
                  <a:lnTo>
                    <a:pt x="1546" y="735"/>
                  </a:lnTo>
                  <a:lnTo>
                    <a:pt x="1558" y="758"/>
                  </a:lnTo>
                  <a:lnTo>
                    <a:pt x="1562" y="763"/>
                  </a:lnTo>
                  <a:lnTo>
                    <a:pt x="1565" y="768"/>
                  </a:lnTo>
                  <a:lnTo>
                    <a:pt x="1570" y="771"/>
                  </a:lnTo>
                  <a:lnTo>
                    <a:pt x="1574" y="775"/>
                  </a:lnTo>
                  <a:lnTo>
                    <a:pt x="1579" y="777"/>
                  </a:lnTo>
                  <a:lnTo>
                    <a:pt x="1584" y="779"/>
                  </a:lnTo>
                  <a:lnTo>
                    <a:pt x="1590" y="780"/>
                  </a:lnTo>
                  <a:lnTo>
                    <a:pt x="1597" y="781"/>
                  </a:lnTo>
                  <a:lnTo>
                    <a:pt x="1603" y="780"/>
                  </a:lnTo>
                  <a:lnTo>
                    <a:pt x="1607" y="779"/>
                  </a:lnTo>
                  <a:lnTo>
                    <a:pt x="1612" y="777"/>
                  </a:lnTo>
                  <a:lnTo>
                    <a:pt x="1615" y="775"/>
                  </a:lnTo>
                  <a:lnTo>
                    <a:pt x="1618" y="771"/>
                  </a:lnTo>
                  <a:lnTo>
                    <a:pt x="1621" y="767"/>
                  </a:lnTo>
                  <a:lnTo>
                    <a:pt x="1623" y="762"/>
                  </a:lnTo>
                  <a:lnTo>
                    <a:pt x="1625" y="758"/>
                  </a:lnTo>
                  <a:lnTo>
                    <a:pt x="1631" y="735"/>
                  </a:lnTo>
                  <a:lnTo>
                    <a:pt x="1635" y="710"/>
                  </a:lnTo>
                  <a:lnTo>
                    <a:pt x="1656" y="712"/>
                  </a:lnTo>
                  <a:lnTo>
                    <a:pt x="1674" y="716"/>
                  </a:lnTo>
                  <a:lnTo>
                    <a:pt x="1692" y="719"/>
                  </a:lnTo>
                  <a:lnTo>
                    <a:pt x="1712" y="720"/>
                  </a:lnTo>
                  <a:lnTo>
                    <a:pt x="1721" y="719"/>
                  </a:lnTo>
                  <a:lnTo>
                    <a:pt x="1728" y="717"/>
                  </a:lnTo>
                  <a:lnTo>
                    <a:pt x="1735" y="715"/>
                  </a:lnTo>
                  <a:lnTo>
                    <a:pt x="1742" y="710"/>
                  </a:lnTo>
                  <a:lnTo>
                    <a:pt x="1749" y="707"/>
                  </a:lnTo>
                  <a:lnTo>
                    <a:pt x="1755" y="704"/>
                  </a:lnTo>
                  <a:lnTo>
                    <a:pt x="1762" y="702"/>
                  </a:lnTo>
                  <a:lnTo>
                    <a:pt x="1770" y="701"/>
                  </a:lnTo>
                  <a:lnTo>
                    <a:pt x="1777" y="701"/>
                  </a:lnTo>
                  <a:lnTo>
                    <a:pt x="1783" y="703"/>
                  </a:lnTo>
                  <a:lnTo>
                    <a:pt x="1788" y="706"/>
                  </a:lnTo>
                  <a:lnTo>
                    <a:pt x="1793" y="709"/>
                  </a:lnTo>
                  <a:lnTo>
                    <a:pt x="1798" y="712"/>
                  </a:lnTo>
                  <a:lnTo>
                    <a:pt x="1803" y="715"/>
                  </a:lnTo>
                  <a:lnTo>
                    <a:pt x="1809" y="716"/>
                  </a:lnTo>
                  <a:lnTo>
                    <a:pt x="1815" y="717"/>
                  </a:lnTo>
                  <a:lnTo>
                    <a:pt x="1823" y="717"/>
                  </a:lnTo>
                  <a:lnTo>
                    <a:pt x="1831" y="716"/>
                  </a:lnTo>
                  <a:lnTo>
                    <a:pt x="1839" y="713"/>
                  </a:lnTo>
                  <a:lnTo>
                    <a:pt x="1847" y="711"/>
                  </a:lnTo>
                  <a:lnTo>
                    <a:pt x="1854" y="709"/>
                  </a:lnTo>
                  <a:lnTo>
                    <a:pt x="1861" y="706"/>
                  </a:lnTo>
                  <a:lnTo>
                    <a:pt x="1868" y="701"/>
                  </a:lnTo>
                  <a:lnTo>
                    <a:pt x="1873" y="696"/>
                  </a:lnTo>
                  <a:lnTo>
                    <a:pt x="1879" y="691"/>
                  </a:lnTo>
                  <a:lnTo>
                    <a:pt x="1885" y="685"/>
                  </a:lnTo>
                  <a:lnTo>
                    <a:pt x="1888" y="679"/>
                  </a:lnTo>
                  <a:lnTo>
                    <a:pt x="1892" y="673"/>
                  </a:lnTo>
                  <a:lnTo>
                    <a:pt x="1895" y="666"/>
                  </a:lnTo>
                  <a:lnTo>
                    <a:pt x="1897" y="659"/>
                  </a:lnTo>
                  <a:lnTo>
                    <a:pt x="1898" y="651"/>
                  </a:lnTo>
                  <a:lnTo>
                    <a:pt x="1899" y="643"/>
                  </a:lnTo>
                  <a:lnTo>
                    <a:pt x="1899" y="638"/>
                  </a:lnTo>
                  <a:lnTo>
                    <a:pt x="1902" y="634"/>
                  </a:lnTo>
                  <a:lnTo>
                    <a:pt x="1904" y="631"/>
                  </a:lnTo>
                  <a:lnTo>
                    <a:pt x="1907" y="627"/>
                  </a:lnTo>
                  <a:lnTo>
                    <a:pt x="1916" y="623"/>
                  </a:lnTo>
                  <a:lnTo>
                    <a:pt x="1925" y="617"/>
                  </a:lnTo>
                  <a:lnTo>
                    <a:pt x="1939" y="607"/>
                  </a:lnTo>
                  <a:lnTo>
                    <a:pt x="1953" y="598"/>
                  </a:lnTo>
                  <a:lnTo>
                    <a:pt x="1959" y="595"/>
                  </a:lnTo>
                  <a:lnTo>
                    <a:pt x="1966" y="591"/>
                  </a:lnTo>
                  <a:lnTo>
                    <a:pt x="1974" y="589"/>
                  </a:lnTo>
                  <a:lnTo>
                    <a:pt x="1983" y="589"/>
                  </a:lnTo>
                  <a:lnTo>
                    <a:pt x="1987" y="589"/>
                  </a:lnTo>
                  <a:lnTo>
                    <a:pt x="1991" y="590"/>
                  </a:lnTo>
                  <a:lnTo>
                    <a:pt x="1993" y="591"/>
                  </a:lnTo>
                  <a:lnTo>
                    <a:pt x="1997" y="593"/>
                  </a:lnTo>
                  <a:lnTo>
                    <a:pt x="2002" y="599"/>
                  </a:lnTo>
                  <a:lnTo>
                    <a:pt x="2007" y="606"/>
                  </a:lnTo>
                  <a:lnTo>
                    <a:pt x="2011" y="613"/>
                  </a:lnTo>
                  <a:lnTo>
                    <a:pt x="2017" y="618"/>
                  </a:lnTo>
                  <a:lnTo>
                    <a:pt x="2019" y="621"/>
                  </a:lnTo>
                  <a:lnTo>
                    <a:pt x="2023" y="622"/>
                  </a:lnTo>
                  <a:lnTo>
                    <a:pt x="2027" y="623"/>
                  </a:lnTo>
                  <a:lnTo>
                    <a:pt x="2031" y="624"/>
                  </a:lnTo>
                  <a:lnTo>
                    <a:pt x="2039" y="623"/>
                  </a:lnTo>
                  <a:lnTo>
                    <a:pt x="2045" y="621"/>
                  </a:lnTo>
                  <a:lnTo>
                    <a:pt x="2051" y="617"/>
                  </a:lnTo>
                  <a:lnTo>
                    <a:pt x="2057" y="614"/>
                  </a:lnTo>
                  <a:lnTo>
                    <a:pt x="2062" y="610"/>
                  </a:lnTo>
                  <a:lnTo>
                    <a:pt x="2068" y="607"/>
                  </a:lnTo>
                  <a:lnTo>
                    <a:pt x="2075" y="605"/>
                  </a:lnTo>
                  <a:lnTo>
                    <a:pt x="2083" y="605"/>
                  </a:lnTo>
                  <a:lnTo>
                    <a:pt x="2087" y="605"/>
                  </a:lnTo>
                  <a:lnTo>
                    <a:pt x="2092" y="606"/>
                  </a:lnTo>
                  <a:lnTo>
                    <a:pt x="2095" y="608"/>
                  </a:lnTo>
                  <a:lnTo>
                    <a:pt x="2099" y="612"/>
                  </a:lnTo>
                  <a:lnTo>
                    <a:pt x="2105" y="617"/>
                  </a:lnTo>
                  <a:lnTo>
                    <a:pt x="2111" y="625"/>
                  </a:lnTo>
                  <a:lnTo>
                    <a:pt x="2117" y="633"/>
                  </a:lnTo>
                  <a:lnTo>
                    <a:pt x="2124" y="640"/>
                  </a:lnTo>
                  <a:lnTo>
                    <a:pt x="2127" y="642"/>
                  </a:lnTo>
                  <a:lnTo>
                    <a:pt x="2132" y="644"/>
                  </a:lnTo>
                  <a:lnTo>
                    <a:pt x="2135" y="645"/>
                  </a:lnTo>
                  <a:lnTo>
                    <a:pt x="2141" y="647"/>
                  </a:lnTo>
                  <a:lnTo>
                    <a:pt x="2150" y="641"/>
                  </a:lnTo>
                  <a:lnTo>
                    <a:pt x="2160" y="636"/>
                  </a:lnTo>
                  <a:lnTo>
                    <a:pt x="2171" y="639"/>
                  </a:lnTo>
                  <a:lnTo>
                    <a:pt x="2182" y="643"/>
                  </a:lnTo>
                  <a:lnTo>
                    <a:pt x="2180" y="653"/>
                  </a:lnTo>
                  <a:lnTo>
                    <a:pt x="2179" y="664"/>
                  </a:lnTo>
                  <a:lnTo>
                    <a:pt x="2178" y="668"/>
                  </a:lnTo>
                  <a:lnTo>
                    <a:pt x="2178" y="673"/>
                  </a:lnTo>
                  <a:lnTo>
                    <a:pt x="2179" y="677"/>
                  </a:lnTo>
                  <a:lnTo>
                    <a:pt x="2182" y="682"/>
                  </a:lnTo>
                  <a:lnTo>
                    <a:pt x="2186" y="686"/>
                  </a:lnTo>
                  <a:lnTo>
                    <a:pt x="2190" y="690"/>
                  </a:lnTo>
                  <a:lnTo>
                    <a:pt x="2196" y="692"/>
                  </a:lnTo>
                  <a:lnTo>
                    <a:pt x="2202" y="694"/>
                  </a:lnTo>
                  <a:lnTo>
                    <a:pt x="2214" y="696"/>
                  </a:lnTo>
                  <a:lnTo>
                    <a:pt x="2227" y="699"/>
                  </a:lnTo>
                  <a:lnTo>
                    <a:pt x="2238" y="701"/>
                  </a:lnTo>
                  <a:lnTo>
                    <a:pt x="2247" y="704"/>
                  </a:lnTo>
                  <a:lnTo>
                    <a:pt x="2250" y="707"/>
                  </a:lnTo>
                  <a:lnTo>
                    <a:pt x="2254" y="710"/>
                  </a:lnTo>
                  <a:lnTo>
                    <a:pt x="2255" y="715"/>
                  </a:lnTo>
                  <a:lnTo>
                    <a:pt x="2256" y="720"/>
                  </a:lnTo>
                  <a:lnTo>
                    <a:pt x="2255" y="728"/>
                  </a:lnTo>
                  <a:lnTo>
                    <a:pt x="2254" y="735"/>
                  </a:lnTo>
                  <a:lnTo>
                    <a:pt x="2252" y="743"/>
                  </a:lnTo>
                  <a:lnTo>
                    <a:pt x="2249" y="749"/>
                  </a:lnTo>
                  <a:lnTo>
                    <a:pt x="2247" y="755"/>
                  </a:lnTo>
                  <a:lnTo>
                    <a:pt x="2245" y="762"/>
                  </a:lnTo>
                  <a:lnTo>
                    <a:pt x="2244" y="770"/>
                  </a:lnTo>
                  <a:lnTo>
                    <a:pt x="2243" y="778"/>
                  </a:lnTo>
                  <a:lnTo>
                    <a:pt x="2244" y="785"/>
                  </a:lnTo>
                  <a:lnTo>
                    <a:pt x="2247" y="790"/>
                  </a:lnTo>
                  <a:lnTo>
                    <a:pt x="2250" y="795"/>
                  </a:lnTo>
                  <a:lnTo>
                    <a:pt x="2256" y="798"/>
                  </a:lnTo>
                  <a:lnTo>
                    <a:pt x="2269" y="805"/>
                  </a:lnTo>
                  <a:lnTo>
                    <a:pt x="2282" y="810"/>
                  </a:lnTo>
                  <a:lnTo>
                    <a:pt x="2288" y="785"/>
                  </a:lnTo>
                  <a:lnTo>
                    <a:pt x="2295" y="785"/>
                  </a:lnTo>
                  <a:lnTo>
                    <a:pt x="2300" y="787"/>
                  </a:lnTo>
                  <a:lnTo>
                    <a:pt x="2306" y="789"/>
                  </a:lnTo>
                  <a:lnTo>
                    <a:pt x="2310" y="793"/>
                  </a:lnTo>
                  <a:lnTo>
                    <a:pt x="2320" y="800"/>
                  </a:lnTo>
                  <a:lnTo>
                    <a:pt x="2326" y="809"/>
                  </a:lnTo>
                  <a:lnTo>
                    <a:pt x="2340" y="830"/>
                  </a:lnTo>
                  <a:lnTo>
                    <a:pt x="2356" y="852"/>
                  </a:lnTo>
                  <a:lnTo>
                    <a:pt x="2366" y="864"/>
                  </a:lnTo>
                  <a:lnTo>
                    <a:pt x="2375" y="878"/>
                  </a:lnTo>
                  <a:lnTo>
                    <a:pt x="2382" y="890"/>
                  </a:lnTo>
                  <a:lnTo>
                    <a:pt x="2386" y="904"/>
                  </a:lnTo>
                  <a:lnTo>
                    <a:pt x="2390" y="917"/>
                  </a:lnTo>
                  <a:lnTo>
                    <a:pt x="2392" y="932"/>
                  </a:lnTo>
                  <a:lnTo>
                    <a:pt x="2393" y="948"/>
                  </a:lnTo>
                  <a:lnTo>
                    <a:pt x="2394" y="965"/>
                  </a:lnTo>
                  <a:lnTo>
                    <a:pt x="2393" y="968"/>
                  </a:lnTo>
                  <a:lnTo>
                    <a:pt x="2392" y="973"/>
                  </a:lnTo>
                  <a:lnTo>
                    <a:pt x="2391" y="976"/>
                  </a:lnTo>
                  <a:lnTo>
                    <a:pt x="2389" y="980"/>
                  </a:lnTo>
                  <a:lnTo>
                    <a:pt x="2383" y="985"/>
                  </a:lnTo>
                  <a:lnTo>
                    <a:pt x="2376" y="990"/>
                  </a:lnTo>
                  <a:lnTo>
                    <a:pt x="2369" y="996"/>
                  </a:lnTo>
                  <a:lnTo>
                    <a:pt x="2364" y="1001"/>
                  </a:lnTo>
                  <a:lnTo>
                    <a:pt x="2361" y="1005"/>
                  </a:lnTo>
                  <a:lnTo>
                    <a:pt x="2360" y="1008"/>
                  </a:lnTo>
                  <a:lnTo>
                    <a:pt x="2359" y="1011"/>
                  </a:lnTo>
                  <a:lnTo>
                    <a:pt x="2359" y="1016"/>
                  </a:lnTo>
                  <a:lnTo>
                    <a:pt x="2359" y="1019"/>
                  </a:lnTo>
                  <a:lnTo>
                    <a:pt x="2361" y="1023"/>
                  </a:lnTo>
                  <a:lnTo>
                    <a:pt x="2364" y="1025"/>
                  </a:lnTo>
                  <a:lnTo>
                    <a:pt x="2367" y="1027"/>
                  </a:lnTo>
                  <a:lnTo>
                    <a:pt x="2373" y="1033"/>
                  </a:lnTo>
                  <a:lnTo>
                    <a:pt x="2378" y="1039"/>
                  </a:lnTo>
                  <a:lnTo>
                    <a:pt x="2384" y="1054"/>
                  </a:lnTo>
                  <a:lnTo>
                    <a:pt x="2389" y="1068"/>
                  </a:lnTo>
                  <a:lnTo>
                    <a:pt x="2392" y="1083"/>
                  </a:lnTo>
                  <a:lnTo>
                    <a:pt x="2394" y="1096"/>
                  </a:lnTo>
                  <a:lnTo>
                    <a:pt x="2398" y="1125"/>
                  </a:lnTo>
                  <a:lnTo>
                    <a:pt x="2400" y="1158"/>
                  </a:lnTo>
                  <a:lnTo>
                    <a:pt x="2410" y="1159"/>
                  </a:lnTo>
                  <a:lnTo>
                    <a:pt x="2420" y="1161"/>
                  </a:lnTo>
                  <a:lnTo>
                    <a:pt x="2427" y="1160"/>
                  </a:lnTo>
                  <a:lnTo>
                    <a:pt x="2433" y="1158"/>
                  </a:lnTo>
                  <a:lnTo>
                    <a:pt x="2438" y="1154"/>
                  </a:lnTo>
                  <a:lnTo>
                    <a:pt x="2443" y="1151"/>
                  </a:lnTo>
                  <a:lnTo>
                    <a:pt x="2448" y="1146"/>
                  </a:lnTo>
                  <a:lnTo>
                    <a:pt x="2453" y="1142"/>
                  </a:lnTo>
                  <a:lnTo>
                    <a:pt x="2459" y="1138"/>
                  </a:lnTo>
                  <a:lnTo>
                    <a:pt x="2465" y="1135"/>
                  </a:lnTo>
                  <a:lnTo>
                    <a:pt x="2476" y="1152"/>
                  </a:lnTo>
                  <a:lnTo>
                    <a:pt x="2488" y="1168"/>
                  </a:lnTo>
                  <a:lnTo>
                    <a:pt x="2501" y="1181"/>
                  </a:lnTo>
                  <a:lnTo>
                    <a:pt x="2513" y="1194"/>
                  </a:lnTo>
                  <a:lnTo>
                    <a:pt x="2520" y="1199"/>
                  </a:lnTo>
                  <a:lnTo>
                    <a:pt x="2528" y="1204"/>
                  </a:lnTo>
                  <a:lnTo>
                    <a:pt x="2535" y="1209"/>
                  </a:lnTo>
                  <a:lnTo>
                    <a:pt x="2544" y="1212"/>
                  </a:lnTo>
                  <a:lnTo>
                    <a:pt x="2552" y="1214"/>
                  </a:lnTo>
                  <a:lnTo>
                    <a:pt x="2561" y="1216"/>
                  </a:lnTo>
                  <a:lnTo>
                    <a:pt x="2570" y="1218"/>
                  </a:lnTo>
                  <a:lnTo>
                    <a:pt x="2580" y="1219"/>
                  </a:lnTo>
                  <a:lnTo>
                    <a:pt x="2588" y="1218"/>
                  </a:lnTo>
                  <a:lnTo>
                    <a:pt x="2594" y="1215"/>
                  </a:lnTo>
                  <a:lnTo>
                    <a:pt x="2599" y="1213"/>
                  </a:lnTo>
                  <a:lnTo>
                    <a:pt x="2605" y="1211"/>
                  </a:lnTo>
                  <a:lnTo>
                    <a:pt x="2610" y="1207"/>
                  </a:lnTo>
                  <a:lnTo>
                    <a:pt x="2615" y="1205"/>
                  </a:lnTo>
                  <a:lnTo>
                    <a:pt x="2622" y="1203"/>
                  </a:lnTo>
                  <a:lnTo>
                    <a:pt x="2629" y="1203"/>
                  </a:lnTo>
                  <a:lnTo>
                    <a:pt x="2634" y="1203"/>
                  </a:lnTo>
                  <a:lnTo>
                    <a:pt x="2639" y="1204"/>
                  </a:lnTo>
                  <a:lnTo>
                    <a:pt x="2644" y="1205"/>
                  </a:lnTo>
                  <a:lnTo>
                    <a:pt x="2648" y="1206"/>
                  </a:lnTo>
                  <a:lnTo>
                    <a:pt x="2655" y="1212"/>
                  </a:lnTo>
                  <a:lnTo>
                    <a:pt x="2663" y="1218"/>
                  </a:lnTo>
                  <a:lnTo>
                    <a:pt x="2670" y="1224"/>
                  </a:lnTo>
                  <a:lnTo>
                    <a:pt x="2676" y="1231"/>
                  </a:lnTo>
                  <a:lnTo>
                    <a:pt x="2684" y="1238"/>
                  </a:lnTo>
                  <a:lnTo>
                    <a:pt x="2693" y="1244"/>
                  </a:lnTo>
                  <a:lnTo>
                    <a:pt x="2707" y="1250"/>
                  </a:lnTo>
                  <a:lnTo>
                    <a:pt x="2721" y="1256"/>
                  </a:lnTo>
                  <a:lnTo>
                    <a:pt x="2727" y="1260"/>
                  </a:lnTo>
                  <a:lnTo>
                    <a:pt x="2733" y="1264"/>
                  </a:lnTo>
                  <a:lnTo>
                    <a:pt x="2738" y="1270"/>
                  </a:lnTo>
                  <a:lnTo>
                    <a:pt x="2741" y="1276"/>
                  </a:lnTo>
                  <a:lnTo>
                    <a:pt x="2745" y="1292"/>
                  </a:lnTo>
                  <a:lnTo>
                    <a:pt x="2749" y="1307"/>
                  </a:lnTo>
                  <a:lnTo>
                    <a:pt x="2751" y="1314"/>
                  </a:lnTo>
                  <a:lnTo>
                    <a:pt x="2755" y="1320"/>
                  </a:lnTo>
                  <a:lnTo>
                    <a:pt x="2757" y="1322"/>
                  </a:lnTo>
                  <a:lnTo>
                    <a:pt x="2760" y="1323"/>
                  </a:lnTo>
                  <a:lnTo>
                    <a:pt x="2764" y="1324"/>
                  </a:lnTo>
                  <a:lnTo>
                    <a:pt x="2767" y="1324"/>
                  </a:lnTo>
                  <a:lnTo>
                    <a:pt x="2770" y="1324"/>
                  </a:lnTo>
                  <a:lnTo>
                    <a:pt x="2774" y="1323"/>
                  </a:lnTo>
                  <a:lnTo>
                    <a:pt x="2777" y="1322"/>
                  </a:lnTo>
                  <a:lnTo>
                    <a:pt x="2781" y="1320"/>
                  </a:lnTo>
                  <a:lnTo>
                    <a:pt x="2786" y="1315"/>
                  </a:lnTo>
                  <a:lnTo>
                    <a:pt x="2791" y="1310"/>
                  </a:lnTo>
                  <a:lnTo>
                    <a:pt x="2796" y="1305"/>
                  </a:lnTo>
                  <a:lnTo>
                    <a:pt x="2801" y="1300"/>
                  </a:lnTo>
                  <a:lnTo>
                    <a:pt x="2804" y="1298"/>
                  </a:lnTo>
                  <a:lnTo>
                    <a:pt x="2808" y="1297"/>
                  </a:lnTo>
                  <a:lnTo>
                    <a:pt x="2811" y="1296"/>
                  </a:lnTo>
                  <a:lnTo>
                    <a:pt x="2816" y="1296"/>
                  </a:lnTo>
                  <a:lnTo>
                    <a:pt x="2824" y="1296"/>
                  </a:lnTo>
                  <a:lnTo>
                    <a:pt x="2832" y="1298"/>
                  </a:lnTo>
                  <a:lnTo>
                    <a:pt x="2839" y="1301"/>
                  </a:lnTo>
                  <a:lnTo>
                    <a:pt x="2847" y="1305"/>
                  </a:lnTo>
                  <a:lnTo>
                    <a:pt x="2853" y="1271"/>
                  </a:lnTo>
                  <a:lnTo>
                    <a:pt x="2860" y="1239"/>
                  </a:lnTo>
                  <a:lnTo>
                    <a:pt x="2866" y="1223"/>
                  </a:lnTo>
                  <a:lnTo>
                    <a:pt x="2872" y="1210"/>
                  </a:lnTo>
                  <a:lnTo>
                    <a:pt x="2876" y="1203"/>
                  </a:lnTo>
                  <a:lnTo>
                    <a:pt x="2881" y="1196"/>
                  </a:lnTo>
                  <a:lnTo>
                    <a:pt x="2886" y="1189"/>
                  </a:lnTo>
                  <a:lnTo>
                    <a:pt x="2893" y="1182"/>
                  </a:lnTo>
                  <a:lnTo>
                    <a:pt x="2903" y="1173"/>
                  </a:lnTo>
                  <a:lnTo>
                    <a:pt x="2913" y="1167"/>
                  </a:lnTo>
                  <a:lnTo>
                    <a:pt x="2924" y="1162"/>
                  </a:lnTo>
                  <a:lnTo>
                    <a:pt x="2936" y="1159"/>
                  </a:lnTo>
                  <a:lnTo>
                    <a:pt x="2948" y="1156"/>
                  </a:lnTo>
                  <a:lnTo>
                    <a:pt x="2961" y="1155"/>
                  </a:lnTo>
                  <a:lnTo>
                    <a:pt x="2974" y="1154"/>
                  </a:lnTo>
                  <a:lnTo>
                    <a:pt x="2989" y="1154"/>
                  </a:lnTo>
                  <a:lnTo>
                    <a:pt x="2995" y="1155"/>
                  </a:lnTo>
                  <a:lnTo>
                    <a:pt x="3000" y="1158"/>
                  </a:lnTo>
                  <a:lnTo>
                    <a:pt x="3005" y="1160"/>
                  </a:lnTo>
                  <a:lnTo>
                    <a:pt x="3009" y="1163"/>
                  </a:lnTo>
                  <a:lnTo>
                    <a:pt x="3014" y="1168"/>
                  </a:lnTo>
                  <a:lnTo>
                    <a:pt x="3018" y="1170"/>
                  </a:lnTo>
                  <a:lnTo>
                    <a:pt x="3024" y="1172"/>
                  </a:lnTo>
                  <a:lnTo>
                    <a:pt x="3031" y="1173"/>
                  </a:lnTo>
                  <a:lnTo>
                    <a:pt x="3035" y="1172"/>
                  </a:lnTo>
                  <a:lnTo>
                    <a:pt x="3039" y="1171"/>
                  </a:lnTo>
                  <a:lnTo>
                    <a:pt x="3042" y="1169"/>
                  </a:lnTo>
                  <a:lnTo>
                    <a:pt x="3046" y="1165"/>
                  </a:lnTo>
                  <a:lnTo>
                    <a:pt x="3050" y="1158"/>
                  </a:lnTo>
                  <a:lnTo>
                    <a:pt x="3055" y="1150"/>
                  </a:lnTo>
                  <a:lnTo>
                    <a:pt x="3059" y="1141"/>
                  </a:lnTo>
                  <a:lnTo>
                    <a:pt x="3064" y="1133"/>
                  </a:lnTo>
                  <a:lnTo>
                    <a:pt x="3067" y="1129"/>
                  </a:lnTo>
                  <a:lnTo>
                    <a:pt x="3071" y="1127"/>
                  </a:lnTo>
                  <a:lnTo>
                    <a:pt x="3074" y="1126"/>
                  </a:lnTo>
                  <a:lnTo>
                    <a:pt x="3078" y="1125"/>
                  </a:lnTo>
                  <a:lnTo>
                    <a:pt x="3083" y="1126"/>
                  </a:lnTo>
                  <a:lnTo>
                    <a:pt x="3088" y="1126"/>
                  </a:lnTo>
                  <a:lnTo>
                    <a:pt x="3091" y="1128"/>
                  </a:lnTo>
                  <a:lnTo>
                    <a:pt x="3094" y="1130"/>
                  </a:lnTo>
                  <a:lnTo>
                    <a:pt x="3100" y="1135"/>
                  </a:lnTo>
                  <a:lnTo>
                    <a:pt x="3105" y="1142"/>
                  </a:lnTo>
                  <a:lnTo>
                    <a:pt x="3108" y="1150"/>
                  </a:lnTo>
                  <a:lnTo>
                    <a:pt x="3110" y="1159"/>
                  </a:lnTo>
                  <a:lnTo>
                    <a:pt x="3112" y="1168"/>
                  </a:lnTo>
                  <a:lnTo>
                    <a:pt x="3114" y="1177"/>
                  </a:lnTo>
                  <a:lnTo>
                    <a:pt x="3139" y="1177"/>
                  </a:lnTo>
                  <a:lnTo>
                    <a:pt x="3145" y="1176"/>
                  </a:lnTo>
                  <a:lnTo>
                    <a:pt x="3150" y="1173"/>
                  </a:lnTo>
                  <a:lnTo>
                    <a:pt x="3154" y="1171"/>
                  </a:lnTo>
                  <a:lnTo>
                    <a:pt x="3159" y="1168"/>
                  </a:lnTo>
                  <a:lnTo>
                    <a:pt x="3168" y="1160"/>
                  </a:lnTo>
                  <a:lnTo>
                    <a:pt x="3178" y="1154"/>
                  </a:lnTo>
                  <a:lnTo>
                    <a:pt x="3191" y="1148"/>
                  </a:lnTo>
                  <a:lnTo>
                    <a:pt x="3201" y="1142"/>
                  </a:lnTo>
                  <a:lnTo>
                    <a:pt x="3204" y="1138"/>
                  </a:lnTo>
                  <a:lnTo>
                    <a:pt x="3208" y="1134"/>
                  </a:lnTo>
                  <a:lnTo>
                    <a:pt x="3210" y="1128"/>
                  </a:lnTo>
                  <a:lnTo>
                    <a:pt x="3211" y="1122"/>
                  </a:lnTo>
                  <a:lnTo>
                    <a:pt x="3209" y="1108"/>
                  </a:lnTo>
                  <a:lnTo>
                    <a:pt x="3206" y="1096"/>
                  </a:lnTo>
                  <a:lnTo>
                    <a:pt x="3205" y="1090"/>
                  </a:lnTo>
                  <a:lnTo>
                    <a:pt x="3205" y="1084"/>
                  </a:lnTo>
                  <a:lnTo>
                    <a:pt x="3205" y="1077"/>
                  </a:lnTo>
                  <a:lnTo>
                    <a:pt x="3208" y="1070"/>
                  </a:lnTo>
                  <a:lnTo>
                    <a:pt x="3213" y="1057"/>
                  </a:lnTo>
                  <a:lnTo>
                    <a:pt x="3220" y="1045"/>
                  </a:lnTo>
                  <a:lnTo>
                    <a:pt x="3225" y="1040"/>
                  </a:lnTo>
                  <a:lnTo>
                    <a:pt x="3227" y="1033"/>
                  </a:lnTo>
                  <a:lnTo>
                    <a:pt x="3229" y="1026"/>
                  </a:lnTo>
                  <a:lnTo>
                    <a:pt x="3230" y="1019"/>
                  </a:lnTo>
                  <a:lnTo>
                    <a:pt x="3229" y="1010"/>
                  </a:lnTo>
                  <a:lnTo>
                    <a:pt x="3226" y="1002"/>
                  </a:lnTo>
                  <a:lnTo>
                    <a:pt x="3222" y="994"/>
                  </a:lnTo>
                  <a:lnTo>
                    <a:pt x="3219" y="988"/>
                  </a:lnTo>
                  <a:lnTo>
                    <a:pt x="3214" y="981"/>
                  </a:lnTo>
                  <a:lnTo>
                    <a:pt x="3211" y="973"/>
                  </a:lnTo>
                  <a:lnTo>
                    <a:pt x="3209" y="965"/>
                  </a:lnTo>
                  <a:lnTo>
                    <a:pt x="3208" y="956"/>
                  </a:lnTo>
                  <a:lnTo>
                    <a:pt x="3208" y="948"/>
                  </a:lnTo>
                  <a:lnTo>
                    <a:pt x="3211" y="939"/>
                  </a:lnTo>
                  <a:lnTo>
                    <a:pt x="3214" y="932"/>
                  </a:lnTo>
                  <a:lnTo>
                    <a:pt x="3219" y="925"/>
                  </a:lnTo>
                  <a:lnTo>
                    <a:pt x="3226" y="920"/>
                  </a:lnTo>
                  <a:lnTo>
                    <a:pt x="3233" y="914"/>
                  </a:lnTo>
                  <a:lnTo>
                    <a:pt x="3240" y="909"/>
                  </a:lnTo>
                  <a:lnTo>
                    <a:pt x="3250" y="906"/>
                  </a:lnTo>
                  <a:lnTo>
                    <a:pt x="3254" y="904"/>
                  </a:lnTo>
                  <a:lnTo>
                    <a:pt x="3259" y="900"/>
                  </a:lnTo>
                  <a:lnTo>
                    <a:pt x="3262" y="897"/>
                  </a:lnTo>
                  <a:lnTo>
                    <a:pt x="3264" y="891"/>
                  </a:lnTo>
                  <a:lnTo>
                    <a:pt x="3269" y="881"/>
                  </a:lnTo>
                  <a:lnTo>
                    <a:pt x="3272" y="869"/>
                  </a:lnTo>
                  <a:lnTo>
                    <a:pt x="3276" y="857"/>
                  </a:lnTo>
                  <a:lnTo>
                    <a:pt x="3280" y="848"/>
                  </a:lnTo>
                  <a:lnTo>
                    <a:pt x="3284" y="845"/>
                  </a:lnTo>
                  <a:lnTo>
                    <a:pt x="3287" y="841"/>
                  </a:lnTo>
                  <a:lnTo>
                    <a:pt x="3291" y="839"/>
                  </a:lnTo>
                  <a:lnTo>
                    <a:pt x="3297" y="839"/>
                  </a:lnTo>
                  <a:lnTo>
                    <a:pt x="3307" y="840"/>
                  </a:lnTo>
                  <a:lnTo>
                    <a:pt x="3315" y="843"/>
                  </a:lnTo>
                  <a:lnTo>
                    <a:pt x="3322" y="846"/>
                  </a:lnTo>
                  <a:lnTo>
                    <a:pt x="3330" y="852"/>
                  </a:lnTo>
                  <a:lnTo>
                    <a:pt x="3337" y="856"/>
                  </a:lnTo>
                  <a:lnTo>
                    <a:pt x="3345" y="861"/>
                  </a:lnTo>
                  <a:lnTo>
                    <a:pt x="3353" y="865"/>
                  </a:lnTo>
                  <a:lnTo>
                    <a:pt x="3362" y="868"/>
                  </a:lnTo>
                  <a:lnTo>
                    <a:pt x="3362" y="843"/>
                  </a:lnTo>
                  <a:lnTo>
                    <a:pt x="3363" y="820"/>
                  </a:lnTo>
                  <a:lnTo>
                    <a:pt x="3364" y="810"/>
                  </a:lnTo>
                  <a:lnTo>
                    <a:pt x="3367" y="798"/>
                  </a:lnTo>
                  <a:lnTo>
                    <a:pt x="3371" y="788"/>
                  </a:lnTo>
                  <a:lnTo>
                    <a:pt x="3378" y="778"/>
                  </a:lnTo>
                  <a:lnTo>
                    <a:pt x="3389" y="764"/>
                  </a:lnTo>
                  <a:lnTo>
                    <a:pt x="3402" y="752"/>
                  </a:lnTo>
                  <a:lnTo>
                    <a:pt x="3407" y="746"/>
                  </a:lnTo>
                  <a:lnTo>
                    <a:pt x="3412" y="740"/>
                  </a:lnTo>
                  <a:lnTo>
                    <a:pt x="3415" y="732"/>
                  </a:lnTo>
                  <a:lnTo>
                    <a:pt x="3416" y="724"/>
                  </a:lnTo>
                  <a:lnTo>
                    <a:pt x="3424" y="712"/>
                  </a:lnTo>
                  <a:lnTo>
                    <a:pt x="3434" y="701"/>
                  </a:lnTo>
                  <a:lnTo>
                    <a:pt x="3443" y="690"/>
                  </a:lnTo>
                  <a:lnTo>
                    <a:pt x="3451" y="678"/>
                  </a:lnTo>
                  <a:lnTo>
                    <a:pt x="3456" y="666"/>
                  </a:lnTo>
                  <a:lnTo>
                    <a:pt x="3458" y="653"/>
                  </a:lnTo>
                  <a:lnTo>
                    <a:pt x="3459" y="648"/>
                  </a:lnTo>
                  <a:lnTo>
                    <a:pt x="3461" y="643"/>
                  </a:lnTo>
                  <a:lnTo>
                    <a:pt x="3464" y="642"/>
                  </a:lnTo>
                  <a:lnTo>
                    <a:pt x="3466" y="641"/>
                  </a:lnTo>
                  <a:lnTo>
                    <a:pt x="3468" y="640"/>
                  </a:lnTo>
                  <a:lnTo>
                    <a:pt x="3470" y="640"/>
                  </a:lnTo>
                  <a:lnTo>
                    <a:pt x="3475" y="640"/>
                  </a:lnTo>
                  <a:lnTo>
                    <a:pt x="3479" y="641"/>
                  </a:lnTo>
                  <a:lnTo>
                    <a:pt x="3483" y="643"/>
                  </a:lnTo>
                  <a:lnTo>
                    <a:pt x="3485" y="645"/>
                  </a:lnTo>
                  <a:lnTo>
                    <a:pt x="3490" y="652"/>
                  </a:lnTo>
                  <a:lnTo>
                    <a:pt x="3493" y="660"/>
                  </a:lnTo>
                  <a:lnTo>
                    <a:pt x="3498" y="678"/>
                  </a:lnTo>
                  <a:lnTo>
                    <a:pt x="3503" y="698"/>
                  </a:lnTo>
                  <a:lnTo>
                    <a:pt x="3516" y="701"/>
                  </a:lnTo>
                  <a:lnTo>
                    <a:pt x="3525" y="686"/>
                  </a:lnTo>
                  <a:lnTo>
                    <a:pt x="3533" y="672"/>
                  </a:lnTo>
                  <a:lnTo>
                    <a:pt x="3538" y="656"/>
                  </a:lnTo>
                  <a:lnTo>
                    <a:pt x="3543" y="641"/>
                  </a:lnTo>
                  <a:lnTo>
                    <a:pt x="3549" y="627"/>
                  </a:lnTo>
                  <a:lnTo>
                    <a:pt x="3557" y="614"/>
                  </a:lnTo>
                  <a:lnTo>
                    <a:pt x="3561" y="608"/>
                  </a:lnTo>
                  <a:lnTo>
                    <a:pt x="3567" y="602"/>
                  </a:lnTo>
                  <a:lnTo>
                    <a:pt x="3572" y="597"/>
                  </a:lnTo>
                  <a:lnTo>
                    <a:pt x="3580" y="591"/>
                  </a:lnTo>
                  <a:lnTo>
                    <a:pt x="3594" y="584"/>
                  </a:lnTo>
                  <a:lnTo>
                    <a:pt x="3606" y="580"/>
                  </a:lnTo>
                  <a:lnTo>
                    <a:pt x="3619" y="575"/>
                  </a:lnTo>
                  <a:lnTo>
                    <a:pt x="3631" y="573"/>
                  </a:lnTo>
                  <a:lnTo>
                    <a:pt x="3645" y="570"/>
                  </a:lnTo>
                  <a:lnTo>
                    <a:pt x="3657" y="566"/>
                  </a:lnTo>
                  <a:lnTo>
                    <a:pt x="3670" y="561"/>
                  </a:lnTo>
                  <a:lnTo>
                    <a:pt x="3683" y="553"/>
                  </a:lnTo>
                  <a:lnTo>
                    <a:pt x="3688" y="558"/>
                  </a:lnTo>
                  <a:lnTo>
                    <a:pt x="3692" y="564"/>
                  </a:lnTo>
                  <a:lnTo>
                    <a:pt x="3696" y="570"/>
                  </a:lnTo>
                  <a:lnTo>
                    <a:pt x="3699" y="575"/>
                  </a:lnTo>
                  <a:lnTo>
                    <a:pt x="3704" y="587"/>
                  </a:lnTo>
                  <a:lnTo>
                    <a:pt x="3707" y="599"/>
                  </a:lnTo>
                  <a:lnTo>
                    <a:pt x="3711" y="610"/>
                  </a:lnTo>
                  <a:lnTo>
                    <a:pt x="3715" y="623"/>
                  </a:lnTo>
                  <a:lnTo>
                    <a:pt x="3721" y="634"/>
                  </a:lnTo>
                  <a:lnTo>
                    <a:pt x="3728" y="647"/>
                  </a:lnTo>
                  <a:lnTo>
                    <a:pt x="3732" y="650"/>
                  </a:lnTo>
                  <a:lnTo>
                    <a:pt x="3737" y="653"/>
                  </a:lnTo>
                  <a:lnTo>
                    <a:pt x="3742" y="656"/>
                  </a:lnTo>
                  <a:lnTo>
                    <a:pt x="3747" y="657"/>
                  </a:lnTo>
                  <a:lnTo>
                    <a:pt x="3758" y="660"/>
                  </a:lnTo>
                  <a:lnTo>
                    <a:pt x="3769" y="666"/>
                  </a:lnTo>
                  <a:lnTo>
                    <a:pt x="3779" y="673"/>
                  </a:lnTo>
                  <a:lnTo>
                    <a:pt x="3786" y="679"/>
                  </a:lnTo>
                  <a:lnTo>
                    <a:pt x="3790" y="683"/>
                  </a:lnTo>
                  <a:lnTo>
                    <a:pt x="3794" y="685"/>
                  </a:lnTo>
                  <a:lnTo>
                    <a:pt x="3799" y="687"/>
                  </a:lnTo>
                  <a:lnTo>
                    <a:pt x="3805" y="689"/>
                  </a:lnTo>
                  <a:lnTo>
                    <a:pt x="3810" y="687"/>
                  </a:lnTo>
                  <a:lnTo>
                    <a:pt x="3815" y="686"/>
                  </a:lnTo>
                  <a:lnTo>
                    <a:pt x="3818" y="684"/>
                  </a:lnTo>
                  <a:lnTo>
                    <a:pt x="3822" y="681"/>
                  </a:lnTo>
                  <a:lnTo>
                    <a:pt x="3828" y="674"/>
                  </a:lnTo>
                  <a:lnTo>
                    <a:pt x="3834" y="666"/>
                  </a:lnTo>
                  <a:lnTo>
                    <a:pt x="3840" y="657"/>
                  </a:lnTo>
                  <a:lnTo>
                    <a:pt x="3846" y="650"/>
                  </a:lnTo>
                  <a:lnTo>
                    <a:pt x="3850" y="647"/>
                  </a:lnTo>
                  <a:lnTo>
                    <a:pt x="3853" y="645"/>
                  </a:lnTo>
                  <a:lnTo>
                    <a:pt x="3858" y="643"/>
                  </a:lnTo>
                  <a:lnTo>
                    <a:pt x="3862" y="643"/>
                  </a:lnTo>
                  <a:lnTo>
                    <a:pt x="3875" y="644"/>
                  </a:lnTo>
                  <a:lnTo>
                    <a:pt x="3885" y="648"/>
                  </a:lnTo>
                  <a:lnTo>
                    <a:pt x="3896" y="651"/>
                  </a:lnTo>
                  <a:lnTo>
                    <a:pt x="3908" y="652"/>
                  </a:lnTo>
                  <a:lnTo>
                    <a:pt x="3925" y="651"/>
                  </a:lnTo>
                  <a:lnTo>
                    <a:pt x="3941" y="648"/>
                  </a:lnTo>
                  <a:lnTo>
                    <a:pt x="3955" y="644"/>
                  </a:lnTo>
                  <a:lnTo>
                    <a:pt x="3972" y="643"/>
                  </a:lnTo>
                  <a:lnTo>
                    <a:pt x="3980" y="644"/>
                  </a:lnTo>
                  <a:lnTo>
                    <a:pt x="3986" y="647"/>
                  </a:lnTo>
                  <a:lnTo>
                    <a:pt x="3991" y="650"/>
                  </a:lnTo>
                  <a:lnTo>
                    <a:pt x="3996" y="655"/>
                  </a:lnTo>
                  <a:lnTo>
                    <a:pt x="4006" y="666"/>
                  </a:lnTo>
                  <a:lnTo>
                    <a:pt x="4018" y="675"/>
                  </a:lnTo>
                  <a:lnTo>
                    <a:pt x="4031" y="685"/>
                  </a:lnTo>
                  <a:lnTo>
                    <a:pt x="4044" y="695"/>
                  </a:lnTo>
                  <a:lnTo>
                    <a:pt x="4055" y="707"/>
                  </a:lnTo>
                  <a:lnTo>
                    <a:pt x="4065" y="720"/>
                  </a:lnTo>
                  <a:lnTo>
                    <a:pt x="4074" y="733"/>
                  </a:lnTo>
                  <a:lnTo>
                    <a:pt x="4082" y="744"/>
                  </a:lnTo>
                  <a:lnTo>
                    <a:pt x="4087" y="749"/>
                  </a:lnTo>
                  <a:lnTo>
                    <a:pt x="4091" y="752"/>
                  </a:lnTo>
                  <a:lnTo>
                    <a:pt x="4097" y="754"/>
                  </a:lnTo>
                  <a:lnTo>
                    <a:pt x="4104" y="755"/>
                  </a:lnTo>
                  <a:lnTo>
                    <a:pt x="4114" y="755"/>
                  </a:lnTo>
                  <a:lnTo>
                    <a:pt x="4124" y="753"/>
                  </a:lnTo>
                  <a:lnTo>
                    <a:pt x="4132" y="750"/>
                  </a:lnTo>
                  <a:lnTo>
                    <a:pt x="4141" y="746"/>
                  </a:lnTo>
                  <a:lnTo>
                    <a:pt x="4148" y="741"/>
                  </a:lnTo>
                  <a:lnTo>
                    <a:pt x="4155" y="735"/>
                  </a:lnTo>
                  <a:lnTo>
                    <a:pt x="4161" y="728"/>
                  </a:lnTo>
                  <a:lnTo>
                    <a:pt x="4167" y="720"/>
                  </a:lnTo>
                  <a:lnTo>
                    <a:pt x="4173" y="712"/>
                  </a:lnTo>
                  <a:lnTo>
                    <a:pt x="4177" y="703"/>
                  </a:lnTo>
                  <a:lnTo>
                    <a:pt x="4181" y="694"/>
                  </a:lnTo>
                  <a:lnTo>
                    <a:pt x="4184" y="684"/>
                  </a:lnTo>
                  <a:lnTo>
                    <a:pt x="4190" y="664"/>
                  </a:lnTo>
                  <a:lnTo>
                    <a:pt x="4194" y="643"/>
                  </a:lnTo>
                  <a:lnTo>
                    <a:pt x="4207" y="640"/>
                  </a:lnTo>
                  <a:lnTo>
                    <a:pt x="4217" y="647"/>
                  </a:lnTo>
                  <a:lnTo>
                    <a:pt x="4226" y="655"/>
                  </a:lnTo>
                  <a:lnTo>
                    <a:pt x="4233" y="662"/>
                  </a:lnTo>
                  <a:lnTo>
                    <a:pt x="4240" y="672"/>
                  </a:lnTo>
                  <a:lnTo>
                    <a:pt x="4245" y="681"/>
                  </a:lnTo>
                  <a:lnTo>
                    <a:pt x="4252" y="690"/>
                  </a:lnTo>
                  <a:lnTo>
                    <a:pt x="4259" y="699"/>
                  </a:lnTo>
                  <a:lnTo>
                    <a:pt x="4268" y="708"/>
                  </a:lnTo>
                  <a:lnTo>
                    <a:pt x="4286" y="723"/>
                  </a:lnTo>
                  <a:lnTo>
                    <a:pt x="4303" y="734"/>
                  </a:lnTo>
                  <a:lnTo>
                    <a:pt x="4320" y="745"/>
                  </a:lnTo>
                  <a:lnTo>
                    <a:pt x="4337" y="754"/>
                  </a:lnTo>
                  <a:lnTo>
                    <a:pt x="4354" y="763"/>
                  </a:lnTo>
                  <a:lnTo>
                    <a:pt x="4372" y="774"/>
                  </a:lnTo>
                  <a:lnTo>
                    <a:pt x="4390" y="784"/>
                  </a:lnTo>
                  <a:lnTo>
                    <a:pt x="4409" y="797"/>
                  </a:lnTo>
                  <a:lnTo>
                    <a:pt x="4422" y="807"/>
                  </a:lnTo>
                  <a:lnTo>
                    <a:pt x="4432" y="819"/>
                  </a:lnTo>
                  <a:lnTo>
                    <a:pt x="4441" y="829"/>
                  </a:lnTo>
                  <a:lnTo>
                    <a:pt x="4450" y="839"/>
                  </a:lnTo>
                  <a:lnTo>
                    <a:pt x="4460" y="849"/>
                  </a:lnTo>
                  <a:lnTo>
                    <a:pt x="4472" y="856"/>
                  </a:lnTo>
                  <a:lnTo>
                    <a:pt x="4477" y="860"/>
                  </a:lnTo>
                  <a:lnTo>
                    <a:pt x="4484" y="862"/>
                  </a:lnTo>
                  <a:lnTo>
                    <a:pt x="4491" y="864"/>
                  </a:lnTo>
                  <a:lnTo>
                    <a:pt x="4499" y="865"/>
                  </a:lnTo>
                  <a:lnTo>
                    <a:pt x="4514" y="879"/>
                  </a:lnTo>
                  <a:lnTo>
                    <a:pt x="4527" y="890"/>
                  </a:lnTo>
                  <a:lnTo>
                    <a:pt x="4541" y="899"/>
                  </a:lnTo>
                  <a:lnTo>
                    <a:pt x="4554" y="907"/>
                  </a:lnTo>
                  <a:lnTo>
                    <a:pt x="4568" y="915"/>
                  </a:lnTo>
                  <a:lnTo>
                    <a:pt x="4584" y="922"/>
                  </a:lnTo>
                  <a:lnTo>
                    <a:pt x="4600" y="929"/>
                  </a:lnTo>
                  <a:lnTo>
                    <a:pt x="4618" y="936"/>
                  </a:lnTo>
                  <a:lnTo>
                    <a:pt x="4631" y="947"/>
                  </a:lnTo>
                  <a:lnTo>
                    <a:pt x="4644" y="958"/>
                  </a:lnTo>
                  <a:lnTo>
                    <a:pt x="4665" y="967"/>
                  </a:lnTo>
                  <a:lnTo>
                    <a:pt x="4685" y="977"/>
                  </a:lnTo>
                  <a:lnTo>
                    <a:pt x="4695" y="983"/>
                  </a:lnTo>
                  <a:lnTo>
                    <a:pt x="4703" y="990"/>
                  </a:lnTo>
                  <a:lnTo>
                    <a:pt x="4712" y="997"/>
                  </a:lnTo>
                  <a:lnTo>
                    <a:pt x="4719" y="1003"/>
                  </a:lnTo>
                  <a:lnTo>
                    <a:pt x="4725" y="1011"/>
                  </a:lnTo>
                  <a:lnTo>
                    <a:pt x="4732" y="1019"/>
                  </a:lnTo>
                  <a:lnTo>
                    <a:pt x="4737" y="1028"/>
                  </a:lnTo>
                  <a:lnTo>
                    <a:pt x="4741" y="1037"/>
                  </a:lnTo>
                  <a:lnTo>
                    <a:pt x="4745" y="1048"/>
                  </a:lnTo>
                  <a:lnTo>
                    <a:pt x="4748" y="1058"/>
                  </a:lnTo>
                  <a:lnTo>
                    <a:pt x="4749" y="1069"/>
                  </a:lnTo>
                  <a:lnTo>
                    <a:pt x="4750" y="1081"/>
                  </a:lnTo>
                  <a:lnTo>
                    <a:pt x="4749" y="1095"/>
                  </a:lnTo>
                  <a:lnTo>
                    <a:pt x="4746" y="1110"/>
                  </a:lnTo>
                  <a:lnTo>
                    <a:pt x="4741" y="1122"/>
                  </a:lnTo>
                  <a:lnTo>
                    <a:pt x="4737" y="1135"/>
                  </a:lnTo>
                  <a:lnTo>
                    <a:pt x="4732" y="1147"/>
                  </a:lnTo>
                  <a:lnTo>
                    <a:pt x="4728" y="1160"/>
                  </a:lnTo>
                  <a:lnTo>
                    <a:pt x="4725" y="1175"/>
                  </a:lnTo>
                  <a:lnTo>
                    <a:pt x="4724" y="1189"/>
                  </a:lnTo>
                  <a:lnTo>
                    <a:pt x="4724" y="1194"/>
                  </a:lnTo>
                  <a:lnTo>
                    <a:pt x="4725" y="1198"/>
                  </a:lnTo>
                  <a:lnTo>
                    <a:pt x="4728" y="1202"/>
                  </a:lnTo>
                  <a:lnTo>
                    <a:pt x="4731" y="1204"/>
                  </a:lnTo>
                  <a:lnTo>
                    <a:pt x="4738" y="1209"/>
                  </a:lnTo>
                  <a:lnTo>
                    <a:pt x="4747" y="1211"/>
                  </a:lnTo>
                  <a:lnTo>
                    <a:pt x="4757" y="1213"/>
                  </a:lnTo>
                  <a:lnTo>
                    <a:pt x="4769" y="1215"/>
                  </a:lnTo>
                  <a:lnTo>
                    <a:pt x="4779" y="1218"/>
                  </a:lnTo>
                  <a:lnTo>
                    <a:pt x="4789" y="1222"/>
                  </a:lnTo>
                  <a:lnTo>
                    <a:pt x="4793" y="1224"/>
                  </a:lnTo>
                  <a:lnTo>
                    <a:pt x="4798" y="1229"/>
                  </a:lnTo>
                  <a:lnTo>
                    <a:pt x="4800" y="1233"/>
                  </a:lnTo>
                  <a:lnTo>
                    <a:pt x="4804" y="1238"/>
                  </a:lnTo>
                  <a:lnTo>
                    <a:pt x="4807" y="1248"/>
                  </a:lnTo>
                  <a:lnTo>
                    <a:pt x="4812" y="1261"/>
                  </a:lnTo>
                  <a:lnTo>
                    <a:pt x="4815" y="1270"/>
                  </a:lnTo>
                  <a:lnTo>
                    <a:pt x="4821" y="1276"/>
                  </a:lnTo>
                  <a:lnTo>
                    <a:pt x="4826" y="1283"/>
                  </a:lnTo>
                  <a:lnTo>
                    <a:pt x="4833" y="1288"/>
                  </a:lnTo>
                  <a:lnTo>
                    <a:pt x="4840" y="1293"/>
                  </a:lnTo>
                  <a:lnTo>
                    <a:pt x="4847" y="1300"/>
                  </a:lnTo>
                  <a:lnTo>
                    <a:pt x="4853" y="1307"/>
                  </a:lnTo>
                  <a:lnTo>
                    <a:pt x="4859" y="1315"/>
                  </a:lnTo>
                  <a:lnTo>
                    <a:pt x="4865" y="1327"/>
                  </a:lnTo>
                  <a:lnTo>
                    <a:pt x="4867" y="1341"/>
                  </a:lnTo>
                  <a:lnTo>
                    <a:pt x="4869" y="1348"/>
                  </a:lnTo>
                  <a:lnTo>
                    <a:pt x="4872" y="1355"/>
                  </a:lnTo>
                  <a:lnTo>
                    <a:pt x="4874" y="1360"/>
                  </a:lnTo>
                  <a:lnTo>
                    <a:pt x="4877" y="1367"/>
                  </a:lnTo>
                  <a:lnTo>
                    <a:pt x="4865" y="1380"/>
                  </a:lnTo>
                  <a:lnTo>
                    <a:pt x="4851" y="1391"/>
                  </a:lnTo>
                  <a:lnTo>
                    <a:pt x="4843" y="1395"/>
                  </a:lnTo>
                  <a:lnTo>
                    <a:pt x="4835" y="1399"/>
                  </a:lnTo>
                  <a:lnTo>
                    <a:pt x="4826" y="1401"/>
                  </a:lnTo>
                  <a:lnTo>
                    <a:pt x="4816" y="1401"/>
                  </a:lnTo>
                  <a:lnTo>
                    <a:pt x="4740" y="1401"/>
                  </a:lnTo>
                  <a:lnTo>
                    <a:pt x="4728" y="1408"/>
                  </a:lnTo>
                  <a:lnTo>
                    <a:pt x="4702" y="1401"/>
                  </a:lnTo>
                  <a:lnTo>
                    <a:pt x="4695" y="1407"/>
                  </a:lnTo>
                  <a:lnTo>
                    <a:pt x="4690" y="1412"/>
                  </a:lnTo>
                  <a:lnTo>
                    <a:pt x="4686" y="1418"/>
                  </a:lnTo>
                  <a:lnTo>
                    <a:pt x="4682" y="1425"/>
                  </a:lnTo>
                  <a:lnTo>
                    <a:pt x="4677" y="1437"/>
                  </a:lnTo>
                  <a:lnTo>
                    <a:pt x="4675" y="1452"/>
                  </a:lnTo>
                  <a:lnTo>
                    <a:pt x="4672" y="1467"/>
                  </a:lnTo>
                  <a:lnTo>
                    <a:pt x="4670" y="1482"/>
                  </a:lnTo>
                  <a:lnTo>
                    <a:pt x="4668" y="1497"/>
                  </a:lnTo>
                  <a:lnTo>
                    <a:pt x="4663" y="1514"/>
                  </a:lnTo>
                  <a:lnTo>
                    <a:pt x="4659" y="1526"/>
                  </a:lnTo>
                  <a:lnTo>
                    <a:pt x="4652" y="1536"/>
                  </a:lnTo>
                  <a:lnTo>
                    <a:pt x="4646" y="1546"/>
                  </a:lnTo>
                  <a:lnTo>
                    <a:pt x="4639" y="1555"/>
                  </a:lnTo>
                  <a:lnTo>
                    <a:pt x="4634" y="1564"/>
                  </a:lnTo>
                  <a:lnTo>
                    <a:pt x="4629" y="1574"/>
                  </a:lnTo>
                  <a:lnTo>
                    <a:pt x="4627" y="1580"/>
                  </a:lnTo>
                  <a:lnTo>
                    <a:pt x="4626" y="1586"/>
                  </a:lnTo>
                  <a:lnTo>
                    <a:pt x="4625" y="1591"/>
                  </a:lnTo>
                  <a:lnTo>
                    <a:pt x="4625" y="1598"/>
                  </a:lnTo>
                  <a:lnTo>
                    <a:pt x="4626" y="1604"/>
                  </a:lnTo>
                  <a:lnTo>
                    <a:pt x="4627" y="1608"/>
                  </a:lnTo>
                  <a:lnTo>
                    <a:pt x="4630" y="1613"/>
                  </a:lnTo>
                  <a:lnTo>
                    <a:pt x="4634" y="1615"/>
                  </a:lnTo>
                  <a:lnTo>
                    <a:pt x="4639" y="1617"/>
                  </a:lnTo>
                  <a:lnTo>
                    <a:pt x="4645" y="1619"/>
                  </a:lnTo>
                  <a:lnTo>
                    <a:pt x="4651" y="1619"/>
                  </a:lnTo>
                  <a:lnTo>
                    <a:pt x="4658" y="1619"/>
                  </a:lnTo>
                  <a:lnTo>
                    <a:pt x="4672" y="1619"/>
                  </a:lnTo>
                  <a:lnTo>
                    <a:pt x="4688" y="1616"/>
                  </a:lnTo>
                  <a:lnTo>
                    <a:pt x="4704" y="1616"/>
                  </a:lnTo>
                  <a:lnTo>
                    <a:pt x="4718" y="1617"/>
                  </a:lnTo>
                  <a:lnTo>
                    <a:pt x="4722" y="1617"/>
                  </a:lnTo>
                  <a:lnTo>
                    <a:pt x="4727" y="1620"/>
                  </a:lnTo>
                  <a:lnTo>
                    <a:pt x="4730" y="1622"/>
                  </a:lnTo>
                  <a:lnTo>
                    <a:pt x="4733" y="1624"/>
                  </a:lnTo>
                  <a:lnTo>
                    <a:pt x="4739" y="1631"/>
                  </a:lnTo>
                  <a:lnTo>
                    <a:pt x="4744" y="1639"/>
                  </a:lnTo>
                  <a:lnTo>
                    <a:pt x="4747" y="1648"/>
                  </a:lnTo>
                  <a:lnTo>
                    <a:pt x="4748" y="1658"/>
                  </a:lnTo>
                  <a:lnTo>
                    <a:pt x="4749" y="1668"/>
                  </a:lnTo>
                  <a:lnTo>
                    <a:pt x="4750" y="1678"/>
                  </a:lnTo>
                  <a:lnTo>
                    <a:pt x="4749" y="1683"/>
                  </a:lnTo>
                  <a:lnTo>
                    <a:pt x="4748" y="1688"/>
                  </a:lnTo>
                  <a:lnTo>
                    <a:pt x="4746" y="1691"/>
                  </a:lnTo>
                  <a:lnTo>
                    <a:pt x="4742" y="1695"/>
                  </a:lnTo>
                  <a:lnTo>
                    <a:pt x="4736" y="1699"/>
                  </a:lnTo>
                  <a:lnTo>
                    <a:pt x="4725" y="1702"/>
                  </a:lnTo>
                  <a:lnTo>
                    <a:pt x="4715" y="1706"/>
                  </a:lnTo>
                  <a:lnTo>
                    <a:pt x="4705" y="1709"/>
                  </a:lnTo>
                  <a:lnTo>
                    <a:pt x="4695" y="1714"/>
                  </a:lnTo>
                  <a:lnTo>
                    <a:pt x="4686" y="1719"/>
                  </a:lnTo>
                  <a:lnTo>
                    <a:pt x="4681" y="1725"/>
                  </a:lnTo>
                  <a:lnTo>
                    <a:pt x="4678" y="1730"/>
                  </a:lnTo>
                  <a:lnTo>
                    <a:pt x="4675" y="1735"/>
                  </a:lnTo>
                  <a:lnTo>
                    <a:pt x="4673" y="1740"/>
                  </a:lnTo>
                  <a:lnTo>
                    <a:pt x="4671" y="1751"/>
                  </a:lnTo>
                  <a:lnTo>
                    <a:pt x="4670" y="1764"/>
                  </a:lnTo>
                  <a:lnTo>
                    <a:pt x="4670" y="1775"/>
                  </a:lnTo>
                  <a:lnTo>
                    <a:pt x="4669" y="1787"/>
                  </a:lnTo>
                  <a:lnTo>
                    <a:pt x="4668" y="1800"/>
                  </a:lnTo>
                  <a:lnTo>
                    <a:pt x="4663" y="1813"/>
                  </a:lnTo>
                  <a:lnTo>
                    <a:pt x="4658" y="1824"/>
                  </a:lnTo>
                  <a:lnTo>
                    <a:pt x="4652" y="1833"/>
                  </a:lnTo>
                  <a:lnTo>
                    <a:pt x="4644" y="1842"/>
                  </a:lnTo>
                  <a:lnTo>
                    <a:pt x="4637" y="1850"/>
                  </a:lnTo>
                  <a:lnTo>
                    <a:pt x="4620" y="1864"/>
                  </a:lnTo>
                  <a:lnTo>
                    <a:pt x="4603" y="1878"/>
                  </a:lnTo>
                  <a:lnTo>
                    <a:pt x="4595" y="1885"/>
                  </a:lnTo>
                  <a:lnTo>
                    <a:pt x="4588" y="1893"/>
                  </a:lnTo>
                  <a:lnTo>
                    <a:pt x="4582" y="1900"/>
                  </a:lnTo>
                  <a:lnTo>
                    <a:pt x="4576" y="1907"/>
                  </a:lnTo>
                  <a:lnTo>
                    <a:pt x="4570" y="1917"/>
                  </a:lnTo>
                  <a:lnTo>
                    <a:pt x="4567" y="1926"/>
                  </a:lnTo>
                  <a:lnTo>
                    <a:pt x="4565" y="1937"/>
                  </a:lnTo>
                  <a:lnTo>
                    <a:pt x="4564" y="1948"/>
                  </a:lnTo>
                  <a:lnTo>
                    <a:pt x="4567" y="1964"/>
                  </a:lnTo>
                  <a:lnTo>
                    <a:pt x="4570" y="1980"/>
                  </a:lnTo>
                  <a:lnTo>
                    <a:pt x="4569" y="1983"/>
                  </a:lnTo>
                  <a:lnTo>
                    <a:pt x="4569" y="1986"/>
                  </a:lnTo>
                  <a:lnTo>
                    <a:pt x="4568" y="1988"/>
                  </a:lnTo>
                  <a:lnTo>
                    <a:pt x="4566" y="1990"/>
                  </a:lnTo>
                  <a:lnTo>
                    <a:pt x="4561" y="1992"/>
                  </a:lnTo>
                  <a:lnTo>
                    <a:pt x="4556" y="1995"/>
                  </a:lnTo>
                  <a:lnTo>
                    <a:pt x="4543" y="1998"/>
                  </a:lnTo>
                  <a:lnTo>
                    <a:pt x="4532" y="2003"/>
                  </a:lnTo>
                  <a:lnTo>
                    <a:pt x="4516" y="2012"/>
                  </a:lnTo>
                  <a:lnTo>
                    <a:pt x="4503" y="2023"/>
                  </a:lnTo>
                  <a:lnTo>
                    <a:pt x="4493" y="2033"/>
                  </a:lnTo>
                  <a:lnTo>
                    <a:pt x="4484" y="2046"/>
                  </a:lnTo>
                  <a:lnTo>
                    <a:pt x="4466" y="2071"/>
                  </a:lnTo>
                  <a:lnTo>
                    <a:pt x="4445" y="2099"/>
                  </a:lnTo>
                  <a:lnTo>
                    <a:pt x="4437" y="2106"/>
                  </a:lnTo>
                  <a:lnTo>
                    <a:pt x="4429" y="2111"/>
                  </a:lnTo>
                  <a:lnTo>
                    <a:pt x="4420" y="2115"/>
                  </a:lnTo>
                  <a:lnTo>
                    <a:pt x="4412" y="2117"/>
                  </a:lnTo>
                  <a:lnTo>
                    <a:pt x="4403" y="2120"/>
                  </a:lnTo>
                  <a:lnTo>
                    <a:pt x="4395" y="2125"/>
                  </a:lnTo>
                  <a:lnTo>
                    <a:pt x="4390" y="2127"/>
                  </a:lnTo>
                  <a:lnTo>
                    <a:pt x="4387" y="2130"/>
                  </a:lnTo>
                  <a:lnTo>
                    <a:pt x="4383" y="2134"/>
                  </a:lnTo>
                  <a:lnTo>
                    <a:pt x="4380" y="2137"/>
                  </a:lnTo>
                  <a:lnTo>
                    <a:pt x="4375" y="2148"/>
                  </a:lnTo>
                  <a:lnTo>
                    <a:pt x="4371" y="2157"/>
                  </a:lnTo>
                  <a:lnTo>
                    <a:pt x="4369" y="2166"/>
                  </a:lnTo>
                  <a:lnTo>
                    <a:pt x="4366" y="2176"/>
                  </a:lnTo>
                  <a:lnTo>
                    <a:pt x="4364" y="2185"/>
                  </a:lnTo>
                  <a:lnTo>
                    <a:pt x="4362" y="2195"/>
                  </a:lnTo>
                  <a:lnTo>
                    <a:pt x="4358" y="2204"/>
                  </a:lnTo>
                  <a:lnTo>
                    <a:pt x="4355" y="2214"/>
                  </a:lnTo>
                  <a:lnTo>
                    <a:pt x="4347" y="2235"/>
                  </a:lnTo>
                  <a:lnTo>
                    <a:pt x="4339" y="2254"/>
                  </a:lnTo>
                  <a:lnTo>
                    <a:pt x="4335" y="2262"/>
                  </a:lnTo>
                  <a:lnTo>
                    <a:pt x="4329" y="2270"/>
                  </a:lnTo>
                  <a:lnTo>
                    <a:pt x="4326" y="2272"/>
                  </a:lnTo>
                  <a:lnTo>
                    <a:pt x="4322" y="2276"/>
                  </a:lnTo>
                  <a:lnTo>
                    <a:pt x="4318" y="2278"/>
                  </a:lnTo>
                  <a:lnTo>
                    <a:pt x="4313" y="2279"/>
                  </a:lnTo>
                  <a:lnTo>
                    <a:pt x="4304" y="2280"/>
                  </a:lnTo>
                  <a:lnTo>
                    <a:pt x="4296" y="2281"/>
                  </a:lnTo>
                  <a:lnTo>
                    <a:pt x="4288" y="2280"/>
                  </a:lnTo>
                  <a:lnTo>
                    <a:pt x="4280" y="2279"/>
                  </a:lnTo>
                  <a:lnTo>
                    <a:pt x="4274" y="2278"/>
                  </a:lnTo>
                  <a:lnTo>
                    <a:pt x="4266" y="2277"/>
                  </a:lnTo>
                  <a:lnTo>
                    <a:pt x="4258" y="2278"/>
                  </a:lnTo>
                  <a:lnTo>
                    <a:pt x="4249" y="2279"/>
                  </a:lnTo>
                  <a:lnTo>
                    <a:pt x="4227" y="2286"/>
                  </a:lnTo>
                  <a:lnTo>
                    <a:pt x="4206" y="2295"/>
                  </a:lnTo>
                  <a:lnTo>
                    <a:pt x="4197" y="2299"/>
                  </a:lnTo>
                  <a:lnTo>
                    <a:pt x="4186" y="2305"/>
                  </a:lnTo>
                  <a:lnTo>
                    <a:pt x="4178" y="2311"/>
                  </a:lnTo>
                  <a:lnTo>
                    <a:pt x="4170" y="2318"/>
                  </a:lnTo>
                  <a:lnTo>
                    <a:pt x="4163" y="2324"/>
                  </a:lnTo>
                  <a:lnTo>
                    <a:pt x="4156" y="2332"/>
                  </a:lnTo>
                  <a:lnTo>
                    <a:pt x="4150" y="2340"/>
                  </a:lnTo>
                  <a:lnTo>
                    <a:pt x="4146" y="2349"/>
                  </a:lnTo>
                  <a:lnTo>
                    <a:pt x="4141" y="2358"/>
                  </a:lnTo>
                  <a:lnTo>
                    <a:pt x="4139" y="2369"/>
                  </a:lnTo>
                  <a:lnTo>
                    <a:pt x="4136" y="2380"/>
                  </a:lnTo>
                  <a:lnTo>
                    <a:pt x="4136" y="2391"/>
                  </a:lnTo>
                  <a:lnTo>
                    <a:pt x="4136" y="2499"/>
                  </a:lnTo>
                  <a:lnTo>
                    <a:pt x="4135" y="2527"/>
                  </a:lnTo>
                  <a:lnTo>
                    <a:pt x="4135" y="2553"/>
                  </a:lnTo>
                  <a:lnTo>
                    <a:pt x="4133" y="2578"/>
                  </a:lnTo>
                  <a:lnTo>
                    <a:pt x="4129" y="2602"/>
                  </a:lnTo>
                  <a:lnTo>
                    <a:pt x="4123" y="2625"/>
                  </a:lnTo>
                  <a:lnTo>
                    <a:pt x="4115" y="2648"/>
                  </a:lnTo>
                  <a:lnTo>
                    <a:pt x="4105" y="2672"/>
                  </a:lnTo>
                  <a:lnTo>
                    <a:pt x="4091" y="2697"/>
                  </a:lnTo>
                  <a:lnTo>
                    <a:pt x="4066" y="2721"/>
                  </a:lnTo>
                  <a:lnTo>
                    <a:pt x="4044" y="2740"/>
                  </a:lnTo>
                  <a:lnTo>
                    <a:pt x="4021" y="2758"/>
                  </a:lnTo>
                  <a:lnTo>
                    <a:pt x="3999" y="2775"/>
                  </a:lnTo>
                  <a:lnTo>
                    <a:pt x="3977" y="2791"/>
                  </a:lnTo>
                  <a:lnTo>
                    <a:pt x="3954" y="2808"/>
                  </a:lnTo>
                  <a:lnTo>
                    <a:pt x="3930" y="2826"/>
                  </a:lnTo>
                  <a:lnTo>
                    <a:pt x="3904" y="2848"/>
                  </a:lnTo>
                  <a:lnTo>
                    <a:pt x="3876" y="2873"/>
                  </a:lnTo>
                  <a:lnTo>
                    <a:pt x="3851" y="2896"/>
                  </a:lnTo>
                  <a:lnTo>
                    <a:pt x="3826" y="2919"/>
                  </a:lnTo>
                  <a:lnTo>
                    <a:pt x="3799" y="2944"/>
                  </a:lnTo>
                  <a:lnTo>
                    <a:pt x="3785" y="2955"/>
                  </a:lnTo>
                  <a:lnTo>
                    <a:pt x="3773" y="2966"/>
                  </a:lnTo>
                  <a:lnTo>
                    <a:pt x="3767" y="2971"/>
                  </a:lnTo>
                  <a:lnTo>
                    <a:pt x="3764" y="2977"/>
                  </a:lnTo>
                  <a:lnTo>
                    <a:pt x="3762" y="2985"/>
                  </a:lnTo>
                  <a:lnTo>
                    <a:pt x="3760" y="2993"/>
                  </a:lnTo>
                  <a:lnTo>
                    <a:pt x="3762" y="3006"/>
                  </a:lnTo>
                  <a:lnTo>
                    <a:pt x="3764" y="3019"/>
                  </a:lnTo>
                  <a:lnTo>
                    <a:pt x="3768" y="3030"/>
                  </a:lnTo>
                  <a:lnTo>
                    <a:pt x="3773" y="3041"/>
                  </a:lnTo>
                  <a:lnTo>
                    <a:pt x="3777" y="3052"/>
                  </a:lnTo>
                  <a:lnTo>
                    <a:pt x="3782" y="3063"/>
                  </a:lnTo>
                  <a:lnTo>
                    <a:pt x="3784" y="3075"/>
                  </a:lnTo>
                  <a:lnTo>
                    <a:pt x="3785" y="3089"/>
                  </a:lnTo>
                  <a:lnTo>
                    <a:pt x="3785" y="3097"/>
                  </a:lnTo>
                  <a:lnTo>
                    <a:pt x="3783" y="3104"/>
                  </a:lnTo>
                  <a:lnTo>
                    <a:pt x="3781" y="3111"/>
                  </a:lnTo>
                  <a:lnTo>
                    <a:pt x="3776" y="3117"/>
                  </a:lnTo>
                  <a:lnTo>
                    <a:pt x="3767" y="3129"/>
                  </a:lnTo>
                  <a:lnTo>
                    <a:pt x="3757" y="3139"/>
                  </a:lnTo>
                  <a:lnTo>
                    <a:pt x="3746" y="3149"/>
                  </a:lnTo>
                  <a:lnTo>
                    <a:pt x="3737" y="3160"/>
                  </a:lnTo>
                  <a:lnTo>
                    <a:pt x="3733" y="3166"/>
                  </a:lnTo>
                  <a:lnTo>
                    <a:pt x="3731" y="3173"/>
                  </a:lnTo>
                  <a:lnTo>
                    <a:pt x="3729" y="3180"/>
                  </a:lnTo>
                  <a:lnTo>
                    <a:pt x="3728" y="3188"/>
                  </a:lnTo>
                  <a:lnTo>
                    <a:pt x="3728" y="3270"/>
                  </a:lnTo>
                  <a:lnTo>
                    <a:pt x="3729" y="3279"/>
                  </a:lnTo>
                  <a:lnTo>
                    <a:pt x="3731" y="3287"/>
                  </a:lnTo>
                  <a:lnTo>
                    <a:pt x="3717" y="3301"/>
                  </a:lnTo>
                  <a:lnTo>
                    <a:pt x="3704" y="3312"/>
                  </a:lnTo>
                  <a:lnTo>
                    <a:pt x="3689" y="3321"/>
                  </a:lnTo>
                  <a:lnTo>
                    <a:pt x="3675" y="3331"/>
                  </a:lnTo>
                  <a:lnTo>
                    <a:pt x="3662" y="3341"/>
                  </a:lnTo>
                  <a:lnTo>
                    <a:pt x="3648" y="3351"/>
                  </a:lnTo>
                  <a:lnTo>
                    <a:pt x="3641" y="3358"/>
                  </a:lnTo>
                  <a:lnTo>
                    <a:pt x="3636" y="3363"/>
                  </a:lnTo>
                  <a:lnTo>
                    <a:pt x="3630" y="3370"/>
                  </a:lnTo>
                  <a:lnTo>
                    <a:pt x="3626" y="3378"/>
                  </a:lnTo>
                  <a:lnTo>
                    <a:pt x="3604" y="3414"/>
                  </a:lnTo>
                  <a:lnTo>
                    <a:pt x="3587" y="3446"/>
                  </a:lnTo>
                  <a:lnTo>
                    <a:pt x="3577" y="3461"/>
                  </a:lnTo>
                  <a:lnTo>
                    <a:pt x="3567" y="3476"/>
                  </a:lnTo>
                  <a:lnTo>
                    <a:pt x="3555" y="3491"/>
                  </a:lnTo>
                  <a:lnTo>
                    <a:pt x="3542" y="3507"/>
                  </a:lnTo>
                  <a:lnTo>
                    <a:pt x="3533" y="3515"/>
                  </a:lnTo>
                  <a:lnTo>
                    <a:pt x="3525" y="3523"/>
                  </a:lnTo>
                  <a:lnTo>
                    <a:pt x="3516" y="3530"/>
                  </a:lnTo>
                  <a:lnTo>
                    <a:pt x="3508" y="3535"/>
                  </a:lnTo>
                  <a:lnTo>
                    <a:pt x="3499" y="3540"/>
                  </a:lnTo>
                  <a:lnTo>
                    <a:pt x="3490" y="3544"/>
                  </a:lnTo>
                  <a:lnTo>
                    <a:pt x="3481" y="3549"/>
                  </a:lnTo>
                  <a:lnTo>
                    <a:pt x="3470" y="3551"/>
                  </a:lnTo>
                  <a:lnTo>
                    <a:pt x="3451" y="3557"/>
                  </a:lnTo>
                  <a:lnTo>
                    <a:pt x="3430" y="3559"/>
                  </a:lnTo>
                  <a:lnTo>
                    <a:pt x="3408" y="3561"/>
                  </a:lnTo>
                  <a:lnTo>
                    <a:pt x="3384" y="3561"/>
                  </a:lnTo>
                  <a:lnTo>
                    <a:pt x="3378" y="3561"/>
                  </a:lnTo>
                  <a:lnTo>
                    <a:pt x="3372" y="3559"/>
                  </a:lnTo>
                  <a:lnTo>
                    <a:pt x="3366" y="3557"/>
                  </a:lnTo>
                  <a:lnTo>
                    <a:pt x="3362" y="3554"/>
                  </a:lnTo>
                  <a:lnTo>
                    <a:pt x="3358" y="3549"/>
                  </a:lnTo>
                  <a:lnTo>
                    <a:pt x="3355" y="3543"/>
                  </a:lnTo>
                  <a:lnTo>
                    <a:pt x="3353" y="3538"/>
                  </a:lnTo>
                  <a:lnTo>
                    <a:pt x="3350" y="3532"/>
                  </a:lnTo>
                  <a:lnTo>
                    <a:pt x="3344" y="3504"/>
                  </a:lnTo>
                  <a:lnTo>
                    <a:pt x="3336" y="3475"/>
                  </a:lnTo>
                  <a:lnTo>
                    <a:pt x="3333" y="3469"/>
                  </a:lnTo>
                  <a:lnTo>
                    <a:pt x="3331" y="3463"/>
                  </a:lnTo>
                  <a:lnTo>
                    <a:pt x="3328" y="3458"/>
                  </a:lnTo>
                  <a:lnTo>
                    <a:pt x="3323" y="3454"/>
                  </a:lnTo>
                  <a:lnTo>
                    <a:pt x="3315" y="3446"/>
                  </a:lnTo>
                  <a:lnTo>
                    <a:pt x="3305" y="3440"/>
                  </a:lnTo>
                  <a:lnTo>
                    <a:pt x="3294" y="3436"/>
                  </a:lnTo>
                  <a:lnTo>
                    <a:pt x="3281" y="3432"/>
                  </a:lnTo>
                  <a:lnTo>
                    <a:pt x="3269" y="3430"/>
                  </a:lnTo>
                  <a:lnTo>
                    <a:pt x="3255" y="3430"/>
                  </a:lnTo>
                  <a:lnTo>
                    <a:pt x="3251" y="3430"/>
                  </a:lnTo>
                  <a:lnTo>
                    <a:pt x="3246" y="3431"/>
                  </a:lnTo>
                  <a:lnTo>
                    <a:pt x="3242" y="3432"/>
                  </a:lnTo>
                  <a:lnTo>
                    <a:pt x="3237" y="3435"/>
                  </a:lnTo>
                  <a:lnTo>
                    <a:pt x="3230" y="3440"/>
                  </a:lnTo>
                  <a:lnTo>
                    <a:pt x="3225" y="3447"/>
                  </a:lnTo>
                  <a:lnTo>
                    <a:pt x="3214" y="3463"/>
                  </a:lnTo>
                  <a:lnTo>
                    <a:pt x="3204" y="3481"/>
                  </a:lnTo>
                  <a:lnTo>
                    <a:pt x="3199" y="3490"/>
                  </a:lnTo>
                  <a:lnTo>
                    <a:pt x="3193" y="3498"/>
                  </a:lnTo>
                  <a:lnTo>
                    <a:pt x="3186" y="3506"/>
                  </a:lnTo>
                  <a:lnTo>
                    <a:pt x="3179" y="3513"/>
                  </a:lnTo>
                  <a:lnTo>
                    <a:pt x="3172" y="3518"/>
                  </a:lnTo>
                  <a:lnTo>
                    <a:pt x="3166" y="3524"/>
                  </a:lnTo>
                  <a:lnTo>
                    <a:pt x="3158" y="3529"/>
                  </a:lnTo>
                  <a:lnTo>
                    <a:pt x="3150" y="3533"/>
                  </a:lnTo>
                  <a:lnTo>
                    <a:pt x="3142" y="3538"/>
                  </a:lnTo>
                  <a:lnTo>
                    <a:pt x="3133" y="3540"/>
                  </a:lnTo>
                  <a:lnTo>
                    <a:pt x="3124" y="3543"/>
                  </a:lnTo>
                  <a:lnTo>
                    <a:pt x="3115" y="3546"/>
                  </a:lnTo>
                  <a:lnTo>
                    <a:pt x="3095" y="3548"/>
                  </a:lnTo>
                  <a:lnTo>
                    <a:pt x="3075" y="3549"/>
                  </a:lnTo>
                  <a:lnTo>
                    <a:pt x="3065" y="3548"/>
                  </a:lnTo>
                  <a:lnTo>
                    <a:pt x="3056" y="3548"/>
                  </a:lnTo>
                  <a:lnTo>
                    <a:pt x="3047" y="3547"/>
                  </a:lnTo>
                  <a:lnTo>
                    <a:pt x="3037" y="3547"/>
                  </a:lnTo>
                  <a:lnTo>
                    <a:pt x="3038" y="3523"/>
                  </a:lnTo>
                  <a:lnTo>
                    <a:pt x="3037" y="3499"/>
                  </a:lnTo>
                  <a:lnTo>
                    <a:pt x="3037" y="3493"/>
                  </a:lnTo>
                  <a:lnTo>
                    <a:pt x="3035" y="3488"/>
                  </a:lnTo>
                  <a:lnTo>
                    <a:pt x="3033" y="3483"/>
                  </a:lnTo>
                  <a:lnTo>
                    <a:pt x="3031" y="3480"/>
                  </a:lnTo>
                  <a:lnTo>
                    <a:pt x="3028" y="3475"/>
                  </a:lnTo>
                  <a:lnTo>
                    <a:pt x="3024" y="3473"/>
                  </a:lnTo>
                  <a:lnTo>
                    <a:pt x="3020" y="3470"/>
                  </a:lnTo>
                  <a:lnTo>
                    <a:pt x="3014" y="3469"/>
                  </a:lnTo>
                  <a:lnTo>
                    <a:pt x="3007" y="3466"/>
                  </a:lnTo>
                  <a:lnTo>
                    <a:pt x="2999" y="3464"/>
                  </a:lnTo>
                  <a:lnTo>
                    <a:pt x="2992" y="3461"/>
                  </a:lnTo>
                  <a:lnTo>
                    <a:pt x="2987" y="3457"/>
                  </a:lnTo>
                  <a:lnTo>
                    <a:pt x="2981" y="3454"/>
                  </a:lnTo>
                  <a:lnTo>
                    <a:pt x="2975" y="3448"/>
                  </a:lnTo>
                  <a:lnTo>
                    <a:pt x="2971" y="3443"/>
                  </a:lnTo>
                  <a:lnTo>
                    <a:pt x="2966" y="3437"/>
                  </a:lnTo>
                  <a:lnTo>
                    <a:pt x="2952" y="3430"/>
                  </a:lnTo>
                  <a:lnTo>
                    <a:pt x="2937" y="3423"/>
                  </a:lnTo>
                  <a:lnTo>
                    <a:pt x="2933" y="3412"/>
                  </a:lnTo>
                  <a:lnTo>
                    <a:pt x="2931" y="3402"/>
                  </a:lnTo>
                  <a:lnTo>
                    <a:pt x="2930" y="3390"/>
                  </a:lnTo>
                  <a:lnTo>
                    <a:pt x="2928" y="3380"/>
                  </a:lnTo>
                  <a:lnTo>
                    <a:pt x="2927" y="3371"/>
                  </a:lnTo>
                  <a:lnTo>
                    <a:pt x="2923" y="3361"/>
                  </a:lnTo>
                  <a:lnTo>
                    <a:pt x="2919" y="3352"/>
                  </a:lnTo>
                  <a:lnTo>
                    <a:pt x="2912" y="3343"/>
                  </a:lnTo>
                  <a:lnTo>
                    <a:pt x="2905" y="3338"/>
                  </a:lnTo>
                  <a:lnTo>
                    <a:pt x="2900" y="3335"/>
                  </a:lnTo>
                  <a:lnTo>
                    <a:pt x="2893" y="3333"/>
                  </a:lnTo>
                  <a:lnTo>
                    <a:pt x="2885" y="3330"/>
                  </a:lnTo>
                  <a:lnTo>
                    <a:pt x="2878" y="3329"/>
                  </a:lnTo>
                  <a:lnTo>
                    <a:pt x="2872" y="3326"/>
                  </a:lnTo>
                  <a:lnTo>
                    <a:pt x="2866" y="3322"/>
                  </a:lnTo>
                  <a:lnTo>
                    <a:pt x="2860" y="3318"/>
                  </a:lnTo>
                  <a:lnTo>
                    <a:pt x="2858" y="3312"/>
                  </a:lnTo>
                  <a:lnTo>
                    <a:pt x="2855" y="3307"/>
                  </a:lnTo>
                  <a:lnTo>
                    <a:pt x="2854" y="3300"/>
                  </a:lnTo>
                  <a:lnTo>
                    <a:pt x="2853" y="3293"/>
                  </a:lnTo>
                  <a:lnTo>
                    <a:pt x="2851" y="3278"/>
                  </a:lnTo>
                  <a:lnTo>
                    <a:pt x="2847" y="3266"/>
                  </a:lnTo>
                  <a:lnTo>
                    <a:pt x="2828" y="3254"/>
                  </a:lnTo>
                  <a:lnTo>
                    <a:pt x="2812" y="3241"/>
                  </a:lnTo>
                  <a:lnTo>
                    <a:pt x="2798" y="3228"/>
                  </a:lnTo>
                  <a:lnTo>
                    <a:pt x="2785" y="3216"/>
                  </a:lnTo>
                  <a:lnTo>
                    <a:pt x="2772" y="3203"/>
                  </a:lnTo>
                  <a:lnTo>
                    <a:pt x="2757" y="3190"/>
                  </a:lnTo>
                  <a:lnTo>
                    <a:pt x="2741" y="3179"/>
                  </a:lnTo>
                  <a:lnTo>
                    <a:pt x="2722" y="3166"/>
                  </a:lnTo>
                  <a:lnTo>
                    <a:pt x="2713" y="3159"/>
                  </a:lnTo>
                  <a:lnTo>
                    <a:pt x="2706" y="3151"/>
                  </a:lnTo>
                  <a:lnTo>
                    <a:pt x="2699" y="3143"/>
                  </a:lnTo>
                  <a:lnTo>
                    <a:pt x="2693" y="3134"/>
                  </a:lnTo>
                  <a:lnTo>
                    <a:pt x="2687" y="3128"/>
                  </a:lnTo>
                  <a:lnTo>
                    <a:pt x="2680" y="3121"/>
                  </a:lnTo>
                  <a:lnTo>
                    <a:pt x="2676" y="3119"/>
                  </a:lnTo>
                  <a:lnTo>
                    <a:pt x="2672" y="3116"/>
                  </a:lnTo>
                  <a:lnTo>
                    <a:pt x="2666" y="3115"/>
                  </a:lnTo>
                  <a:lnTo>
                    <a:pt x="2660" y="3115"/>
                  </a:lnTo>
                  <a:lnTo>
                    <a:pt x="2655" y="3115"/>
                  </a:lnTo>
                  <a:lnTo>
                    <a:pt x="2649" y="3116"/>
                  </a:lnTo>
                  <a:lnTo>
                    <a:pt x="2645" y="3119"/>
                  </a:lnTo>
                  <a:lnTo>
                    <a:pt x="2640" y="3122"/>
                  </a:lnTo>
                  <a:lnTo>
                    <a:pt x="2632" y="3130"/>
                  </a:lnTo>
                  <a:lnTo>
                    <a:pt x="2625" y="3139"/>
                  </a:lnTo>
                  <a:lnTo>
                    <a:pt x="2619" y="3149"/>
                  </a:lnTo>
                  <a:lnTo>
                    <a:pt x="2612" y="3159"/>
                  </a:lnTo>
                  <a:lnTo>
                    <a:pt x="2608" y="3164"/>
                  </a:lnTo>
                  <a:lnTo>
                    <a:pt x="2604" y="3168"/>
                  </a:lnTo>
                  <a:lnTo>
                    <a:pt x="2599" y="3173"/>
                  </a:lnTo>
                  <a:lnTo>
                    <a:pt x="2594" y="3176"/>
                  </a:lnTo>
                  <a:lnTo>
                    <a:pt x="2574" y="3188"/>
                  </a:lnTo>
                  <a:lnTo>
                    <a:pt x="2556" y="3198"/>
                  </a:lnTo>
                  <a:lnTo>
                    <a:pt x="2547" y="3202"/>
                  </a:lnTo>
                  <a:lnTo>
                    <a:pt x="2538" y="3206"/>
                  </a:lnTo>
                  <a:lnTo>
                    <a:pt x="2528" y="3207"/>
                  </a:lnTo>
                  <a:lnTo>
                    <a:pt x="2517" y="3208"/>
                  </a:lnTo>
                  <a:lnTo>
                    <a:pt x="2512" y="3208"/>
                  </a:lnTo>
                  <a:lnTo>
                    <a:pt x="2509" y="3206"/>
                  </a:lnTo>
                  <a:lnTo>
                    <a:pt x="2505" y="3203"/>
                  </a:lnTo>
                  <a:lnTo>
                    <a:pt x="2502" y="3201"/>
                  </a:lnTo>
                  <a:lnTo>
                    <a:pt x="2497" y="3193"/>
                  </a:lnTo>
                  <a:lnTo>
                    <a:pt x="2494" y="3185"/>
                  </a:lnTo>
                  <a:lnTo>
                    <a:pt x="2489" y="3177"/>
                  </a:lnTo>
                  <a:lnTo>
                    <a:pt x="2485" y="3171"/>
                  </a:lnTo>
                  <a:lnTo>
                    <a:pt x="2483" y="3167"/>
                  </a:lnTo>
                  <a:lnTo>
                    <a:pt x="2479" y="3165"/>
                  </a:lnTo>
                  <a:lnTo>
                    <a:pt x="2476" y="3164"/>
                  </a:lnTo>
                  <a:lnTo>
                    <a:pt x="2471" y="3163"/>
                  </a:lnTo>
                  <a:lnTo>
                    <a:pt x="2458" y="3164"/>
                  </a:lnTo>
                  <a:lnTo>
                    <a:pt x="2444" y="3165"/>
                  </a:lnTo>
                  <a:lnTo>
                    <a:pt x="2431" y="3167"/>
                  </a:lnTo>
                  <a:lnTo>
                    <a:pt x="2417" y="3171"/>
                  </a:lnTo>
                  <a:lnTo>
                    <a:pt x="2404" y="3175"/>
                  </a:lnTo>
                  <a:lnTo>
                    <a:pt x="2393" y="3182"/>
                  </a:lnTo>
                  <a:lnTo>
                    <a:pt x="2388" y="3185"/>
                  </a:lnTo>
                  <a:lnTo>
                    <a:pt x="2383" y="3190"/>
                  </a:lnTo>
                  <a:lnTo>
                    <a:pt x="2380" y="3194"/>
                  </a:lnTo>
                  <a:lnTo>
                    <a:pt x="2376" y="3199"/>
                  </a:lnTo>
                  <a:lnTo>
                    <a:pt x="2374" y="3222"/>
                  </a:lnTo>
                  <a:lnTo>
                    <a:pt x="2369" y="3242"/>
                  </a:lnTo>
                  <a:lnTo>
                    <a:pt x="2366" y="3262"/>
                  </a:lnTo>
                  <a:lnTo>
                    <a:pt x="2360" y="3282"/>
                  </a:lnTo>
                  <a:lnTo>
                    <a:pt x="2349" y="3321"/>
                  </a:lnTo>
                  <a:lnTo>
                    <a:pt x="2337" y="3365"/>
                  </a:lnTo>
                  <a:lnTo>
                    <a:pt x="2332" y="3386"/>
                  </a:lnTo>
                  <a:lnTo>
                    <a:pt x="2330" y="3406"/>
                  </a:lnTo>
                  <a:lnTo>
                    <a:pt x="2329" y="3424"/>
                  </a:lnTo>
                  <a:lnTo>
                    <a:pt x="2327" y="3443"/>
                  </a:lnTo>
                  <a:lnTo>
                    <a:pt x="2326" y="3461"/>
                  </a:lnTo>
                  <a:lnTo>
                    <a:pt x="2324" y="3479"/>
                  </a:lnTo>
                  <a:lnTo>
                    <a:pt x="2322" y="3488"/>
                  </a:lnTo>
                  <a:lnTo>
                    <a:pt x="2318" y="3497"/>
                  </a:lnTo>
                  <a:lnTo>
                    <a:pt x="2315" y="3507"/>
                  </a:lnTo>
                  <a:lnTo>
                    <a:pt x="2310" y="3516"/>
                  </a:lnTo>
                  <a:lnTo>
                    <a:pt x="2306" y="3524"/>
                  </a:lnTo>
                  <a:lnTo>
                    <a:pt x="2299" y="3529"/>
                  </a:lnTo>
                  <a:lnTo>
                    <a:pt x="2292" y="3533"/>
                  </a:lnTo>
                  <a:lnTo>
                    <a:pt x="2286" y="3537"/>
                  </a:lnTo>
                  <a:lnTo>
                    <a:pt x="2279" y="3541"/>
                  </a:lnTo>
                  <a:lnTo>
                    <a:pt x="2272" y="3546"/>
                  </a:lnTo>
                  <a:lnTo>
                    <a:pt x="2266" y="3551"/>
                  </a:lnTo>
                  <a:lnTo>
                    <a:pt x="2262" y="3558"/>
                  </a:lnTo>
                  <a:lnTo>
                    <a:pt x="2260" y="3569"/>
                  </a:lnTo>
                  <a:lnTo>
                    <a:pt x="2257" y="3578"/>
                  </a:lnTo>
                  <a:lnTo>
                    <a:pt x="2257" y="3589"/>
                  </a:lnTo>
                  <a:lnTo>
                    <a:pt x="2257" y="3598"/>
                  </a:lnTo>
                  <a:lnTo>
                    <a:pt x="2257" y="3608"/>
                  </a:lnTo>
                  <a:lnTo>
                    <a:pt x="2257" y="3617"/>
                  </a:lnTo>
                  <a:lnTo>
                    <a:pt x="2257" y="3628"/>
                  </a:lnTo>
                  <a:lnTo>
                    <a:pt x="2256" y="3638"/>
                  </a:lnTo>
                  <a:lnTo>
                    <a:pt x="2253" y="3651"/>
                  </a:lnTo>
                  <a:lnTo>
                    <a:pt x="2249" y="3662"/>
                  </a:lnTo>
                  <a:lnTo>
                    <a:pt x="2246" y="3674"/>
                  </a:lnTo>
                  <a:lnTo>
                    <a:pt x="2241" y="3684"/>
                  </a:lnTo>
                  <a:lnTo>
                    <a:pt x="2233" y="3703"/>
                  </a:lnTo>
                  <a:lnTo>
                    <a:pt x="2227" y="3725"/>
                  </a:lnTo>
                  <a:lnTo>
                    <a:pt x="2216" y="3719"/>
                  </a:lnTo>
                  <a:lnTo>
                    <a:pt x="2209" y="3713"/>
                  </a:lnTo>
                  <a:lnTo>
                    <a:pt x="2203" y="3709"/>
                  </a:lnTo>
                  <a:lnTo>
                    <a:pt x="2199" y="3703"/>
                  </a:lnTo>
                  <a:lnTo>
                    <a:pt x="2197" y="3697"/>
                  </a:lnTo>
                  <a:lnTo>
                    <a:pt x="2196" y="3689"/>
                  </a:lnTo>
                  <a:lnTo>
                    <a:pt x="2195" y="3679"/>
                  </a:lnTo>
                  <a:lnTo>
                    <a:pt x="2195" y="3668"/>
                  </a:lnTo>
                  <a:lnTo>
                    <a:pt x="2195" y="3655"/>
                  </a:lnTo>
                  <a:lnTo>
                    <a:pt x="2195" y="3644"/>
                  </a:lnTo>
                  <a:lnTo>
                    <a:pt x="2194" y="3640"/>
                  </a:lnTo>
                  <a:lnTo>
                    <a:pt x="2193" y="3634"/>
                  </a:lnTo>
                  <a:lnTo>
                    <a:pt x="2189" y="3631"/>
                  </a:lnTo>
                  <a:lnTo>
                    <a:pt x="2185" y="3626"/>
                  </a:lnTo>
                  <a:lnTo>
                    <a:pt x="2178" y="3622"/>
                  </a:lnTo>
                  <a:lnTo>
                    <a:pt x="2169" y="3618"/>
                  </a:lnTo>
                  <a:lnTo>
                    <a:pt x="2160" y="3617"/>
                  </a:lnTo>
                  <a:lnTo>
                    <a:pt x="2151" y="3615"/>
                  </a:lnTo>
                  <a:lnTo>
                    <a:pt x="2143" y="3612"/>
                  </a:lnTo>
                  <a:lnTo>
                    <a:pt x="2136" y="3609"/>
                  </a:lnTo>
                  <a:lnTo>
                    <a:pt x="2134" y="3607"/>
                  </a:lnTo>
                  <a:lnTo>
                    <a:pt x="2133" y="3605"/>
                  </a:lnTo>
                  <a:lnTo>
                    <a:pt x="2132" y="3601"/>
                  </a:lnTo>
                  <a:lnTo>
                    <a:pt x="2130" y="3597"/>
                  </a:lnTo>
                  <a:lnTo>
                    <a:pt x="2130" y="3593"/>
                  </a:lnTo>
                  <a:lnTo>
                    <a:pt x="2132" y="3591"/>
                  </a:lnTo>
                  <a:lnTo>
                    <a:pt x="2134" y="3589"/>
                  </a:lnTo>
                  <a:lnTo>
                    <a:pt x="2135" y="3585"/>
                  </a:lnTo>
                  <a:lnTo>
                    <a:pt x="2139" y="3582"/>
                  </a:lnTo>
                  <a:lnTo>
                    <a:pt x="2145" y="3577"/>
                  </a:lnTo>
                  <a:lnTo>
                    <a:pt x="2151" y="3574"/>
                  </a:lnTo>
                  <a:lnTo>
                    <a:pt x="2155" y="3569"/>
                  </a:lnTo>
                  <a:lnTo>
                    <a:pt x="2156" y="3567"/>
                  </a:lnTo>
                  <a:lnTo>
                    <a:pt x="2159" y="3565"/>
                  </a:lnTo>
                  <a:lnTo>
                    <a:pt x="2159" y="3561"/>
                  </a:lnTo>
                  <a:lnTo>
                    <a:pt x="2160" y="3558"/>
                  </a:lnTo>
                  <a:lnTo>
                    <a:pt x="2159" y="3555"/>
                  </a:lnTo>
                  <a:lnTo>
                    <a:pt x="2159" y="3551"/>
                  </a:lnTo>
                  <a:lnTo>
                    <a:pt x="2156" y="3548"/>
                  </a:lnTo>
                  <a:lnTo>
                    <a:pt x="2154" y="3544"/>
                  </a:lnTo>
                  <a:lnTo>
                    <a:pt x="2150" y="3540"/>
                  </a:lnTo>
                  <a:lnTo>
                    <a:pt x="2142" y="3535"/>
                  </a:lnTo>
                  <a:lnTo>
                    <a:pt x="2134" y="3533"/>
                  </a:lnTo>
                  <a:lnTo>
                    <a:pt x="2126" y="3531"/>
                  </a:lnTo>
                  <a:lnTo>
                    <a:pt x="2117" y="3530"/>
                  </a:lnTo>
                  <a:lnTo>
                    <a:pt x="2108" y="3530"/>
                  </a:lnTo>
                  <a:lnTo>
                    <a:pt x="2102" y="3530"/>
                  </a:lnTo>
                  <a:lnTo>
                    <a:pt x="2096" y="3532"/>
                  </a:lnTo>
                  <a:lnTo>
                    <a:pt x="2092" y="3534"/>
                  </a:lnTo>
                  <a:lnTo>
                    <a:pt x="2087" y="3538"/>
                  </a:lnTo>
                  <a:lnTo>
                    <a:pt x="2079" y="3546"/>
                  </a:lnTo>
                  <a:lnTo>
                    <a:pt x="2073" y="3555"/>
                  </a:lnTo>
                  <a:lnTo>
                    <a:pt x="2066" y="3565"/>
                  </a:lnTo>
                  <a:lnTo>
                    <a:pt x="2058" y="3573"/>
                  </a:lnTo>
                  <a:lnTo>
                    <a:pt x="2053" y="3576"/>
                  </a:lnTo>
                  <a:lnTo>
                    <a:pt x="2049" y="3578"/>
                  </a:lnTo>
                  <a:lnTo>
                    <a:pt x="2043" y="3581"/>
                  </a:lnTo>
                  <a:lnTo>
                    <a:pt x="2037" y="3581"/>
                  </a:lnTo>
                  <a:lnTo>
                    <a:pt x="2032" y="3581"/>
                  </a:lnTo>
                  <a:lnTo>
                    <a:pt x="2027" y="3580"/>
                  </a:lnTo>
                  <a:lnTo>
                    <a:pt x="2023" y="3578"/>
                  </a:lnTo>
                  <a:lnTo>
                    <a:pt x="2019" y="3576"/>
                  </a:lnTo>
                  <a:lnTo>
                    <a:pt x="2013" y="3572"/>
                  </a:lnTo>
                  <a:lnTo>
                    <a:pt x="2006" y="3565"/>
                  </a:lnTo>
                  <a:lnTo>
                    <a:pt x="1994" y="3550"/>
                  </a:lnTo>
                  <a:lnTo>
                    <a:pt x="1983" y="3533"/>
                  </a:lnTo>
                  <a:lnTo>
                    <a:pt x="1979" y="3550"/>
                  </a:lnTo>
                  <a:lnTo>
                    <a:pt x="1974" y="3566"/>
                  </a:lnTo>
                  <a:lnTo>
                    <a:pt x="1971" y="3574"/>
                  </a:lnTo>
                  <a:lnTo>
                    <a:pt x="1967" y="3580"/>
                  </a:lnTo>
                  <a:lnTo>
                    <a:pt x="1964" y="3581"/>
                  </a:lnTo>
                  <a:lnTo>
                    <a:pt x="1962" y="3583"/>
                  </a:lnTo>
                  <a:lnTo>
                    <a:pt x="1958" y="3584"/>
                  </a:lnTo>
                  <a:lnTo>
                    <a:pt x="1954" y="3584"/>
                  </a:lnTo>
                  <a:lnTo>
                    <a:pt x="1946" y="3584"/>
                  </a:lnTo>
                  <a:lnTo>
                    <a:pt x="1939" y="3582"/>
                  </a:lnTo>
                  <a:lnTo>
                    <a:pt x="1932" y="3580"/>
                  </a:lnTo>
                  <a:lnTo>
                    <a:pt x="1925" y="3577"/>
                  </a:lnTo>
                  <a:lnTo>
                    <a:pt x="1914" y="3569"/>
                  </a:lnTo>
                  <a:lnTo>
                    <a:pt x="1903" y="3561"/>
                  </a:lnTo>
                  <a:lnTo>
                    <a:pt x="1891" y="3554"/>
                  </a:lnTo>
                  <a:lnTo>
                    <a:pt x="1879" y="3547"/>
                  </a:lnTo>
                  <a:lnTo>
                    <a:pt x="1873" y="3543"/>
                  </a:lnTo>
                  <a:lnTo>
                    <a:pt x="1866" y="3541"/>
                  </a:lnTo>
                  <a:lnTo>
                    <a:pt x="1859" y="3540"/>
                  </a:lnTo>
                  <a:lnTo>
                    <a:pt x="1851" y="3539"/>
                  </a:lnTo>
                  <a:lnTo>
                    <a:pt x="1840" y="3540"/>
                  </a:lnTo>
                  <a:lnTo>
                    <a:pt x="1831" y="3540"/>
                  </a:lnTo>
                  <a:lnTo>
                    <a:pt x="1822" y="3542"/>
                  </a:lnTo>
                  <a:lnTo>
                    <a:pt x="1813" y="3544"/>
                  </a:lnTo>
                  <a:lnTo>
                    <a:pt x="1805" y="3548"/>
                  </a:lnTo>
                  <a:lnTo>
                    <a:pt x="1798" y="3554"/>
                  </a:lnTo>
                  <a:lnTo>
                    <a:pt x="1792" y="3560"/>
                  </a:lnTo>
                  <a:lnTo>
                    <a:pt x="1787" y="3568"/>
                  </a:lnTo>
                  <a:lnTo>
                    <a:pt x="1784" y="3576"/>
                  </a:lnTo>
                  <a:lnTo>
                    <a:pt x="1781" y="3585"/>
                  </a:lnTo>
                  <a:lnTo>
                    <a:pt x="1781" y="3593"/>
                  </a:lnTo>
                  <a:lnTo>
                    <a:pt x="1781" y="3601"/>
                  </a:lnTo>
                  <a:lnTo>
                    <a:pt x="1783" y="3609"/>
                  </a:lnTo>
                  <a:lnTo>
                    <a:pt x="1783" y="3618"/>
                  </a:lnTo>
                  <a:lnTo>
                    <a:pt x="1783" y="3626"/>
                  </a:lnTo>
                  <a:lnTo>
                    <a:pt x="1780" y="3635"/>
                  </a:lnTo>
                  <a:lnTo>
                    <a:pt x="1775" y="3652"/>
                  </a:lnTo>
                  <a:lnTo>
                    <a:pt x="1768" y="3668"/>
                  </a:lnTo>
                  <a:lnTo>
                    <a:pt x="1761" y="3683"/>
                  </a:lnTo>
                  <a:lnTo>
                    <a:pt x="1752" y="3695"/>
                  </a:lnTo>
                  <a:lnTo>
                    <a:pt x="1743" y="3708"/>
                  </a:lnTo>
                  <a:lnTo>
                    <a:pt x="1732" y="3719"/>
                  </a:lnTo>
                  <a:lnTo>
                    <a:pt x="1718" y="3729"/>
                  </a:lnTo>
                  <a:lnTo>
                    <a:pt x="1703" y="3738"/>
                  </a:lnTo>
                  <a:lnTo>
                    <a:pt x="1695" y="3744"/>
                  </a:lnTo>
                  <a:lnTo>
                    <a:pt x="1689" y="3751"/>
                  </a:lnTo>
                  <a:lnTo>
                    <a:pt x="1682" y="3757"/>
                  </a:lnTo>
                  <a:lnTo>
                    <a:pt x="1676" y="3764"/>
                  </a:lnTo>
                  <a:lnTo>
                    <a:pt x="1669" y="3770"/>
                  </a:lnTo>
                  <a:lnTo>
                    <a:pt x="1663" y="3776"/>
                  </a:lnTo>
                  <a:lnTo>
                    <a:pt x="1659" y="3778"/>
                  </a:lnTo>
                  <a:lnTo>
                    <a:pt x="1655" y="3779"/>
                  </a:lnTo>
                  <a:lnTo>
                    <a:pt x="1650" y="3780"/>
                  </a:lnTo>
                  <a:lnTo>
                    <a:pt x="1646" y="3780"/>
                  </a:lnTo>
                  <a:lnTo>
                    <a:pt x="1642" y="3780"/>
                  </a:lnTo>
                  <a:lnTo>
                    <a:pt x="1639" y="3779"/>
                  </a:lnTo>
                  <a:lnTo>
                    <a:pt x="1636" y="3778"/>
                  </a:lnTo>
                  <a:lnTo>
                    <a:pt x="1634" y="3776"/>
                  </a:lnTo>
                  <a:lnTo>
                    <a:pt x="1631" y="3770"/>
                  </a:lnTo>
                  <a:lnTo>
                    <a:pt x="1629" y="3764"/>
                  </a:lnTo>
                  <a:lnTo>
                    <a:pt x="1626" y="3757"/>
                  </a:lnTo>
                  <a:lnTo>
                    <a:pt x="1624" y="3751"/>
                  </a:lnTo>
                  <a:lnTo>
                    <a:pt x="1621" y="3744"/>
                  </a:lnTo>
                  <a:lnTo>
                    <a:pt x="1616" y="3738"/>
                  </a:lnTo>
                  <a:lnTo>
                    <a:pt x="1606" y="3730"/>
                  </a:lnTo>
                  <a:lnTo>
                    <a:pt x="1595" y="3725"/>
                  </a:lnTo>
                  <a:lnTo>
                    <a:pt x="1589" y="3722"/>
                  </a:lnTo>
                  <a:lnTo>
                    <a:pt x="1583" y="3720"/>
                  </a:lnTo>
                  <a:lnTo>
                    <a:pt x="1576" y="3719"/>
                  </a:lnTo>
                  <a:lnTo>
                    <a:pt x="1570" y="3719"/>
                  </a:lnTo>
                  <a:lnTo>
                    <a:pt x="1562" y="3720"/>
                  </a:lnTo>
                  <a:lnTo>
                    <a:pt x="1556" y="3722"/>
                  </a:lnTo>
                  <a:lnTo>
                    <a:pt x="1550" y="3726"/>
                  </a:lnTo>
                  <a:lnTo>
                    <a:pt x="1545" y="3730"/>
                  </a:lnTo>
                  <a:lnTo>
                    <a:pt x="1539" y="3735"/>
                  </a:lnTo>
                  <a:lnTo>
                    <a:pt x="1533" y="3738"/>
                  </a:lnTo>
                  <a:lnTo>
                    <a:pt x="1528" y="3740"/>
                  </a:lnTo>
                  <a:lnTo>
                    <a:pt x="1520" y="3742"/>
                  </a:lnTo>
                  <a:lnTo>
                    <a:pt x="1513" y="3740"/>
                  </a:lnTo>
                  <a:lnTo>
                    <a:pt x="1507" y="3738"/>
                  </a:lnTo>
                  <a:lnTo>
                    <a:pt x="1503" y="3736"/>
                  </a:lnTo>
                  <a:lnTo>
                    <a:pt x="1497" y="3733"/>
                  </a:lnTo>
                  <a:lnTo>
                    <a:pt x="1493" y="3728"/>
                  </a:lnTo>
                  <a:lnTo>
                    <a:pt x="1487" y="3726"/>
                  </a:lnTo>
                  <a:lnTo>
                    <a:pt x="1481" y="3723"/>
                  </a:lnTo>
                  <a:lnTo>
                    <a:pt x="1475" y="3722"/>
                  </a:lnTo>
                  <a:lnTo>
                    <a:pt x="1462" y="3723"/>
                  </a:lnTo>
                  <a:lnTo>
                    <a:pt x="1451" y="3725"/>
                  </a:lnTo>
                  <a:lnTo>
                    <a:pt x="1439" y="3728"/>
                  </a:lnTo>
                  <a:lnTo>
                    <a:pt x="1430" y="3731"/>
                  </a:lnTo>
                  <a:lnTo>
                    <a:pt x="1420" y="3737"/>
                  </a:lnTo>
                  <a:lnTo>
                    <a:pt x="1411" y="3743"/>
                  </a:lnTo>
                  <a:lnTo>
                    <a:pt x="1401" y="3750"/>
                  </a:lnTo>
                  <a:lnTo>
                    <a:pt x="1392" y="3757"/>
                  </a:lnTo>
                  <a:lnTo>
                    <a:pt x="1386" y="3763"/>
                  </a:lnTo>
                  <a:lnTo>
                    <a:pt x="1383" y="3768"/>
                  </a:lnTo>
                  <a:lnTo>
                    <a:pt x="1380" y="3770"/>
                  </a:lnTo>
                  <a:lnTo>
                    <a:pt x="1378" y="3772"/>
                  </a:lnTo>
                  <a:lnTo>
                    <a:pt x="1375" y="3773"/>
                  </a:lnTo>
                  <a:lnTo>
                    <a:pt x="1373" y="3773"/>
                  </a:lnTo>
                  <a:lnTo>
                    <a:pt x="1365" y="3773"/>
                  </a:lnTo>
                  <a:lnTo>
                    <a:pt x="1358" y="3772"/>
                  </a:lnTo>
                  <a:lnTo>
                    <a:pt x="1351" y="3771"/>
                  </a:lnTo>
                  <a:lnTo>
                    <a:pt x="1344" y="3769"/>
                  </a:lnTo>
                  <a:lnTo>
                    <a:pt x="1339" y="3767"/>
                  </a:lnTo>
                  <a:lnTo>
                    <a:pt x="1333" y="3763"/>
                  </a:lnTo>
                  <a:lnTo>
                    <a:pt x="1327" y="3760"/>
                  </a:lnTo>
                  <a:lnTo>
                    <a:pt x="1323" y="3756"/>
                  </a:lnTo>
                  <a:lnTo>
                    <a:pt x="1313" y="3746"/>
                  </a:lnTo>
                  <a:lnTo>
                    <a:pt x="1305" y="3736"/>
                  </a:lnTo>
                  <a:lnTo>
                    <a:pt x="1298" y="3723"/>
                  </a:lnTo>
                  <a:lnTo>
                    <a:pt x="1292" y="3710"/>
                  </a:lnTo>
                  <a:lnTo>
                    <a:pt x="1266" y="3716"/>
                  </a:lnTo>
                  <a:lnTo>
                    <a:pt x="1254" y="3709"/>
                  </a:lnTo>
                  <a:lnTo>
                    <a:pt x="1241" y="3703"/>
                  </a:lnTo>
                  <a:lnTo>
                    <a:pt x="1235" y="3700"/>
                  </a:lnTo>
                  <a:lnTo>
                    <a:pt x="1231" y="3695"/>
                  </a:lnTo>
                  <a:lnTo>
                    <a:pt x="1229" y="3691"/>
                  </a:lnTo>
                  <a:lnTo>
                    <a:pt x="1228" y="3684"/>
                  </a:lnTo>
                  <a:lnTo>
                    <a:pt x="1229" y="3678"/>
                  </a:lnTo>
                  <a:lnTo>
                    <a:pt x="1231" y="3672"/>
                  </a:lnTo>
                  <a:lnTo>
                    <a:pt x="1233" y="3669"/>
                  </a:lnTo>
                  <a:lnTo>
                    <a:pt x="1237" y="3665"/>
                  </a:lnTo>
                  <a:lnTo>
                    <a:pt x="1241" y="3660"/>
                  </a:lnTo>
                  <a:lnTo>
                    <a:pt x="1243" y="3655"/>
                  </a:lnTo>
                  <a:lnTo>
                    <a:pt x="1246" y="3651"/>
                  </a:lnTo>
                  <a:lnTo>
                    <a:pt x="1247" y="3645"/>
                  </a:lnTo>
                  <a:lnTo>
                    <a:pt x="1246" y="3636"/>
                  </a:lnTo>
                  <a:lnTo>
                    <a:pt x="1243" y="3627"/>
                  </a:lnTo>
                  <a:lnTo>
                    <a:pt x="1239" y="3619"/>
                  </a:lnTo>
                  <a:lnTo>
                    <a:pt x="1234" y="3612"/>
                  </a:lnTo>
                  <a:lnTo>
                    <a:pt x="1228" y="3607"/>
                  </a:lnTo>
                  <a:lnTo>
                    <a:pt x="1221" y="3601"/>
                  </a:lnTo>
                  <a:lnTo>
                    <a:pt x="1213" y="3595"/>
                  </a:lnTo>
                  <a:lnTo>
                    <a:pt x="1205" y="3591"/>
                  </a:lnTo>
                  <a:lnTo>
                    <a:pt x="1213" y="3582"/>
                  </a:lnTo>
                  <a:lnTo>
                    <a:pt x="1220" y="3576"/>
                  </a:lnTo>
                  <a:lnTo>
                    <a:pt x="1228" y="3572"/>
                  </a:lnTo>
                  <a:lnTo>
                    <a:pt x="1235" y="3568"/>
                  </a:lnTo>
                  <a:lnTo>
                    <a:pt x="1242" y="3564"/>
                  </a:lnTo>
                  <a:lnTo>
                    <a:pt x="1250" y="3559"/>
                  </a:lnTo>
                  <a:lnTo>
                    <a:pt x="1258" y="3554"/>
                  </a:lnTo>
                  <a:lnTo>
                    <a:pt x="1266" y="3546"/>
                  </a:lnTo>
                  <a:lnTo>
                    <a:pt x="1269" y="3538"/>
                  </a:lnTo>
                  <a:lnTo>
                    <a:pt x="1271" y="3529"/>
                  </a:lnTo>
                  <a:lnTo>
                    <a:pt x="1272" y="3525"/>
                  </a:lnTo>
                  <a:lnTo>
                    <a:pt x="1273" y="3522"/>
                  </a:lnTo>
                  <a:lnTo>
                    <a:pt x="1275" y="3518"/>
                  </a:lnTo>
                  <a:lnTo>
                    <a:pt x="1279" y="3516"/>
                  </a:lnTo>
                  <a:lnTo>
                    <a:pt x="1289" y="3515"/>
                  </a:lnTo>
                  <a:lnTo>
                    <a:pt x="1299" y="3513"/>
                  </a:lnTo>
                  <a:lnTo>
                    <a:pt x="1309" y="3510"/>
                  </a:lnTo>
                  <a:lnTo>
                    <a:pt x="1318" y="3506"/>
                  </a:lnTo>
                  <a:lnTo>
                    <a:pt x="1316" y="3480"/>
                  </a:lnTo>
                  <a:lnTo>
                    <a:pt x="1314" y="3454"/>
                  </a:lnTo>
                  <a:lnTo>
                    <a:pt x="1311" y="3428"/>
                  </a:lnTo>
                  <a:lnTo>
                    <a:pt x="1311" y="3398"/>
                  </a:lnTo>
                  <a:lnTo>
                    <a:pt x="1311" y="3371"/>
                  </a:lnTo>
                  <a:lnTo>
                    <a:pt x="1311" y="3345"/>
                  </a:lnTo>
                  <a:lnTo>
                    <a:pt x="1311" y="3318"/>
                  </a:lnTo>
                  <a:lnTo>
                    <a:pt x="1311" y="3291"/>
                  </a:lnTo>
                  <a:lnTo>
                    <a:pt x="1311" y="3271"/>
                  </a:lnTo>
                  <a:lnTo>
                    <a:pt x="1313" y="3253"/>
                  </a:lnTo>
                  <a:lnTo>
                    <a:pt x="1310" y="3244"/>
                  </a:lnTo>
                  <a:lnTo>
                    <a:pt x="1308" y="3237"/>
                  </a:lnTo>
                  <a:lnTo>
                    <a:pt x="1306" y="3234"/>
                  </a:lnTo>
                  <a:lnTo>
                    <a:pt x="1302" y="3232"/>
                  </a:lnTo>
                  <a:lnTo>
                    <a:pt x="1299" y="3230"/>
                  </a:lnTo>
                  <a:lnTo>
                    <a:pt x="1294" y="3227"/>
                  </a:lnTo>
                  <a:lnTo>
                    <a:pt x="1283" y="3224"/>
                  </a:lnTo>
                  <a:lnTo>
                    <a:pt x="1272" y="3222"/>
                  </a:lnTo>
                  <a:lnTo>
                    <a:pt x="1260" y="3219"/>
                  </a:lnTo>
                  <a:lnTo>
                    <a:pt x="1250" y="3219"/>
                  </a:lnTo>
                  <a:lnTo>
                    <a:pt x="1239" y="3217"/>
                  </a:lnTo>
                  <a:lnTo>
                    <a:pt x="1228" y="3216"/>
                  </a:lnTo>
                  <a:lnTo>
                    <a:pt x="1216" y="3213"/>
                  </a:lnTo>
                  <a:lnTo>
                    <a:pt x="1205" y="3208"/>
                  </a:lnTo>
                  <a:lnTo>
                    <a:pt x="1198" y="3205"/>
                  </a:lnTo>
                  <a:lnTo>
                    <a:pt x="1192" y="3199"/>
                  </a:lnTo>
                  <a:lnTo>
                    <a:pt x="1187" y="3194"/>
                  </a:lnTo>
                  <a:lnTo>
                    <a:pt x="1182" y="3189"/>
                  </a:lnTo>
                  <a:lnTo>
                    <a:pt x="1177" y="3184"/>
                  </a:lnTo>
                  <a:lnTo>
                    <a:pt x="1171" y="3180"/>
                  </a:lnTo>
                  <a:lnTo>
                    <a:pt x="1164" y="3177"/>
                  </a:lnTo>
                  <a:lnTo>
                    <a:pt x="1156" y="3176"/>
                  </a:lnTo>
                  <a:lnTo>
                    <a:pt x="1151" y="3181"/>
                  </a:lnTo>
                  <a:lnTo>
                    <a:pt x="1144" y="3185"/>
                  </a:lnTo>
                  <a:lnTo>
                    <a:pt x="1135" y="3184"/>
                  </a:lnTo>
                  <a:lnTo>
                    <a:pt x="1126" y="3182"/>
                  </a:lnTo>
                  <a:lnTo>
                    <a:pt x="1118" y="3179"/>
                  </a:lnTo>
                  <a:lnTo>
                    <a:pt x="1111" y="3173"/>
                  </a:lnTo>
                  <a:lnTo>
                    <a:pt x="1098" y="3162"/>
                  </a:lnTo>
                  <a:lnTo>
                    <a:pt x="1086" y="3147"/>
                  </a:lnTo>
                  <a:lnTo>
                    <a:pt x="1080" y="3142"/>
                  </a:lnTo>
                  <a:lnTo>
                    <a:pt x="1074" y="3139"/>
                  </a:lnTo>
                  <a:lnTo>
                    <a:pt x="1067" y="3137"/>
                  </a:lnTo>
                  <a:lnTo>
                    <a:pt x="1060" y="3134"/>
                  </a:lnTo>
                  <a:lnTo>
                    <a:pt x="1052" y="3133"/>
                  </a:lnTo>
                  <a:lnTo>
                    <a:pt x="1046" y="3131"/>
                  </a:lnTo>
                  <a:lnTo>
                    <a:pt x="1040" y="3126"/>
                  </a:lnTo>
                  <a:lnTo>
                    <a:pt x="1035" y="3121"/>
                  </a:lnTo>
                  <a:lnTo>
                    <a:pt x="1030" y="3114"/>
                  </a:lnTo>
                  <a:lnTo>
                    <a:pt x="1028" y="3106"/>
                  </a:lnTo>
                  <a:lnTo>
                    <a:pt x="1027" y="3098"/>
                  </a:lnTo>
                  <a:lnTo>
                    <a:pt x="1027" y="3090"/>
                  </a:lnTo>
                  <a:lnTo>
                    <a:pt x="1027" y="3082"/>
                  </a:lnTo>
                  <a:lnTo>
                    <a:pt x="1026" y="3073"/>
                  </a:lnTo>
                  <a:lnTo>
                    <a:pt x="1025" y="3065"/>
                  </a:lnTo>
                  <a:lnTo>
                    <a:pt x="1021" y="3057"/>
                  </a:lnTo>
                  <a:lnTo>
                    <a:pt x="1000" y="3015"/>
                  </a:lnTo>
                  <a:lnTo>
                    <a:pt x="978" y="2980"/>
                  </a:lnTo>
                  <a:lnTo>
                    <a:pt x="957" y="2945"/>
                  </a:lnTo>
                  <a:lnTo>
                    <a:pt x="932" y="2906"/>
                  </a:lnTo>
                  <a:lnTo>
                    <a:pt x="910" y="2870"/>
                  </a:lnTo>
                  <a:lnTo>
                    <a:pt x="891" y="2838"/>
                  </a:lnTo>
                  <a:lnTo>
                    <a:pt x="873" y="2806"/>
                  </a:lnTo>
                  <a:lnTo>
                    <a:pt x="853" y="2774"/>
                  </a:lnTo>
                  <a:lnTo>
                    <a:pt x="848" y="2784"/>
                  </a:lnTo>
                  <a:lnTo>
                    <a:pt x="842" y="2796"/>
                  </a:lnTo>
                  <a:lnTo>
                    <a:pt x="837" y="2805"/>
                  </a:lnTo>
                  <a:lnTo>
                    <a:pt x="830" y="2814"/>
                  </a:lnTo>
                  <a:lnTo>
                    <a:pt x="822" y="2822"/>
                  </a:lnTo>
                  <a:lnTo>
                    <a:pt x="813" y="2827"/>
                  </a:lnTo>
                  <a:lnTo>
                    <a:pt x="803" y="2832"/>
                  </a:lnTo>
                  <a:lnTo>
                    <a:pt x="790" y="2835"/>
                  </a:lnTo>
                  <a:lnTo>
                    <a:pt x="793" y="2848"/>
                  </a:lnTo>
                  <a:lnTo>
                    <a:pt x="796" y="2858"/>
                  </a:lnTo>
                  <a:lnTo>
                    <a:pt x="798" y="2868"/>
                  </a:lnTo>
                  <a:lnTo>
                    <a:pt x="799" y="2881"/>
                  </a:lnTo>
                  <a:lnTo>
                    <a:pt x="799" y="2887"/>
                  </a:lnTo>
                  <a:lnTo>
                    <a:pt x="796" y="2892"/>
                  </a:lnTo>
                  <a:lnTo>
                    <a:pt x="791" y="2896"/>
                  </a:lnTo>
                  <a:lnTo>
                    <a:pt x="786" y="2901"/>
                  </a:lnTo>
                  <a:lnTo>
                    <a:pt x="772" y="2907"/>
                  </a:lnTo>
                  <a:lnTo>
                    <a:pt x="759" y="2912"/>
                  </a:lnTo>
                  <a:lnTo>
                    <a:pt x="753" y="2916"/>
                  </a:lnTo>
                  <a:lnTo>
                    <a:pt x="750" y="2921"/>
                  </a:lnTo>
                  <a:lnTo>
                    <a:pt x="747" y="2927"/>
                  </a:lnTo>
                  <a:lnTo>
                    <a:pt x="745" y="2933"/>
                  </a:lnTo>
                  <a:lnTo>
                    <a:pt x="742" y="2938"/>
                  </a:lnTo>
                  <a:lnTo>
                    <a:pt x="739" y="2943"/>
                  </a:lnTo>
                  <a:lnTo>
                    <a:pt x="737" y="2945"/>
                  </a:lnTo>
                  <a:lnTo>
                    <a:pt x="735" y="2946"/>
                  </a:lnTo>
                  <a:lnTo>
                    <a:pt x="733" y="2947"/>
                  </a:lnTo>
                  <a:lnTo>
                    <a:pt x="729" y="2947"/>
                  </a:lnTo>
                  <a:lnTo>
                    <a:pt x="723" y="2947"/>
                  </a:lnTo>
                  <a:lnTo>
                    <a:pt x="719" y="2946"/>
                  </a:lnTo>
                  <a:lnTo>
                    <a:pt x="714" y="2945"/>
                  </a:lnTo>
                  <a:lnTo>
                    <a:pt x="710" y="2943"/>
                  </a:lnTo>
                  <a:lnTo>
                    <a:pt x="702" y="2938"/>
                  </a:lnTo>
                  <a:lnTo>
                    <a:pt x="695" y="2932"/>
                  </a:lnTo>
                  <a:lnTo>
                    <a:pt x="690" y="2924"/>
                  </a:lnTo>
                  <a:lnTo>
                    <a:pt x="684" y="2915"/>
                  </a:lnTo>
                  <a:lnTo>
                    <a:pt x="679" y="2904"/>
                  </a:lnTo>
                  <a:lnTo>
                    <a:pt x="675" y="2894"/>
                  </a:lnTo>
                  <a:lnTo>
                    <a:pt x="670" y="2885"/>
                  </a:lnTo>
                  <a:lnTo>
                    <a:pt x="665" y="2875"/>
                  </a:lnTo>
                  <a:lnTo>
                    <a:pt x="660" y="2866"/>
                  </a:lnTo>
                  <a:lnTo>
                    <a:pt x="653" y="2858"/>
                  </a:lnTo>
                  <a:lnTo>
                    <a:pt x="648" y="2851"/>
                  </a:lnTo>
                  <a:lnTo>
                    <a:pt x="640" y="2847"/>
                  </a:lnTo>
                  <a:lnTo>
                    <a:pt x="635" y="2844"/>
                  </a:lnTo>
                  <a:lnTo>
                    <a:pt x="631" y="2843"/>
                  </a:lnTo>
                  <a:lnTo>
                    <a:pt x="625" y="2842"/>
                  </a:lnTo>
                  <a:lnTo>
                    <a:pt x="620" y="2842"/>
                  </a:lnTo>
                  <a:lnTo>
                    <a:pt x="612" y="2842"/>
                  </a:lnTo>
                  <a:lnTo>
                    <a:pt x="607" y="2844"/>
                  </a:lnTo>
                  <a:lnTo>
                    <a:pt x="601" y="2848"/>
                  </a:lnTo>
                  <a:lnTo>
                    <a:pt x="597" y="2852"/>
                  </a:lnTo>
                  <a:lnTo>
                    <a:pt x="589" y="2864"/>
                  </a:lnTo>
                  <a:lnTo>
                    <a:pt x="582" y="2877"/>
                  </a:lnTo>
                  <a:lnTo>
                    <a:pt x="574" y="2890"/>
                  </a:lnTo>
                  <a:lnTo>
                    <a:pt x="566" y="2901"/>
                  </a:lnTo>
                  <a:lnTo>
                    <a:pt x="562" y="2906"/>
                  </a:lnTo>
                  <a:lnTo>
                    <a:pt x="556" y="2909"/>
                  </a:lnTo>
                  <a:lnTo>
                    <a:pt x="550" y="2911"/>
                  </a:lnTo>
                  <a:lnTo>
                    <a:pt x="543" y="2912"/>
                  </a:lnTo>
                  <a:lnTo>
                    <a:pt x="538" y="2912"/>
                  </a:lnTo>
                  <a:lnTo>
                    <a:pt x="533" y="2911"/>
                  </a:lnTo>
                  <a:lnTo>
                    <a:pt x="529" y="2909"/>
                  </a:lnTo>
                  <a:lnTo>
                    <a:pt x="524" y="2906"/>
                  </a:lnTo>
                  <a:lnTo>
                    <a:pt x="521" y="2902"/>
                  </a:lnTo>
                  <a:lnTo>
                    <a:pt x="517" y="2899"/>
                  </a:lnTo>
                  <a:lnTo>
                    <a:pt x="515" y="2894"/>
                  </a:lnTo>
                  <a:lnTo>
                    <a:pt x="513" y="2890"/>
                  </a:lnTo>
                  <a:lnTo>
                    <a:pt x="508" y="2879"/>
                  </a:lnTo>
                  <a:lnTo>
                    <a:pt x="506" y="2868"/>
                  </a:lnTo>
                  <a:lnTo>
                    <a:pt x="505" y="2857"/>
                  </a:lnTo>
                  <a:lnTo>
                    <a:pt x="504" y="2844"/>
                  </a:lnTo>
                  <a:lnTo>
                    <a:pt x="477" y="2844"/>
                  </a:lnTo>
                  <a:lnTo>
                    <a:pt x="471" y="2845"/>
                  </a:lnTo>
                  <a:lnTo>
                    <a:pt x="466" y="2847"/>
                  </a:lnTo>
                  <a:lnTo>
                    <a:pt x="462" y="2848"/>
                  </a:lnTo>
                  <a:lnTo>
                    <a:pt x="458" y="2850"/>
                  </a:lnTo>
                  <a:lnTo>
                    <a:pt x="452" y="2855"/>
                  </a:lnTo>
                  <a:lnTo>
                    <a:pt x="445" y="2861"/>
                  </a:lnTo>
                  <a:lnTo>
                    <a:pt x="432" y="2877"/>
                  </a:lnTo>
                  <a:lnTo>
                    <a:pt x="420" y="2894"/>
                  </a:lnTo>
                  <a:lnTo>
                    <a:pt x="410" y="2889"/>
                  </a:lnTo>
                  <a:lnTo>
                    <a:pt x="401" y="2884"/>
                  </a:lnTo>
                  <a:lnTo>
                    <a:pt x="392" y="2878"/>
                  </a:lnTo>
                  <a:lnTo>
                    <a:pt x="383" y="2874"/>
                  </a:lnTo>
                  <a:lnTo>
                    <a:pt x="376" y="2872"/>
                  </a:lnTo>
                  <a:lnTo>
                    <a:pt x="369" y="2870"/>
                  </a:lnTo>
                  <a:lnTo>
                    <a:pt x="363" y="2870"/>
                  </a:lnTo>
                  <a:lnTo>
                    <a:pt x="356" y="2870"/>
                  </a:lnTo>
                  <a:lnTo>
                    <a:pt x="351" y="2870"/>
                  </a:lnTo>
                  <a:lnTo>
                    <a:pt x="344" y="2870"/>
                  </a:lnTo>
                  <a:lnTo>
                    <a:pt x="337" y="2869"/>
                  </a:lnTo>
                  <a:lnTo>
                    <a:pt x="330" y="2867"/>
                  </a:lnTo>
                  <a:lnTo>
                    <a:pt x="325" y="2865"/>
                  </a:lnTo>
                  <a:lnTo>
                    <a:pt x="319" y="2861"/>
                  </a:lnTo>
                  <a:lnTo>
                    <a:pt x="315" y="2857"/>
                  </a:lnTo>
                  <a:lnTo>
                    <a:pt x="310" y="2853"/>
                  </a:lnTo>
                  <a:lnTo>
                    <a:pt x="302" y="2844"/>
                  </a:lnTo>
                  <a:lnTo>
                    <a:pt x="295" y="2834"/>
                  </a:lnTo>
                  <a:lnTo>
                    <a:pt x="290" y="2824"/>
                  </a:lnTo>
                  <a:lnTo>
                    <a:pt x="282" y="2815"/>
                  </a:lnTo>
                  <a:lnTo>
                    <a:pt x="274" y="2805"/>
                  </a:lnTo>
                  <a:lnTo>
                    <a:pt x="264" y="2797"/>
                  </a:lnTo>
                  <a:lnTo>
                    <a:pt x="253" y="2790"/>
                  </a:lnTo>
                  <a:lnTo>
                    <a:pt x="244" y="2784"/>
                  </a:lnTo>
                  <a:lnTo>
                    <a:pt x="236" y="2778"/>
                  </a:lnTo>
                  <a:lnTo>
                    <a:pt x="230" y="2770"/>
                  </a:lnTo>
                  <a:lnTo>
                    <a:pt x="224" y="2762"/>
                  </a:lnTo>
                  <a:lnTo>
                    <a:pt x="219" y="2754"/>
                  </a:lnTo>
                  <a:lnTo>
                    <a:pt x="216" y="2744"/>
                  </a:lnTo>
                  <a:lnTo>
                    <a:pt x="215" y="2732"/>
                  </a:lnTo>
                  <a:lnTo>
                    <a:pt x="215" y="2727"/>
                  </a:lnTo>
                  <a:lnTo>
                    <a:pt x="215" y="2721"/>
                  </a:lnTo>
                  <a:lnTo>
                    <a:pt x="217" y="2706"/>
                  </a:lnTo>
                  <a:lnTo>
                    <a:pt x="221" y="2691"/>
                  </a:lnTo>
                  <a:lnTo>
                    <a:pt x="225" y="2678"/>
                  </a:lnTo>
                  <a:lnTo>
                    <a:pt x="230" y="2665"/>
                  </a:lnTo>
                  <a:lnTo>
                    <a:pt x="234" y="2652"/>
                  </a:lnTo>
                  <a:lnTo>
                    <a:pt x="238" y="2638"/>
                  </a:lnTo>
                  <a:lnTo>
                    <a:pt x="240" y="2623"/>
                  </a:lnTo>
                  <a:lnTo>
                    <a:pt x="241" y="2606"/>
                  </a:lnTo>
                  <a:lnTo>
                    <a:pt x="240" y="2599"/>
                  </a:lnTo>
                  <a:lnTo>
                    <a:pt x="239" y="2592"/>
                  </a:lnTo>
                  <a:lnTo>
                    <a:pt x="236" y="2585"/>
                  </a:lnTo>
                  <a:lnTo>
                    <a:pt x="234" y="2578"/>
                  </a:lnTo>
                  <a:lnTo>
                    <a:pt x="232" y="2571"/>
                  </a:lnTo>
                  <a:lnTo>
                    <a:pt x="230" y="2565"/>
                  </a:lnTo>
                  <a:lnTo>
                    <a:pt x="228" y="2557"/>
                  </a:lnTo>
                  <a:lnTo>
                    <a:pt x="227" y="2549"/>
                  </a:lnTo>
                  <a:lnTo>
                    <a:pt x="228" y="2545"/>
                  </a:lnTo>
                  <a:lnTo>
                    <a:pt x="230" y="2542"/>
                  </a:lnTo>
                  <a:lnTo>
                    <a:pt x="232" y="2538"/>
                  </a:lnTo>
                  <a:lnTo>
                    <a:pt x="234" y="2535"/>
                  </a:lnTo>
                  <a:lnTo>
                    <a:pt x="239" y="2529"/>
                  </a:lnTo>
                  <a:lnTo>
                    <a:pt x="244" y="2524"/>
                  </a:lnTo>
                  <a:lnTo>
                    <a:pt x="247" y="2518"/>
                  </a:lnTo>
                  <a:lnTo>
                    <a:pt x="249" y="2511"/>
                  </a:lnTo>
                  <a:lnTo>
                    <a:pt x="250" y="2506"/>
                  </a:lnTo>
                  <a:lnTo>
                    <a:pt x="251" y="2500"/>
                  </a:lnTo>
                  <a:lnTo>
                    <a:pt x="251" y="2489"/>
                  </a:lnTo>
                  <a:lnTo>
                    <a:pt x="249" y="2477"/>
                  </a:lnTo>
                  <a:lnTo>
                    <a:pt x="247" y="2466"/>
                  </a:lnTo>
                  <a:lnTo>
                    <a:pt x="244" y="2454"/>
                  </a:lnTo>
                  <a:lnTo>
                    <a:pt x="242" y="2440"/>
                  </a:lnTo>
                  <a:lnTo>
                    <a:pt x="241" y="2427"/>
                  </a:lnTo>
                  <a:lnTo>
                    <a:pt x="239" y="2423"/>
                  </a:lnTo>
                  <a:lnTo>
                    <a:pt x="238" y="2418"/>
                  </a:lnTo>
                  <a:lnTo>
                    <a:pt x="238" y="2413"/>
                  </a:lnTo>
                  <a:lnTo>
                    <a:pt x="238" y="2408"/>
                  </a:lnTo>
                  <a:lnTo>
                    <a:pt x="240" y="2398"/>
                  </a:lnTo>
                  <a:lnTo>
                    <a:pt x="241" y="2388"/>
                  </a:lnTo>
                  <a:lnTo>
                    <a:pt x="241" y="2381"/>
                  </a:lnTo>
                  <a:lnTo>
                    <a:pt x="243" y="2374"/>
                  </a:lnTo>
                  <a:lnTo>
                    <a:pt x="244" y="2369"/>
                  </a:lnTo>
                  <a:lnTo>
                    <a:pt x="247" y="2362"/>
                  </a:lnTo>
                  <a:lnTo>
                    <a:pt x="250" y="2356"/>
                  </a:lnTo>
                  <a:lnTo>
                    <a:pt x="251" y="2350"/>
                  </a:lnTo>
                  <a:lnTo>
                    <a:pt x="253" y="2344"/>
                  </a:lnTo>
                  <a:lnTo>
                    <a:pt x="253" y="2337"/>
                  </a:lnTo>
                  <a:lnTo>
                    <a:pt x="252" y="2329"/>
                  </a:lnTo>
                  <a:lnTo>
                    <a:pt x="251" y="2322"/>
                  </a:lnTo>
                  <a:lnTo>
                    <a:pt x="248" y="2316"/>
                  </a:lnTo>
                  <a:lnTo>
                    <a:pt x="243" y="2310"/>
                  </a:lnTo>
                  <a:lnTo>
                    <a:pt x="234" y="2298"/>
                  </a:lnTo>
                  <a:lnTo>
                    <a:pt x="225" y="2286"/>
                  </a:lnTo>
                  <a:lnTo>
                    <a:pt x="211" y="2263"/>
                  </a:lnTo>
                  <a:lnTo>
                    <a:pt x="201" y="2243"/>
                  </a:lnTo>
                  <a:lnTo>
                    <a:pt x="198" y="2233"/>
                  </a:lnTo>
                  <a:lnTo>
                    <a:pt x="194" y="2221"/>
                  </a:lnTo>
                  <a:lnTo>
                    <a:pt x="193" y="2209"/>
                  </a:lnTo>
                  <a:lnTo>
                    <a:pt x="192" y="2195"/>
                  </a:lnTo>
                  <a:lnTo>
                    <a:pt x="193" y="2177"/>
                  </a:lnTo>
                  <a:lnTo>
                    <a:pt x="194" y="2160"/>
                  </a:lnTo>
                  <a:lnTo>
                    <a:pt x="196" y="2143"/>
                  </a:lnTo>
                  <a:lnTo>
                    <a:pt x="196" y="2125"/>
                  </a:lnTo>
                  <a:lnTo>
                    <a:pt x="196" y="2113"/>
                  </a:lnTo>
                  <a:lnTo>
                    <a:pt x="193" y="2100"/>
                  </a:lnTo>
                  <a:lnTo>
                    <a:pt x="191" y="2089"/>
                  </a:lnTo>
                  <a:lnTo>
                    <a:pt x="189" y="2077"/>
                  </a:lnTo>
                  <a:lnTo>
                    <a:pt x="181" y="2057"/>
                  </a:lnTo>
                  <a:lnTo>
                    <a:pt x="172" y="2038"/>
                  </a:lnTo>
                  <a:lnTo>
                    <a:pt x="163" y="2019"/>
                  </a:lnTo>
                  <a:lnTo>
                    <a:pt x="154" y="1998"/>
                  </a:lnTo>
                  <a:lnTo>
                    <a:pt x="150" y="1988"/>
                  </a:lnTo>
                  <a:lnTo>
                    <a:pt x="148" y="1977"/>
                  </a:lnTo>
                  <a:lnTo>
                    <a:pt x="146" y="1964"/>
                  </a:lnTo>
                  <a:lnTo>
                    <a:pt x="145" y="1952"/>
                  </a:lnTo>
                  <a:lnTo>
                    <a:pt x="142" y="1928"/>
                  </a:lnTo>
                  <a:lnTo>
                    <a:pt x="139" y="1907"/>
                  </a:lnTo>
                  <a:lnTo>
                    <a:pt x="136" y="1897"/>
                  </a:lnTo>
                  <a:lnTo>
                    <a:pt x="131" y="1888"/>
                  </a:lnTo>
                  <a:lnTo>
                    <a:pt x="125" y="1879"/>
                  </a:lnTo>
                  <a:lnTo>
                    <a:pt x="119" y="1871"/>
                  </a:lnTo>
                  <a:lnTo>
                    <a:pt x="113" y="1866"/>
                  </a:lnTo>
                  <a:lnTo>
                    <a:pt x="107" y="1862"/>
                  </a:lnTo>
                  <a:lnTo>
                    <a:pt x="102" y="1858"/>
                  </a:lnTo>
                  <a:lnTo>
                    <a:pt x="95" y="1855"/>
                  </a:lnTo>
                  <a:lnTo>
                    <a:pt x="82" y="1850"/>
                  </a:lnTo>
                  <a:lnTo>
                    <a:pt x="70" y="1844"/>
                  </a:lnTo>
                  <a:lnTo>
                    <a:pt x="64" y="1842"/>
                  </a:lnTo>
                  <a:lnTo>
                    <a:pt x="59" y="1838"/>
                  </a:lnTo>
                  <a:lnTo>
                    <a:pt x="54" y="1835"/>
                  </a:lnTo>
                  <a:lnTo>
                    <a:pt x="50" y="1832"/>
                  </a:lnTo>
                  <a:lnTo>
                    <a:pt x="46" y="1827"/>
                  </a:lnTo>
                  <a:lnTo>
                    <a:pt x="44" y="1823"/>
                  </a:lnTo>
                  <a:lnTo>
                    <a:pt x="42" y="1817"/>
                  </a:lnTo>
                  <a:lnTo>
                    <a:pt x="42" y="1810"/>
                  </a:lnTo>
                  <a:lnTo>
                    <a:pt x="40" y="1777"/>
                  </a:lnTo>
                  <a:lnTo>
                    <a:pt x="39" y="1748"/>
                  </a:lnTo>
                  <a:lnTo>
                    <a:pt x="40" y="1733"/>
                  </a:lnTo>
                  <a:lnTo>
                    <a:pt x="42" y="1719"/>
                  </a:lnTo>
                  <a:lnTo>
                    <a:pt x="44" y="1704"/>
                  </a:lnTo>
                  <a:lnTo>
                    <a:pt x="48" y="1688"/>
                  </a:lnTo>
                  <a:lnTo>
                    <a:pt x="52" y="1678"/>
                  </a:lnTo>
                  <a:lnTo>
                    <a:pt x="56" y="1668"/>
                  </a:lnTo>
                  <a:lnTo>
                    <a:pt x="61" y="1661"/>
                  </a:lnTo>
                  <a:lnTo>
                    <a:pt x="65" y="1653"/>
                  </a:lnTo>
                  <a:lnTo>
                    <a:pt x="70" y="1645"/>
                  </a:lnTo>
                  <a:lnTo>
                    <a:pt x="73" y="1637"/>
                  </a:lnTo>
                  <a:lnTo>
                    <a:pt x="76" y="1628"/>
                  </a:lnTo>
                  <a:lnTo>
                    <a:pt x="77" y="1617"/>
                  </a:lnTo>
                  <a:lnTo>
                    <a:pt x="77" y="1608"/>
                  </a:lnTo>
                  <a:lnTo>
                    <a:pt x="76" y="1599"/>
                  </a:lnTo>
                  <a:lnTo>
                    <a:pt x="74" y="1591"/>
                  </a:lnTo>
                  <a:lnTo>
                    <a:pt x="72" y="1583"/>
                  </a:lnTo>
                  <a:lnTo>
                    <a:pt x="66" y="1569"/>
                  </a:lnTo>
                  <a:lnTo>
                    <a:pt x="60" y="1555"/>
                  </a:lnTo>
                  <a:lnTo>
                    <a:pt x="45" y="1529"/>
                  </a:lnTo>
                  <a:lnTo>
                    <a:pt x="29" y="1499"/>
                  </a:lnTo>
                  <a:lnTo>
                    <a:pt x="26" y="1487"/>
                  </a:lnTo>
                  <a:lnTo>
                    <a:pt x="25" y="1477"/>
                  </a:lnTo>
                  <a:lnTo>
                    <a:pt x="25" y="1467"/>
                  </a:lnTo>
                  <a:lnTo>
                    <a:pt x="22" y="1457"/>
                  </a:lnTo>
                  <a:lnTo>
                    <a:pt x="20" y="1451"/>
                  </a:lnTo>
                  <a:lnTo>
                    <a:pt x="18" y="1445"/>
                  </a:lnTo>
                  <a:lnTo>
                    <a:pt x="14" y="1440"/>
                  </a:lnTo>
                  <a:lnTo>
                    <a:pt x="10" y="1434"/>
                  </a:lnTo>
                  <a:lnTo>
                    <a:pt x="25" y="1432"/>
                  </a:lnTo>
                  <a:lnTo>
                    <a:pt x="39" y="1428"/>
                  </a:lnTo>
                  <a:lnTo>
                    <a:pt x="53" y="1425"/>
                  </a:lnTo>
                  <a:lnTo>
                    <a:pt x="66" y="1420"/>
                  </a:lnTo>
                  <a:lnTo>
                    <a:pt x="79" y="1416"/>
                  </a:lnTo>
                  <a:lnTo>
                    <a:pt x="91" y="1409"/>
                  </a:lnTo>
                  <a:lnTo>
                    <a:pt x="105" y="1401"/>
                  </a:lnTo>
                  <a:lnTo>
                    <a:pt x="119" y="1392"/>
                  </a:lnTo>
                  <a:lnTo>
                    <a:pt x="108" y="1371"/>
                  </a:lnTo>
                  <a:lnTo>
                    <a:pt x="99" y="1351"/>
                  </a:lnTo>
                  <a:lnTo>
                    <a:pt x="96" y="1342"/>
                  </a:lnTo>
                  <a:lnTo>
                    <a:pt x="93" y="1332"/>
                  </a:lnTo>
                  <a:lnTo>
                    <a:pt x="90" y="1321"/>
                  </a:lnTo>
                  <a:lnTo>
                    <a:pt x="89" y="1308"/>
                  </a:lnTo>
                  <a:lnTo>
                    <a:pt x="89" y="1292"/>
                  </a:lnTo>
                  <a:lnTo>
                    <a:pt x="86" y="1278"/>
                  </a:lnTo>
                  <a:lnTo>
                    <a:pt x="81" y="1264"/>
                  </a:lnTo>
                  <a:lnTo>
                    <a:pt x="76" y="1252"/>
                  </a:lnTo>
                  <a:lnTo>
                    <a:pt x="69" y="1239"/>
                  </a:lnTo>
                  <a:lnTo>
                    <a:pt x="61" y="1228"/>
                  </a:lnTo>
                  <a:lnTo>
                    <a:pt x="53" y="1216"/>
                  </a:lnTo>
                  <a:lnTo>
                    <a:pt x="45" y="1205"/>
                  </a:lnTo>
                  <a:lnTo>
                    <a:pt x="36" y="1195"/>
                  </a:lnTo>
                  <a:lnTo>
                    <a:pt x="28" y="1184"/>
                  </a:lnTo>
                  <a:lnTo>
                    <a:pt x="20" y="1171"/>
                  </a:lnTo>
                  <a:lnTo>
                    <a:pt x="13" y="1160"/>
                  </a:lnTo>
                  <a:lnTo>
                    <a:pt x="8" y="1146"/>
                  </a:lnTo>
                  <a:lnTo>
                    <a:pt x="3" y="1133"/>
                  </a:lnTo>
                  <a:lnTo>
                    <a:pt x="1" y="1118"/>
                  </a:lnTo>
                  <a:lnTo>
                    <a:pt x="0" y="1103"/>
                  </a:lnTo>
                  <a:lnTo>
                    <a:pt x="0" y="1098"/>
                  </a:lnTo>
                  <a:lnTo>
                    <a:pt x="1" y="1094"/>
                  </a:lnTo>
                  <a:lnTo>
                    <a:pt x="3" y="1091"/>
                  </a:lnTo>
                  <a:lnTo>
                    <a:pt x="6" y="1087"/>
                  </a:lnTo>
                  <a:lnTo>
                    <a:pt x="13" y="1083"/>
                  </a:lnTo>
                  <a:lnTo>
                    <a:pt x="22" y="1079"/>
                  </a:lnTo>
                  <a:lnTo>
                    <a:pt x="43" y="1076"/>
                  </a:lnTo>
                  <a:lnTo>
                    <a:pt x="64" y="1074"/>
                  </a:lnTo>
                  <a:lnTo>
                    <a:pt x="78" y="1070"/>
                  </a:lnTo>
                  <a:lnTo>
                    <a:pt x="90" y="1067"/>
                  </a:lnTo>
                  <a:lnTo>
                    <a:pt x="103" y="1062"/>
                  </a:lnTo>
                  <a:lnTo>
                    <a:pt x="114" y="1058"/>
                  </a:lnTo>
                  <a:lnTo>
                    <a:pt x="137" y="1047"/>
                  </a:lnTo>
                  <a:lnTo>
                    <a:pt x="161" y="1032"/>
                  </a:lnTo>
                  <a:lnTo>
                    <a:pt x="172" y="1025"/>
                  </a:lnTo>
                  <a:lnTo>
                    <a:pt x="182" y="1018"/>
                  </a:lnTo>
                  <a:lnTo>
                    <a:pt x="187" y="1014"/>
                  </a:lnTo>
                  <a:lnTo>
                    <a:pt x="190" y="1009"/>
                  </a:lnTo>
                  <a:lnTo>
                    <a:pt x="192" y="1003"/>
                  </a:lnTo>
                  <a:lnTo>
                    <a:pt x="192" y="997"/>
                  </a:lnTo>
                  <a:lnTo>
                    <a:pt x="192" y="990"/>
                  </a:lnTo>
                  <a:lnTo>
                    <a:pt x="190" y="984"/>
                  </a:lnTo>
                  <a:lnTo>
                    <a:pt x="188" y="979"/>
                  </a:lnTo>
                  <a:lnTo>
                    <a:pt x="184" y="974"/>
                  </a:lnTo>
                  <a:lnTo>
                    <a:pt x="176" y="964"/>
                  </a:lnTo>
                  <a:lnTo>
                    <a:pt x="170" y="951"/>
                  </a:lnTo>
                  <a:lnTo>
                    <a:pt x="187" y="920"/>
                  </a:lnTo>
                  <a:lnTo>
                    <a:pt x="184" y="914"/>
                  </a:lnTo>
                  <a:lnTo>
                    <a:pt x="181" y="909"/>
                  </a:lnTo>
                  <a:lnTo>
                    <a:pt x="178" y="905"/>
                  </a:lnTo>
                  <a:lnTo>
                    <a:pt x="173" y="902"/>
                  </a:lnTo>
                  <a:lnTo>
                    <a:pt x="170" y="898"/>
                  </a:lnTo>
                  <a:lnTo>
                    <a:pt x="166" y="894"/>
                  </a:lnTo>
                  <a:lnTo>
                    <a:pt x="164" y="889"/>
                  </a:lnTo>
                  <a:lnTo>
                    <a:pt x="164" y="885"/>
                  </a:lnTo>
                  <a:lnTo>
                    <a:pt x="164" y="875"/>
                  </a:lnTo>
                  <a:lnTo>
                    <a:pt x="166" y="868"/>
                  </a:lnTo>
                  <a:lnTo>
                    <a:pt x="171" y="861"/>
                  </a:lnTo>
                  <a:lnTo>
                    <a:pt x="175" y="855"/>
                  </a:lnTo>
                  <a:lnTo>
                    <a:pt x="181" y="851"/>
                  </a:lnTo>
                  <a:lnTo>
                    <a:pt x="188" y="846"/>
                  </a:lnTo>
                  <a:lnTo>
                    <a:pt x="196" y="843"/>
                  </a:lnTo>
                  <a:lnTo>
                    <a:pt x="204" y="839"/>
                  </a:lnTo>
                  <a:lnTo>
                    <a:pt x="219" y="832"/>
                  </a:lnTo>
                  <a:lnTo>
                    <a:pt x="236" y="824"/>
                  </a:lnTo>
                  <a:lnTo>
                    <a:pt x="244" y="820"/>
                  </a:lnTo>
                  <a:lnTo>
                    <a:pt x="251" y="814"/>
                  </a:lnTo>
                  <a:lnTo>
                    <a:pt x="258" y="807"/>
                  </a:lnTo>
                  <a:lnTo>
                    <a:pt x="264" y="801"/>
                  </a:lnTo>
                  <a:lnTo>
                    <a:pt x="273" y="786"/>
                  </a:lnTo>
                  <a:lnTo>
                    <a:pt x="279" y="772"/>
                  </a:lnTo>
                  <a:lnTo>
                    <a:pt x="286" y="759"/>
                  </a:lnTo>
                  <a:lnTo>
                    <a:pt x="291" y="745"/>
                  </a:lnTo>
                  <a:lnTo>
                    <a:pt x="294" y="732"/>
                  </a:lnTo>
                  <a:lnTo>
                    <a:pt x="296" y="717"/>
                  </a:lnTo>
                  <a:lnTo>
                    <a:pt x="298" y="702"/>
                  </a:lnTo>
                  <a:lnTo>
                    <a:pt x="299" y="685"/>
                  </a:lnTo>
                  <a:lnTo>
                    <a:pt x="298" y="675"/>
                  </a:lnTo>
                  <a:lnTo>
                    <a:pt x="295" y="667"/>
                  </a:lnTo>
                  <a:lnTo>
                    <a:pt x="293" y="659"/>
                  </a:lnTo>
                  <a:lnTo>
                    <a:pt x="289" y="652"/>
                  </a:lnTo>
                  <a:lnTo>
                    <a:pt x="285" y="645"/>
                  </a:lnTo>
                  <a:lnTo>
                    <a:pt x="282" y="638"/>
                  </a:lnTo>
                  <a:lnTo>
                    <a:pt x="278" y="630"/>
                  </a:lnTo>
                  <a:lnTo>
                    <a:pt x="276" y="621"/>
                  </a:lnTo>
                  <a:lnTo>
                    <a:pt x="276" y="610"/>
                  </a:lnTo>
                  <a:lnTo>
                    <a:pt x="277" y="601"/>
                  </a:lnTo>
                  <a:lnTo>
                    <a:pt x="277" y="597"/>
                  </a:lnTo>
                  <a:lnTo>
                    <a:pt x="278" y="592"/>
                  </a:lnTo>
                  <a:lnTo>
                    <a:pt x="277" y="587"/>
                  </a:lnTo>
                  <a:lnTo>
                    <a:pt x="276" y="582"/>
                  </a:lnTo>
                  <a:lnTo>
                    <a:pt x="274" y="578"/>
                  </a:lnTo>
                  <a:lnTo>
                    <a:pt x="272" y="574"/>
                  </a:lnTo>
                  <a:lnTo>
                    <a:pt x="269" y="571"/>
                  </a:lnTo>
                  <a:lnTo>
                    <a:pt x="266" y="568"/>
                  </a:lnTo>
                  <a:lnTo>
                    <a:pt x="259" y="564"/>
                  </a:lnTo>
                  <a:lnTo>
                    <a:pt x="251" y="561"/>
                  </a:lnTo>
                  <a:lnTo>
                    <a:pt x="243" y="557"/>
                  </a:lnTo>
                  <a:lnTo>
                    <a:pt x="236" y="553"/>
                  </a:lnTo>
                  <a:lnTo>
                    <a:pt x="233" y="550"/>
                  </a:lnTo>
                  <a:lnTo>
                    <a:pt x="230" y="547"/>
                  </a:lnTo>
                  <a:lnTo>
                    <a:pt x="227" y="544"/>
                  </a:lnTo>
                  <a:lnTo>
                    <a:pt x="225" y="540"/>
                  </a:lnTo>
                  <a:lnTo>
                    <a:pt x="219" y="529"/>
                  </a:lnTo>
                  <a:lnTo>
                    <a:pt x="217" y="517"/>
                  </a:lnTo>
                  <a:lnTo>
                    <a:pt x="215" y="506"/>
                  </a:lnTo>
                  <a:lnTo>
                    <a:pt x="214" y="495"/>
                  </a:lnTo>
                  <a:lnTo>
                    <a:pt x="211" y="483"/>
                  </a:lnTo>
                  <a:lnTo>
                    <a:pt x="209" y="472"/>
                  </a:lnTo>
                  <a:lnTo>
                    <a:pt x="205" y="461"/>
                  </a:lnTo>
                  <a:lnTo>
                    <a:pt x="199" y="451"/>
                  </a:lnTo>
                  <a:lnTo>
                    <a:pt x="196" y="446"/>
                  </a:lnTo>
                  <a:lnTo>
                    <a:pt x="192" y="442"/>
                  </a:lnTo>
                  <a:lnTo>
                    <a:pt x="188" y="438"/>
                  </a:lnTo>
                  <a:lnTo>
                    <a:pt x="183" y="436"/>
                  </a:lnTo>
                  <a:lnTo>
                    <a:pt x="175" y="431"/>
                  </a:lnTo>
                  <a:lnTo>
                    <a:pt x="165" y="428"/>
                  </a:lnTo>
                  <a:lnTo>
                    <a:pt x="155" y="425"/>
                  </a:lnTo>
                  <a:lnTo>
                    <a:pt x="146" y="421"/>
                  </a:lnTo>
                  <a:lnTo>
                    <a:pt x="136" y="418"/>
                  </a:lnTo>
                  <a:lnTo>
                    <a:pt x="125" y="412"/>
                  </a:lnTo>
                  <a:lnTo>
                    <a:pt x="116" y="404"/>
                  </a:lnTo>
                  <a:lnTo>
                    <a:pt x="108" y="395"/>
                  </a:lnTo>
                  <a:lnTo>
                    <a:pt x="105" y="392"/>
                  </a:lnTo>
                  <a:lnTo>
                    <a:pt x="100" y="387"/>
                  </a:lnTo>
                  <a:lnTo>
                    <a:pt x="96" y="385"/>
                  </a:lnTo>
                  <a:lnTo>
                    <a:pt x="89" y="38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700" dirty="0"/>
            </a:p>
          </p:txBody>
        </p:sp>
        <p:sp>
          <p:nvSpPr>
            <p:cNvPr id="14" name="Freeform 112"/>
            <p:cNvSpPr>
              <a:spLocks/>
            </p:cNvSpPr>
            <p:nvPr/>
          </p:nvSpPr>
          <p:spPr bwMode="auto">
            <a:xfrm>
              <a:off x="5069842" y="2952978"/>
              <a:ext cx="1297677" cy="1006198"/>
            </a:xfrm>
            <a:custGeom>
              <a:avLst/>
              <a:gdLst>
                <a:gd name="T0" fmla="*/ 89 w 4877"/>
                <a:gd name="T1" fmla="*/ 383 h 3780"/>
                <a:gd name="T2" fmla="*/ 90 w 4877"/>
                <a:gd name="T3" fmla="*/ 367 h 3780"/>
                <a:gd name="T4" fmla="*/ 93 w 4877"/>
                <a:gd name="T5" fmla="*/ 352 h 3780"/>
                <a:gd name="T6" fmla="*/ 95 w 4877"/>
                <a:gd name="T7" fmla="*/ 346 h 3780"/>
                <a:gd name="T8" fmla="*/ 98 w 4877"/>
                <a:gd name="T9" fmla="*/ 341 h 3780"/>
                <a:gd name="T10" fmla="*/ 103 w 4877"/>
                <a:gd name="T11" fmla="*/ 335 h 3780"/>
                <a:gd name="T12" fmla="*/ 108 w 4877"/>
                <a:gd name="T13" fmla="*/ 332 h 3780"/>
                <a:gd name="T14" fmla="*/ 115 w 4877"/>
                <a:gd name="T15" fmla="*/ 328 h 3780"/>
                <a:gd name="T16" fmla="*/ 122 w 4877"/>
                <a:gd name="T17" fmla="*/ 326 h 3780"/>
                <a:gd name="T18" fmla="*/ 129 w 4877"/>
                <a:gd name="T19" fmla="*/ 325 h 3780"/>
                <a:gd name="T20" fmla="*/ 136 w 4877"/>
                <a:gd name="T21" fmla="*/ 324 h 3780"/>
                <a:gd name="T22" fmla="*/ 141 w 4877"/>
                <a:gd name="T23" fmla="*/ 323 h 3780"/>
                <a:gd name="T24" fmla="*/ 148 w 4877"/>
                <a:gd name="T25" fmla="*/ 321 h 3780"/>
                <a:gd name="T26" fmla="*/ 154 w 4877"/>
                <a:gd name="T27" fmla="*/ 319 h 3780"/>
                <a:gd name="T28" fmla="*/ 161 w 4877"/>
                <a:gd name="T29" fmla="*/ 315 h 3780"/>
                <a:gd name="T30" fmla="*/ 165 w 4877"/>
                <a:gd name="T31" fmla="*/ 311 h 3780"/>
                <a:gd name="T32" fmla="*/ 167 w 4877"/>
                <a:gd name="T33" fmla="*/ 307 h 3780"/>
                <a:gd name="T34" fmla="*/ 170 w 4877"/>
                <a:gd name="T35" fmla="*/ 302 h 3780"/>
                <a:gd name="T36" fmla="*/ 172 w 4877"/>
                <a:gd name="T37" fmla="*/ 298 h 3780"/>
                <a:gd name="T38" fmla="*/ 174 w 4877"/>
                <a:gd name="T39" fmla="*/ 288 h 3780"/>
                <a:gd name="T40" fmla="*/ 176 w 4877"/>
                <a:gd name="T41" fmla="*/ 276 h 3780"/>
                <a:gd name="T42" fmla="*/ 184 w 4877"/>
                <a:gd name="T43" fmla="*/ 263 h 3780"/>
                <a:gd name="T44" fmla="*/ 192 w 4877"/>
                <a:gd name="T45" fmla="*/ 250 h 3780"/>
                <a:gd name="T46" fmla="*/ 196 w 4877"/>
                <a:gd name="T47" fmla="*/ 243 h 3780"/>
                <a:gd name="T48" fmla="*/ 199 w 4877"/>
                <a:gd name="T49" fmla="*/ 238 h 3780"/>
                <a:gd name="T50" fmla="*/ 201 w 4877"/>
                <a:gd name="T51" fmla="*/ 230 h 3780"/>
                <a:gd name="T52" fmla="*/ 202 w 4877"/>
                <a:gd name="T53" fmla="*/ 222 h 3780"/>
                <a:gd name="T54" fmla="*/ 201 w 4877"/>
                <a:gd name="T55" fmla="*/ 217 h 3780"/>
                <a:gd name="T56" fmla="*/ 200 w 4877"/>
                <a:gd name="T57" fmla="*/ 214 h 3780"/>
                <a:gd name="T58" fmla="*/ 199 w 4877"/>
                <a:gd name="T59" fmla="*/ 210 h 3780"/>
                <a:gd name="T60" fmla="*/ 197 w 4877"/>
                <a:gd name="T61" fmla="*/ 207 h 3780"/>
                <a:gd name="T62" fmla="*/ 191 w 4877"/>
                <a:gd name="T63" fmla="*/ 201 h 3780"/>
                <a:gd name="T64" fmla="*/ 184 w 4877"/>
                <a:gd name="T65" fmla="*/ 196 h 3780"/>
                <a:gd name="T66" fmla="*/ 178 w 4877"/>
                <a:gd name="T67" fmla="*/ 191 h 3780"/>
                <a:gd name="T68" fmla="*/ 172 w 4877"/>
                <a:gd name="T69" fmla="*/ 186 h 3780"/>
                <a:gd name="T70" fmla="*/ 170 w 4877"/>
                <a:gd name="T71" fmla="*/ 182 h 3780"/>
                <a:gd name="T72" fmla="*/ 168 w 4877"/>
                <a:gd name="T73" fmla="*/ 179 h 3780"/>
                <a:gd name="T74" fmla="*/ 167 w 4877"/>
                <a:gd name="T75" fmla="*/ 174 h 3780"/>
                <a:gd name="T76" fmla="*/ 167 w 4877"/>
                <a:gd name="T77" fmla="*/ 171 h 3780"/>
                <a:gd name="T78" fmla="*/ 167 w 4877"/>
                <a:gd name="T79" fmla="*/ 162 h 3780"/>
                <a:gd name="T80" fmla="*/ 168 w 4877"/>
                <a:gd name="T81" fmla="*/ 155 h 3780"/>
                <a:gd name="T82" fmla="*/ 171 w 4877"/>
                <a:gd name="T83" fmla="*/ 148 h 3780"/>
                <a:gd name="T84" fmla="*/ 174 w 4877"/>
                <a:gd name="T85" fmla="*/ 141 h 3780"/>
                <a:gd name="T86" fmla="*/ 179 w 4877"/>
                <a:gd name="T87" fmla="*/ 128 h 3780"/>
                <a:gd name="T88" fmla="*/ 183 w 4877"/>
                <a:gd name="T89" fmla="*/ 113 h 3780"/>
                <a:gd name="T90" fmla="*/ 185 w 4877"/>
                <a:gd name="T91" fmla="*/ 96 h 3780"/>
                <a:gd name="T92" fmla="*/ 188 w 4877"/>
                <a:gd name="T93" fmla="*/ 80 h 3780"/>
                <a:gd name="T94" fmla="*/ 190 w 4877"/>
                <a:gd name="T95" fmla="*/ 72 h 3780"/>
                <a:gd name="T96" fmla="*/ 193 w 4877"/>
                <a:gd name="T97" fmla="*/ 65 h 3780"/>
                <a:gd name="T98" fmla="*/ 197 w 4877"/>
                <a:gd name="T99" fmla="*/ 59 h 3780"/>
                <a:gd name="T100" fmla="*/ 202 w 4877"/>
                <a:gd name="T101" fmla="*/ 52 h 3780"/>
                <a:gd name="T102" fmla="*/ 215 w 4877"/>
                <a:gd name="T103" fmla="*/ 62 h 3780"/>
                <a:gd name="T104" fmla="*/ 227 w 4877"/>
                <a:gd name="T105" fmla="*/ 71 h 3780"/>
                <a:gd name="T106" fmla="*/ 234 w 4877"/>
                <a:gd name="T107" fmla="*/ 75 h 3780"/>
                <a:gd name="T108" fmla="*/ 241 w 4877"/>
                <a:gd name="T109" fmla="*/ 78 h 3780"/>
                <a:gd name="T110" fmla="*/ 248 w 4877"/>
                <a:gd name="T111" fmla="*/ 80 h 3780"/>
                <a:gd name="T112" fmla="*/ 257 w 4877"/>
                <a:gd name="T113" fmla="*/ 80 h 3780"/>
                <a:gd name="T114" fmla="*/ 262 w 4877"/>
                <a:gd name="T115" fmla="*/ 80 h 3780"/>
                <a:gd name="T116" fmla="*/ 268 w 4877"/>
                <a:gd name="T117" fmla="*/ 78 h 3780"/>
                <a:gd name="T118" fmla="*/ 273 w 4877"/>
                <a:gd name="T119" fmla="*/ 75 h 3780"/>
                <a:gd name="T120" fmla="*/ 276 w 4877"/>
                <a:gd name="T121" fmla="*/ 70 h 3780"/>
                <a:gd name="T122" fmla="*/ 282 w 4877"/>
                <a:gd name="T123" fmla="*/ 60 h 3780"/>
                <a:gd name="T124" fmla="*/ 287 w 4877"/>
                <a:gd name="T125" fmla="*/ 48 h 3780"/>
                <a:gd name="T126" fmla="*/ 292 w 4877"/>
                <a:gd name="T127" fmla="*/ 36 h 3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  <a:cxn ang="0">
                  <a:pos x="T126" y="T127"/>
                </a:cxn>
              </a:cxnLst>
              <a:rect l="0" t="0" r="r" b="b"/>
              <a:pathLst>
                <a:path w="4877" h="3780">
                  <a:moveTo>
                    <a:pt x="89" y="383"/>
                  </a:moveTo>
                  <a:lnTo>
                    <a:pt x="90" y="367"/>
                  </a:lnTo>
                  <a:lnTo>
                    <a:pt x="93" y="352"/>
                  </a:lnTo>
                  <a:lnTo>
                    <a:pt x="95" y="346"/>
                  </a:lnTo>
                  <a:lnTo>
                    <a:pt x="98" y="341"/>
                  </a:lnTo>
                  <a:lnTo>
                    <a:pt x="103" y="335"/>
                  </a:lnTo>
                  <a:lnTo>
                    <a:pt x="108" y="332"/>
                  </a:lnTo>
                  <a:lnTo>
                    <a:pt x="115" y="328"/>
                  </a:lnTo>
                  <a:lnTo>
                    <a:pt x="122" y="326"/>
                  </a:lnTo>
                  <a:lnTo>
                    <a:pt x="129" y="325"/>
                  </a:lnTo>
                  <a:lnTo>
                    <a:pt x="136" y="324"/>
                  </a:lnTo>
                  <a:lnTo>
                    <a:pt x="141" y="323"/>
                  </a:lnTo>
                  <a:lnTo>
                    <a:pt x="148" y="321"/>
                  </a:lnTo>
                  <a:lnTo>
                    <a:pt x="154" y="319"/>
                  </a:lnTo>
                  <a:lnTo>
                    <a:pt x="161" y="315"/>
                  </a:lnTo>
                  <a:lnTo>
                    <a:pt x="165" y="311"/>
                  </a:lnTo>
                  <a:lnTo>
                    <a:pt x="167" y="307"/>
                  </a:lnTo>
                  <a:lnTo>
                    <a:pt x="170" y="302"/>
                  </a:lnTo>
                  <a:lnTo>
                    <a:pt x="172" y="298"/>
                  </a:lnTo>
                  <a:lnTo>
                    <a:pt x="174" y="288"/>
                  </a:lnTo>
                  <a:lnTo>
                    <a:pt x="176" y="276"/>
                  </a:lnTo>
                  <a:lnTo>
                    <a:pt x="184" y="263"/>
                  </a:lnTo>
                  <a:lnTo>
                    <a:pt x="192" y="250"/>
                  </a:lnTo>
                  <a:lnTo>
                    <a:pt x="196" y="243"/>
                  </a:lnTo>
                  <a:lnTo>
                    <a:pt x="199" y="238"/>
                  </a:lnTo>
                  <a:lnTo>
                    <a:pt x="201" y="230"/>
                  </a:lnTo>
                  <a:lnTo>
                    <a:pt x="202" y="222"/>
                  </a:lnTo>
                  <a:lnTo>
                    <a:pt x="201" y="217"/>
                  </a:lnTo>
                  <a:lnTo>
                    <a:pt x="200" y="214"/>
                  </a:lnTo>
                  <a:lnTo>
                    <a:pt x="199" y="210"/>
                  </a:lnTo>
                  <a:lnTo>
                    <a:pt x="197" y="207"/>
                  </a:lnTo>
                  <a:lnTo>
                    <a:pt x="191" y="201"/>
                  </a:lnTo>
                  <a:lnTo>
                    <a:pt x="184" y="196"/>
                  </a:lnTo>
                  <a:lnTo>
                    <a:pt x="178" y="191"/>
                  </a:lnTo>
                  <a:lnTo>
                    <a:pt x="172" y="186"/>
                  </a:lnTo>
                  <a:lnTo>
                    <a:pt x="170" y="182"/>
                  </a:lnTo>
                  <a:lnTo>
                    <a:pt x="168" y="179"/>
                  </a:lnTo>
                  <a:lnTo>
                    <a:pt x="167" y="174"/>
                  </a:lnTo>
                  <a:lnTo>
                    <a:pt x="167" y="171"/>
                  </a:lnTo>
                  <a:lnTo>
                    <a:pt x="167" y="162"/>
                  </a:lnTo>
                  <a:lnTo>
                    <a:pt x="168" y="155"/>
                  </a:lnTo>
                  <a:lnTo>
                    <a:pt x="171" y="148"/>
                  </a:lnTo>
                  <a:lnTo>
                    <a:pt x="174" y="141"/>
                  </a:lnTo>
                  <a:lnTo>
                    <a:pt x="179" y="128"/>
                  </a:lnTo>
                  <a:lnTo>
                    <a:pt x="183" y="113"/>
                  </a:lnTo>
                  <a:lnTo>
                    <a:pt x="185" y="96"/>
                  </a:lnTo>
                  <a:lnTo>
                    <a:pt x="188" y="80"/>
                  </a:lnTo>
                  <a:lnTo>
                    <a:pt x="190" y="72"/>
                  </a:lnTo>
                  <a:lnTo>
                    <a:pt x="193" y="65"/>
                  </a:lnTo>
                  <a:lnTo>
                    <a:pt x="197" y="59"/>
                  </a:lnTo>
                  <a:lnTo>
                    <a:pt x="202" y="52"/>
                  </a:lnTo>
                  <a:lnTo>
                    <a:pt x="215" y="62"/>
                  </a:lnTo>
                  <a:lnTo>
                    <a:pt x="227" y="71"/>
                  </a:lnTo>
                  <a:lnTo>
                    <a:pt x="234" y="75"/>
                  </a:lnTo>
                  <a:lnTo>
                    <a:pt x="241" y="78"/>
                  </a:lnTo>
                  <a:lnTo>
                    <a:pt x="248" y="80"/>
                  </a:lnTo>
                  <a:lnTo>
                    <a:pt x="257" y="80"/>
                  </a:lnTo>
                  <a:lnTo>
                    <a:pt x="262" y="80"/>
                  </a:lnTo>
                  <a:lnTo>
                    <a:pt x="268" y="78"/>
                  </a:lnTo>
                  <a:lnTo>
                    <a:pt x="273" y="75"/>
                  </a:lnTo>
                  <a:lnTo>
                    <a:pt x="276" y="70"/>
                  </a:lnTo>
                  <a:lnTo>
                    <a:pt x="282" y="60"/>
                  </a:lnTo>
                  <a:lnTo>
                    <a:pt x="287" y="48"/>
                  </a:lnTo>
                  <a:lnTo>
                    <a:pt x="292" y="36"/>
                  </a:lnTo>
                  <a:lnTo>
                    <a:pt x="299" y="26"/>
                  </a:lnTo>
                  <a:lnTo>
                    <a:pt x="302" y="22"/>
                  </a:lnTo>
                  <a:lnTo>
                    <a:pt x="307" y="19"/>
                  </a:lnTo>
                  <a:lnTo>
                    <a:pt x="312" y="17"/>
                  </a:lnTo>
                  <a:lnTo>
                    <a:pt x="318" y="17"/>
                  </a:lnTo>
                  <a:lnTo>
                    <a:pt x="326" y="17"/>
                  </a:lnTo>
                  <a:lnTo>
                    <a:pt x="333" y="19"/>
                  </a:lnTo>
                  <a:lnTo>
                    <a:pt x="339" y="22"/>
                  </a:lnTo>
                  <a:lnTo>
                    <a:pt x="345" y="26"/>
                  </a:lnTo>
                  <a:lnTo>
                    <a:pt x="351" y="29"/>
                  </a:lnTo>
                  <a:lnTo>
                    <a:pt x="358" y="33"/>
                  </a:lnTo>
                  <a:lnTo>
                    <a:pt x="364" y="35"/>
                  </a:lnTo>
                  <a:lnTo>
                    <a:pt x="372" y="36"/>
                  </a:lnTo>
                  <a:lnTo>
                    <a:pt x="385" y="35"/>
                  </a:lnTo>
                  <a:lnTo>
                    <a:pt x="396" y="33"/>
                  </a:lnTo>
                  <a:lnTo>
                    <a:pt x="406" y="30"/>
                  </a:lnTo>
                  <a:lnTo>
                    <a:pt x="415" y="27"/>
                  </a:lnTo>
                  <a:lnTo>
                    <a:pt x="426" y="25"/>
                  </a:lnTo>
                  <a:lnTo>
                    <a:pt x="436" y="22"/>
                  </a:lnTo>
                  <a:lnTo>
                    <a:pt x="447" y="20"/>
                  </a:lnTo>
                  <a:lnTo>
                    <a:pt x="460" y="19"/>
                  </a:lnTo>
                  <a:lnTo>
                    <a:pt x="466" y="20"/>
                  </a:lnTo>
                  <a:lnTo>
                    <a:pt x="473" y="22"/>
                  </a:lnTo>
                  <a:lnTo>
                    <a:pt x="479" y="25"/>
                  </a:lnTo>
                  <a:lnTo>
                    <a:pt x="484" y="27"/>
                  </a:lnTo>
                  <a:lnTo>
                    <a:pt x="491" y="30"/>
                  </a:lnTo>
                  <a:lnTo>
                    <a:pt x="497" y="33"/>
                  </a:lnTo>
                  <a:lnTo>
                    <a:pt x="504" y="35"/>
                  </a:lnTo>
                  <a:lnTo>
                    <a:pt x="511" y="36"/>
                  </a:lnTo>
                  <a:lnTo>
                    <a:pt x="517" y="35"/>
                  </a:lnTo>
                  <a:lnTo>
                    <a:pt x="523" y="33"/>
                  </a:lnTo>
                  <a:lnTo>
                    <a:pt x="528" y="29"/>
                  </a:lnTo>
                  <a:lnTo>
                    <a:pt x="532" y="25"/>
                  </a:lnTo>
                  <a:lnTo>
                    <a:pt x="540" y="14"/>
                  </a:lnTo>
                  <a:lnTo>
                    <a:pt x="549" y="3"/>
                  </a:lnTo>
                  <a:lnTo>
                    <a:pt x="610" y="0"/>
                  </a:lnTo>
                  <a:lnTo>
                    <a:pt x="610" y="0"/>
                  </a:lnTo>
                  <a:lnTo>
                    <a:pt x="618" y="12"/>
                  </a:lnTo>
                  <a:lnTo>
                    <a:pt x="626" y="25"/>
                  </a:lnTo>
                  <a:lnTo>
                    <a:pt x="631" y="29"/>
                  </a:lnTo>
                  <a:lnTo>
                    <a:pt x="636" y="33"/>
                  </a:lnTo>
                  <a:lnTo>
                    <a:pt x="642" y="35"/>
                  </a:lnTo>
                  <a:lnTo>
                    <a:pt x="649" y="36"/>
                  </a:lnTo>
                  <a:lnTo>
                    <a:pt x="657" y="35"/>
                  </a:lnTo>
                  <a:lnTo>
                    <a:pt x="663" y="33"/>
                  </a:lnTo>
                  <a:lnTo>
                    <a:pt x="669" y="29"/>
                  </a:lnTo>
                  <a:lnTo>
                    <a:pt x="675" y="26"/>
                  </a:lnTo>
                  <a:lnTo>
                    <a:pt x="680" y="22"/>
                  </a:lnTo>
                  <a:lnTo>
                    <a:pt x="686" y="19"/>
                  </a:lnTo>
                  <a:lnTo>
                    <a:pt x="693" y="17"/>
                  </a:lnTo>
                  <a:lnTo>
                    <a:pt x="701" y="17"/>
                  </a:lnTo>
                  <a:lnTo>
                    <a:pt x="709" y="17"/>
                  </a:lnTo>
                  <a:lnTo>
                    <a:pt x="717" y="19"/>
                  </a:lnTo>
                  <a:lnTo>
                    <a:pt x="723" y="21"/>
                  </a:lnTo>
                  <a:lnTo>
                    <a:pt x="729" y="26"/>
                  </a:lnTo>
                  <a:lnTo>
                    <a:pt x="735" y="30"/>
                  </a:lnTo>
                  <a:lnTo>
                    <a:pt x="739" y="36"/>
                  </a:lnTo>
                  <a:lnTo>
                    <a:pt x="744" y="43"/>
                  </a:lnTo>
                  <a:lnTo>
                    <a:pt x="748" y="50"/>
                  </a:lnTo>
                  <a:lnTo>
                    <a:pt x="755" y="65"/>
                  </a:lnTo>
                  <a:lnTo>
                    <a:pt x="763" y="81"/>
                  </a:lnTo>
                  <a:lnTo>
                    <a:pt x="771" y="97"/>
                  </a:lnTo>
                  <a:lnTo>
                    <a:pt x="780" y="113"/>
                  </a:lnTo>
                  <a:lnTo>
                    <a:pt x="791" y="124"/>
                  </a:lnTo>
                  <a:lnTo>
                    <a:pt x="803" y="136"/>
                  </a:lnTo>
                  <a:lnTo>
                    <a:pt x="814" y="146"/>
                  </a:lnTo>
                  <a:lnTo>
                    <a:pt x="824" y="156"/>
                  </a:lnTo>
                  <a:lnTo>
                    <a:pt x="833" y="166"/>
                  </a:lnTo>
                  <a:lnTo>
                    <a:pt x="841" y="178"/>
                  </a:lnTo>
                  <a:lnTo>
                    <a:pt x="845" y="183"/>
                  </a:lnTo>
                  <a:lnTo>
                    <a:pt x="846" y="190"/>
                  </a:lnTo>
                  <a:lnTo>
                    <a:pt x="848" y="198"/>
                  </a:lnTo>
                  <a:lnTo>
                    <a:pt x="848" y="206"/>
                  </a:lnTo>
                  <a:lnTo>
                    <a:pt x="847" y="222"/>
                  </a:lnTo>
                  <a:lnTo>
                    <a:pt x="845" y="238"/>
                  </a:lnTo>
                  <a:lnTo>
                    <a:pt x="840" y="251"/>
                  </a:lnTo>
                  <a:lnTo>
                    <a:pt x="836" y="265"/>
                  </a:lnTo>
                  <a:lnTo>
                    <a:pt x="831" y="277"/>
                  </a:lnTo>
                  <a:lnTo>
                    <a:pt x="827" y="292"/>
                  </a:lnTo>
                  <a:lnTo>
                    <a:pt x="823" y="307"/>
                  </a:lnTo>
                  <a:lnTo>
                    <a:pt x="822" y="323"/>
                  </a:lnTo>
                  <a:lnTo>
                    <a:pt x="823" y="328"/>
                  </a:lnTo>
                  <a:lnTo>
                    <a:pt x="824" y="333"/>
                  </a:lnTo>
                  <a:lnTo>
                    <a:pt x="827" y="336"/>
                  </a:lnTo>
                  <a:lnTo>
                    <a:pt x="829" y="340"/>
                  </a:lnTo>
                  <a:lnTo>
                    <a:pt x="836" y="344"/>
                  </a:lnTo>
                  <a:lnTo>
                    <a:pt x="845" y="348"/>
                  </a:lnTo>
                  <a:lnTo>
                    <a:pt x="866" y="353"/>
                  </a:lnTo>
                  <a:lnTo>
                    <a:pt x="887" y="360"/>
                  </a:lnTo>
                  <a:lnTo>
                    <a:pt x="892" y="363"/>
                  </a:lnTo>
                  <a:lnTo>
                    <a:pt x="897" y="367"/>
                  </a:lnTo>
                  <a:lnTo>
                    <a:pt x="900" y="370"/>
                  </a:lnTo>
                  <a:lnTo>
                    <a:pt x="904" y="375"/>
                  </a:lnTo>
                  <a:lnTo>
                    <a:pt x="909" y="384"/>
                  </a:lnTo>
                  <a:lnTo>
                    <a:pt x="914" y="394"/>
                  </a:lnTo>
                  <a:lnTo>
                    <a:pt x="918" y="403"/>
                  </a:lnTo>
                  <a:lnTo>
                    <a:pt x="924" y="413"/>
                  </a:lnTo>
                  <a:lnTo>
                    <a:pt x="927" y="417"/>
                  </a:lnTo>
                  <a:lnTo>
                    <a:pt x="931" y="421"/>
                  </a:lnTo>
                  <a:lnTo>
                    <a:pt x="936" y="425"/>
                  </a:lnTo>
                  <a:lnTo>
                    <a:pt x="941" y="428"/>
                  </a:lnTo>
                  <a:lnTo>
                    <a:pt x="953" y="410"/>
                  </a:lnTo>
                  <a:lnTo>
                    <a:pt x="964" y="394"/>
                  </a:lnTo>
                  <a:lnTo>
                    <a:pt x="969" y="386"/>
                  </a:lnTo>
                  <a:lnTo>
                    <a:pt x="975" y="378"/>
                  </a:lnTo>
                  <a:lnTo>
                    <a:pt x="982" y="371"/>
                  </a:lnTo>
                  <a:lnTo>
                    <a:pt x="990" y="363"/>
                  </a:lnTo>
                  <a:lnTo>
                    <a:pt x="1009" y="367"/>
                  </a:lnTo>
                  <a:lnTo>
                    <a:pt x="1009" y="386"/>
                  </a:lnTo>
                  <a:lnTo>
                    <a:pt x="1008" y="403"/>
                  </a:lnTo>
                  <a:lnTo>
                    <a:pt x="1009" y="412"/>
                  </a:lnTo>
                  <a:lnTo>
                    <a:pt x="1009" y="420"/>
                  </a:lnTo>
                  <a:lnTo>
                    <a:pt x="1011" y="429"/>
                  </a:lnTo>
                  <a:lnTo>
                    <a:pt x="1016" y="437"/>
                  </a:lnTo>
                  <a:lnTo>
                    <a:pt x="1018" y="442"/>
                  </a:lnTo>
                  <a:lnTo>
                    <a:pt x="1023" y="445"/>
                  </a:lnTo>
                  <a:lnTo>
                    <a:pt x="1027" y="447"/>
                  </a:lnTo>
                  <a:lnTo>
                    <a:pt x="1032" y="450"/>
                  </a:lnTo>
                  <a:lnTo>
                    <a:pt x="1036" y="452"/>
                  </a:lnTo>
                  <a:lnTo>
                    <a:pt x="1042" y="453"/>
                  </a:lnTo>
                  <a:lnTo>
                    <a:pt x="1046" y="456"/>
                  </a:lnTo>
                  <a:lnTo>
                    <a:pt x="1051" y="460"/>
                  </a:lnTo>
                  <a:lnTo>
                    <a:pt x="1057" y="465"/>
                  </a:lnTo>
                  <a:lnTo>
                    <a:pt x="1061" y="472"/>
                  </a:lnTo>
                  <a:lnTo>
                    <a:pt x="1066" y="478"/>
                  </a:lnTo>
                  <a:lnTo>
                    <a:pt x="1069" y="485"/>
                  </a:lnTo>
                  <a:lnTo>
                    <a:pt x="1075" y="497"/>
                  </a:lnTo>
                  <a:lnTo>
                    <a:pt x="1078" y="511"/>
                  </a:lnTo>
                  <a:lnTo>
                    <a:pt x="1081" y="524"/>
                  </a:lnTo>
                  <a:lnTo>
                    <a:pt x="1085" y="539"/>
                  </a:lnTo>
                  <a:lnTo>
                    <a:pt x="1089" y="554"/>
                  </a:lnTo>
                  <a:lnTo>
                    <a:pt x="1096" y="570"/>
                  </a:lnTo>
                  <a:lnTo>
                    <a:pt x="1101" y="579"/>
                  </a:lnTo>
                  <a:lnTo>
                    <a:pt x="1106" y="588"/>
                  </a:lnTo>
                  <a:lnTo>
                    <a:pt x="1112" y="596"/>
                  </a:lnTo>
                  <a:lnTo>
                    <a:pt x="1118" y="604"/>
                  </a:lnTo>
                  <a:lnTo>
                    <a:pt x="1123" y="612"/>
                  </a:lnTo>
                  <a:lnTo>
                    <a:pt x="1127" y="619"/>
                  </a:lnTo>
                  <a:lnTo>
                    <a:pt x="1130" y="630"/>
                  </a:lnTo>
                  <a:lnTo>
                    <a:pt x="1131" y="640"/>
                  </a:lnTo>
                  <a:lnTo>
                    <a:pt x="1126" y="656"/>
                  </a:lnTo>
                  <a:lnTo>
                    <a:pt x="1118" y="672"/>
                  </a:lnTo>
                  <a:lnTo>
                    <a:pt x="1121" y="685"/>
                  </a:lnTo>
                  <a:lnTo>
                    <a:pt x="1135" y="689"/>
                  </a:lnTo>
                  <a:lnTo>
                    <a:pt x="1144" y="681"/>
                  </a:lnTo>
                  <a:lnTo>
                    <a:pt x="1152" y="674"/>
                  </a:lnTo>
                  <a:lnTo>
                    <a:pt x="1160" y="666"/>
                  </a:lnTo>
                  <a:lnTo>
                    <a:pt x="1166" y="656"/>
                  </a:lnTo>
                  <a:lnTo>
                    <a:pt x="1171" y="662"/>
                  </a:lnTo>
                  <a:lnTo>
                    <a:pt x="1175" y="669"/>
                  </a:lnTo>
                  <a:lnTo>
                    <a:pt x="1179" y="677"/>
                  </a:lnTo>
                  <a:lnTo>
                    <a:pt x="1181" y="684"/>
                  </a:lnTo>
                  <a:lnTo>
                    <a:pt x="1183" y="691"/>
                  </a:lnTo>
                  <a:lnTo>
                    <a:pt x="1185" y="699"/>
                  </a:lnTo>
                  <a:lnTo>
                    <a:pt x="1186" y="708"/>
                  </a:lnTo>
                  <a:lnTo>
                    <a:pt x="1186" y="716"/>
                  </a:lnTo>
                  <a:lnTo>
                    <a:pt x="1186" y="787"/>
                  </a:lnTo>
                  <a:lnTo>
                    <a:pt x="1195" y="792"/>
                  </a:lnTo>
                  <a:lnTo>
                    <a:pt x="1205" y="794"/>
                  </a:lnTo>
                  <a:lnTo>
                    <a:pt x="1208" y="794"/>
                  </a:lnTo>
                  <a:lnTo>
                    <a:pt x="1212" y="792"/>
                  </a:lnTo>
                  <a:lnTo>
                    <a:pt x="1215" y="789"/>
                  </a:lnTo>
                  <a:lnTo>
                    <a:pt x="1217" y="787"/>
                  </a:lnTo>
                  <a:lnTo>
                    <a:pt x="1222" y="780"/>
                  </a:lnTo>
                  <a:lnTo>
                    <a:pt x="1228" y="775"/>
                  </a:lnTo>
                  <a:lnTo>
                    <a:pt x="1234" y="769"/>
                  </a:lnTo>
                  <a:lnTo>
                    <a:pt x="1242" y="764"/>
                  </a:lnTo>
                  <a:lnTo>
                    <a:pt x="1249" y="760"/>
                  </a:lnTo>
                  <a:lnTo>
                    <a:pt x="1257" y="758"/>
                  </a:lnTo>
                  <a:lnTo>
                    <a:pt x="1265" y="755"/>
                  </a:lnTo>
                  <a:lnTo>
                    <a:pt x="1273" y="753"/>
                  </a:lnTo>
                  <a:lnTo>
                    <a:pt x="1282" y="753"/>
                  </a:lnTo>
                  <a:lnTo>
                    <a:pt x="1292" y="752"/>
                  </a:lnTo>
                  <a:lnTo>
                    <a:pt x="1300" y="753"/>
                  </a:lnTo>
                  <a:lnTo>
                    <a:pt x="1307" y="755"/>
                  </a:lnTo>
                  <a:lnTo>
                    <a:pt x="1313" y="760"/>
                  </a:lnTo>
                  <a:lnTo>
                    <a:pt x="1317" y="764"/>
                  </a:lnTo>
                  <a:lnTo>
                    <a:pt x="1328" y="777"/>
                  </a:lnTo>
                  <a:lnTo>
                    <a:pt x="1340" y="787"/>
                  </a:lnTo>
                  <a:lnTo>
                    <a:pt x="1340" y="746"/>
                  </a:lnTo>
                  <a:lnTo>
                    <a:pt x="1353" y="744"/>
                  </a:lnTo>
                  <a:lnTo>
                    <a:pt x="1367" y="743"/>
                  </a:lnTo>
                  <a:lnTo>
                    <a:pt x="1376" y="744"/>
                  </a:lnTo>
                  <a:lnTo>
                    <a:pt x="1385" y="746"/>
                  </a:lnTo>
                  <a:lnTo>
                    <a:pt x="1392" y="751"/>
                  </a:lnTo>
                  <a:lnTo>
                    <a:pt x="1400" y="755"/>
                  </a:lnTo>
                  <a:lnTo>
                    <a:pt x="1408" y="760"/>
                  </a:lnTo>
                  <a:lnTo>
                    <a:pt x="1414" y="764"/>
                  </a:lnTo>
                  <a:lnTo>
                    <a:pt x="1424" y="767"/>
                  </a:lnTo>
                  <a:lnTo>
                    <a:pt x="1433" y="768"/>
                  </a:lnTo>
                  <a:lnTo>
                    <a:pt x="1439" y="767"/>
                  </a:lnTo>
                  <a:lnTo>
                    <a:pt x="1444" y="764"/>
                  </a:lnTo>
                  <a:lnTo>
                    <a:pt x="1448" y="760"/>
                  </a:lnTo>
                  <a:lnTo>
                    <a:pt x="1452" y="755"/>
                  </a:lnTo>
                  <a:lnTo>
                    <a:pt x="1455" y="750"/>
                  </a:lnTo>
                  <a:lnTo>
                    <a:pt x="1459" y="744"/>
                  </a:lnTo>
                  <a:lnTo>
                    <a:pt x="1463" y="740"/>
                  </a:lnTo>
                  <a:lnTo>
                    <a:pt x="1469" y="736"/>
                  </a:lnTo>
                  <a:lnTo>
                    <a:pt x="1486" y="728"/>
                  </a:lnTo>
                  <a:lnTo>
                    <a:pt x="1501" y="723"/>
                  </a:lnTo>
                  <a:lnTo>
                    <a:pt x="1515" y="717"/>
                  </a:lnTo>
                  <a:lnTo>
                    <a:pt x="1532" y="710"/>
                  </a:lnTo>
                  <a:lnTo>
                    <a:pt x="1546" y="735"/>
                  </a:lnTo>
                  <a:lnTo>
                    <a:pt x="1558" y="758"/>
                  </a:lnTo>
                  <a:lnTo>
                    <a:pt x="1562" y="763"/>
                  </a:lnTo>
                  <a:lnTo>
                    <a:pt x="1565" y="768"/>
                  </a:lnTo>
                  <a:lnTo>
                    <a:pt x="1570" y="771"/>
                  </a:lnTo>
                  <a:lnTo>
                    <a:pt x="1574" y="775"/>
                  </a:lnTo>
                  <a:lnTo>
                    <a:pt x="1579" y="777"/>
                  </a:lnTo>
                  <a:lnTo>
                    <a:pt x="1584" y="779"/>
                  </a:lnTo>
                  <a:lnTo>
                    <a:pt x="1590" y="780"/>
                  </a:lnTo>
                  <a:lnTo>
                    <a:pt x="1597" y="781"/>
                  </a:lnTo>
                  <a:lnTo>
                    <a:pt x="1603" y="780"/>
                  </a:lnTo>
                  <a:lnTo>
                    <a:pt x="1607" y="779"/>
                  </a:lnTo>
                  <a:lnTo>
                    <a:pt x="1612" y="777"/>
                  </a:lnTo>
                  <a:lnTo>
                    <a:pt x="1615" y="775"/>
                  </a:lnTo>
                  <a:lnTo>
                    <a:pt x="1618" y="771"/>
                  </a:lnTo>
                  <a:lnTo>
                    <a:pt x="1621" y="767"/>
                  </a:lnTo>
                  <a:lnTo>
                    <a:pt x="1623" y="762"/>
                  </a:lnTo>
                  <a:lnTo>
                    <a:pt x="1625" y="758"/>
                  </a:lnTo>
                  <a:lnTo>
                    <a:pt x="1631" y="735"/>
                  </a:lnTo>
                  <a:lnTo>
                    <a:pt x="1635" y="710"/>
                  </a:lnTo>
                  <a:lnTo>
                    <a:pt x="1656" y="712"/>
                  </a:lnTo>
                  <a:lnTo>
                    <a:pt x="1674" y="716"/>
                  </a:lnTo>
                  <a:lnTo>
                    <a:pt x="1692" y="719"/>
                  </a:lnTo>
                  <a:lnTo>
                    <a:pt x="1712" y="720"/>
                  </a:lnTo>
                  <a:lnTo>
                    <a:pt x="1721" y="719"/>
                  </a:lnTo>
                  <a:lnTo>
                    <a:pt x="1728" y="717"/>
                  </a:lnTo>
                  <a:lnTo>
                    <a:pt x="1735" y="715"/>
                  </a:lnTo>
                  <a:lnTo>
                    <a:pt x="1742" y="710"/>
                  </a:lnTo>
                  <a:lnTo>
                    <a:pt x="1749" y="707"/>
                  </a:lnTo>
                  <a:lnTo>
                    <a:pt x="1755" y="704"/>
                  </a:lnTo>
                  <a:lnTo>
                    <a:pt x="1762" y="702"/>
                  </a:lnTo>
                  <a:lnTo>
                    <a:pt x="1770" y="701"/>
                  </a:lnTo>
                  <a:lnTo>
                    <a:pt x="1777" y="701"/>
                  </a:lnTo>
                  <a:lnTo>
                    <a:pt x="1783" y="703"/>
                  </a:lnTo>
                  <a:lnTo>
                    <a:pt x="1788" y="706"/>
                  </a:lnTo>
                  <a:lnTo>
                    <a:pt x="1793" y="709"/>
                  </a:lnTo>
                  <a:lnTo>
                    <a:pt x="1798" y="712"/>
                  </a:lnTo>
                  <a:lnTo>
                    <a:pt x="1803" y="715"/>
                  </a:lnTo>
                  <a:lnTo>
                    <a:pt x="1809" y="716"/>
                  </a:lnTo>
                  <a:lnTo>
                    <a:pt x="1815" y="717"/>
                  </a:lnTo>
                  <a:lnTo>
                    <a:pt x="1823" y="717"/>
                  </a:lnTo>
                  <a:lnTo>
                    <a:pt x="1831" y="716"/>
                  </a:lnTo>
                  <a:lnTo>
                    <a:pt x="1839" y="713"/>
                  </a:lnTo>
                  <a:lnTo>
                    <a:pt x="1847" y="711"/>
                  </a:lnTo>
                  <a:lnTo>
                    <a:pt x="1854" y="709"/>
                  </a:lnTo>
                  <a:lnTo>
                    <a:pt x="1861" y="706"/>
                  </a:lnTo>
                  <a:lnTo>
                    <a:pt x="1868" y="701"/>
                  </a:lnTo>
                  <a:lnTo>
                    <a:pt x="1873" y="696"/>
                  </a:lnTo>
                  <a:lnTo>
                    <a:pt x="1879" y="691"/>
                  </a:lnTo>
                  <a:lnTo>
                    <a:pt x="1885" y="685"/>
                  </a:lnTo>
                  <a:lnTo>
                    <a:pt x="1888" y="679"/>
                  </a:lnTo>
                  <a:lnTo>
                    <a:pt x="1892" y="673"/>
                  </a:lnTo>
                  <a:lnTo>
                    <a:pt x="1895" y="666"/>
                  </a:lnTo>
                  <a:lnTo>
                    <a:pt x="1897" y="659"/>
                  </a:lnTo>
                  <a:lnTo>
                    <a:pt x="1898" y="651"/>
                  </a:lnTo>
                  <a:lnTo>
                    <a:pt x="1899" y="643"/>
                  </a:lnTo>
                  <a:lnTo>
                    <a:pt x="1899" y="638"/>
                  </a:lnTo>
                  <a:lnTo>
                    <a:pt x="1902" y="634"/>
                  </a:lnTo>
                  <a:lnTo>
                    <a:pt x="1904" y="631"/>
                  </a:lnTo>
                  <a:lnTo>
                    <a:pt x="1907" y="627"/>
                  </a:lnTo>
                  <a:lnTo>
                    <a:pt x="1916" y="623"/>
                  </a:lnTo>
                  <a:lnTo>
                    <a:pt x="1925" y="617"/>
                  </a:lnTo>
                  <a:lnTo>
                    <a:pt x="1939" y="607"/>
                  </a:lnTo>
                  <a:lnTo>
                    <a:pt x="1953" y="598"/>
                  </a:lnTo>
                  <a:lnTo>
                    <a:pt x="1959" y="595"/>
                  </a:lnTo>
                  <a:lnTo>
                    <a:pt x="1966" y="591"/>
                  </a:lnTo>
                  <a:lnTo>
                    <a:pt x="1974" y="589"/>
                  </a:lnTo>
                  <a:lnTo>
                    <a:pt x="1983" y="589"/>
                  </a:lnTo>
                  <a:lnTo>
                    <a:pt x="1987" y="589"/>
                  </a:lnTo>
                  <a:lnTo>
                    <a:pt x="1991" y="590"/>
                  </a:lnTo>
                  <a:lnTo>
                    <a:pt x="1993" y="591"/>
                  </a:lnTo>
                  <a:lnTo>
                    <a:pt x="1997" y="593"/>
                  </a:lnTo>
                  <a:lnTo>
                    <a:pt x="2002" y="599"/>
                  </a:lnTo>
                  <a:lnTo>
                    <a:pt x="2007" y="606"/>
                  </a:lnTo>
                  <a:lnTo>
                    <a:pt x="2011" y="613"/>
                  </a:lnTo>
                  <a:lnTo>
                    <a:pt x="2017" y="618"/>
                  </a:lnTo>
                  <a:lnTo>
                    <a:pt x="2019" y="621"/>
                  </a:lnTo>
                  <a:lnTo>
                    <a:pt x="2023" y="622"/>
                  </a:lnTo>
                  <a:lnTo>
                    <a:pt x="2027" y="623"/>
                  </a:lnTo>
                  <a:lnTo>
                    <a:pt x="2031" y="624"/>
                  </a:lnTo>
                  <a:lnTo>
                    <a:pt x="2039" y="623"/>
                  </a:lnTo>
                  <a:lnTo>
                    <a:pt x="2045" y="621"/>
                  </a:lnTo>
                  <a:lnTo>
                    <a:pt x="2051" y="617"/>
                  </a:lnTo>
                  <a:lnTo>
                    <a:pt x="2057" y="614"/>
                  </a:lnTo>
                  <a:lnTo>
                    <a:pt x="2062" y="610"/>
                  </a:lnTo>
                  <a:lnTo>
                    <a:pt x="2068" y="607"/>
                  </a:lnTo>
                  <a:lnTo>
                    <a:pt x="2075" y="605"/>
                  </a:lnTo>
                  <a:lnTo>
                    <a:pt x="2083" y="605"/>
                  </a:lnTo>
                  <a:lnTo>
                    <a:pt x="2087" y="605"/>
                  </a:lnTo>
                  <a:lnTo>
                    <a:pt x="2092" y="606"/>
                  </a:lnTo>
                  <a:lnTo>
                    <a:pt x="2095" y="608"/>
                  </a:lnTo>
                  <a:lnTo>
                    <a:pt x="2099" y="612"/>
                  </a:lnTo>
                  <a:lnTo>
                    <a:pt x="2105" y="617"/>
                  </a:lnTo>
                  <a:lnTo>
                    <a:pt x="2111" y="625"/>
                  </a:lnTo>
                  <a:lnTo>
                    <a:pt x="2117" y="633"/>
                  </a:lnTo>
                  <a:lnTo>
                    <a:pt x="2124" y="640"/>
                  </a:lnTo>
                  <a:lnTo>
                    <a:pt x="2127" y="642"/>
                  </a:lnTo>
                  <a:lnTo>
                    <a:pt x="2132" y="644"/>
                  </a:lnTo>
                  <a:lnTo>
                    <a:pt x="2135" y="645"/>
                  </a:lnTo>
                  <a:lnTo>
                    <a:pt x="2141" y="647"/>
                  </a:lnTo>
                  <a:lnTo>
                    <a:pt x="2150" y="641"/>
                  </a:lnTo>
                  <a:lnTo>
                    <a:pt x="2160" y="636"/>
                  </a:lnTo>
                  <a:lnTo>
                    <a:pt x="2171" y="639"/>
                  </a:lnTo>
                  <a:lnTo>
                    <a:pt x="2182" y="643"/>
                  </a:lnTo>
                  <a:lnTo>
                    <a:pt x="2180" y="653"/>
                  </a:lnTo>
                  <a:lnTo>
                    <a:pt x="2179" y="664"/>
                  </a:lnTo>
                  <a:lnTo>
                    <a:pt x="2178" y="668"/>
                  </a:lnTo>
                  <a:lnTo>
                    <a:pt x="2178" y="673"/>
                  </a:lnTo>
                  <a:lnTo>
                    <a:pt x="2179" y="677"/>
                  </a:lnTo>
                  <a:lnTo>
                    <a:pt x="2182" y="682"/>
                  </a:lnTo>
                  <a:lnTo>
                    <a:pt x="2186" y="686"/>
                  </a:lnTo>
                  <a:lnTo>
                    <a:pt x="2190" y="690"/>
                  </a:lnTo>
                  <a:lnTo>
                    <a:pt x="2196" y="692"/>
                  </a:lnTo>
                  <a:lnTo>
                    <a:pt x="2202" y="694"/>
                  </a:lnTo>
                  <a:lnTo>
                    <a:pt x="2214" y="696"/>
                  </a:lnTo>
                  <a:lnTo>
                    <a:pt x="2227" y="699"/>
                  </a:lnTo>
                  <a:lnTo>
                    <a:pt x="2238" y="701"/>
                  </a:lnTo>
                  <a:lnTo>
                    <a:pt x="2247" y="704"/>
                  </a:lnTo>
                  <a:lnTo>
                    <a:pt x="2250" y="707"/>
                  </a:lnTo>
                  <a:lnTo>
                    <a:pt x="2254" y="710"/>
                  </a:lnTo>
                  <a:lnTo>
                    <a:pt x="2255" y="715"/>
                  </a:lnTo>
                  <a:lnTo>
                    <a:pt x="2256" y="720"/>
                  </a:lnTo>
                  <a:lnTo>
                    <a:pt x="2255" y="728"/>
                  </a:lnTo>
                  <a:lnTo>
                    <a:pt x="2254" y="735"/>
                  </a:lnTo>
                  <a:lnTo>
                    <a:pt x="2252" y="743"/>
                  </a:lnTo>
                  <a:lnTo>
                    <a:pt x="2249" y="749"/>
                  </a:lnTo>
                  <a:lnTo>
                    <a:pt x="2247" y="755"/>
                  </a:lnTo>
                  <a:lnTo>
                    <a:pt x="2245" y="762"/>
                  </a:lnTo>
                  <a:lnTo>
                    <a:pt x="2244" y="770"/>
                  </a:lnTo>
                  <a:lnTo>
                    <a:pt x="2243" y="778"/>
                  </a:lnTo>
                  <a:lnTo>
                    <a:pt x="2244" y="785"/>
                  </a:lnTo>
                  <a:lnTo>
                    <a:pt x="2247" y="790"/>
                  </a:lnTo>
                  <a:lnTo>
                    <a:pt x="2250" y="795"/>
                  </a:lnTo>
                  <a:lnTo>
                    <a:pt x="2256" y="798"/>
                  </a:lnTo>
                  <a:lnTo>
                    <a:pt x="2269" y="805"/>
                  </a:lnTo>
                  <a:lnTo>
                    <a:pt x="2282" y="810"/>
                  </a:lnTo>
                  <a:lnTo>
                    <a:pt x="2288" y="785"/>
                  </a:lnTo>
                  <a:lnTo>
                    <a:pt x="2295" y="785"/>
                  </a:lnTo>
                  <a:lnTo>
                    <a:pt x="2300" y="787"/>
                  </a:lnTo>
                  <a:lnTo>
                    <a:pt x="2306" y="789"/>
                  </a:lnTo>
                  <a:lnTo>
                    <a:pt x="2310" y="793"/>
                  </a:lnTo>
                  <a:lnTo>
                    <a:pt x="2320" y="800"/>
                  </a:lnTo>
                  <a:lnTo>
                    <a:pt x="2326" y="809"/>
                  </a:lnTo>
                  <a:lnTo>
                    <a:pt x="2340" y="830"/>
                  </a:lnTo>
                  <a:lnTo>
                    <a:pt x="2356" y="852"/>
                  </a:lnTo>
                  <a:lnTo>
                    <a:pt x="2366" y="864"/>
                  </a:lnTo>
                  <a:lnTo>
                    <a:pt x="2375" y="878"/>
                  </a:lnTo>
                  <a:lnTo>
                    <a:pt x="2382" y="890"/>
                  </a:lnTo>
                  <a:lnTo>
                    <a:pt x="2386" y="904"/>
                  </a:lnTo>
                  <a:lnTo>
                    <a:pt x="2390" y="917"/>
                  </a:lnTo>
                  <a:lnTo>
                    <a:pt x="2392" y="932"/>
                  </a:lnTo>
                  <a:lnTo>
                    <a:pt x="2393" y="948"/>
                  </a:lnTo>
                  <a:lnTo>
                    <a:pt x="2394" y="965"/>
                  </a:lnTo>
                  <a:lnTo>
                    <a:pt x="2393" y="968"/>
                  </a:lnTo>
                  <a:lnTo>
                    <a:pt x="2392" y="973"/>
                  </a:lnTo>
                  <a:lnTo>
                    <a:pt x="2391" y="976"/>
                  </a:lnTo>
                  <a:lnTo>
                    <a:pt x="2389" y="980"/>
                  </a:lnTo>
                  <a:lnTo>
                    <a:pt x="2383" y="985"/>
                  </a:lnTo>
                  <a:lnTo>
                    <a:pt x="2376" y="990"/>
                  </a:lnTo>
                  <a:lnTo>
                    <a:pt x="2369" y="996"/>
                  </a:lnTo>
                  <a:lnTo>
                    <a:pt x="2364" y="1001"/>
                  </a:lnTo>
                  <a:lnTo>
                    <a:pt x="2361" y="1005"/>
                  </a:lnTo>
                  <a:lnTo>
                    <a:pt x="2360" y="1008"/>
                  </a:lnTo>
                  <a:lnTo>
                    <a:pt x="2359" y="1011"/>
                  </a:lnTo>
                  <a:lnTo>
                    <a:pt x="2359" y="1016"/>
                  </a:lnTo>
                  <a:lnTo>
                    <a:pt x="2359" y="1019"/>
                  </a:lnTo>
                  <a:lnTo>
                    <a:pt x="2361" y="1023"/>
                  </a:lnTo>
                  <a:lnTo>
                    <a:pt x="2364" y="1025"/>
                  </a:lnTo>
                  <a:lnTo>
                    <a:pt x="2367" y="1027"/>
                  </a:lnTo>
                  <a:lnTo>
                    <a:pt x="2373" y="1033"/>
                  </a:lnTo>
                  <a:lnTo>
                    <a:pt x="2378" y="1039"/>
                  </a:lnTo>
                  <a:lnTo>
                    <a:pt x="2384" y="1054"/>
                  </a:lnTo>
                  <a:lnTo>
                    <a:pt x="2389" y="1068"/>
                  </a:lnTo>
                  <a:lnTo>
                    <a:pt x="2392" y="1083"/>
                  </a:lnTo>
                  <a:lnTo>
                    <a:pt x="2394" y="1096"/>
                  </a:lnTo>
                  <a:lnTo>
                    <a:pt x="2398" y="1125"/>
                  </a:lnTo>
                  <a:lnTo>
                    <a:pt x="2400" y="1158"/>
                  </a:lnTo>
                  <a:lnTo>
                    <a:pt x="2410" y="1159"/>
                  </a:lnTo>
                  <a:lnTo>
                    <a:pt x="2420" y="1161"/>
                  </a:lnTo>
                  <a:lnTo>
                    <a:pt x="2427" y="1160"/>
                  </a:lnTo>
                  <a:lnTo>
                    <a:pt x="2433" y="1158"/>
                  </a:lnTo>
                  <a:lnTo>
                    <a:pt x="2438" y="1154"/>
                  </a:lnTo>
                  <a:lnTo>
                    <a:pt x="2443" y="1151"/>
                  </a:lnTo>
                  <a:lnTo>
                    <a:pt x="2448" y="1146"/>
                  </a:lnTo>
                  <a:lnTo>
                    <a:pt x="2453" y="1142"/>
                  </a:lnTo>
                  <a:lnTo>
                    <a:pt x="2459" y="1138"/>
                  </a:lnTo>
                  <a:lnTo>
                    <a:pt x="2465" y="1135"/>
                  </a:lnTo>
                  <a:lnTo>
                    <a:pt x="2476" y="1152"/>
                  </a:lnTo>
                  <a:lnTo>
                    <a:pt x="2488" y="1168"/>
                  </a:lnTo>
                  <a:lnTo>
                    <a:pt x="2501" y="1181"/>
                  </a:lnTo>
                  <a:lnTo>
                    <a:pt x="2513" y="1194"/>
                  </a:lnTo>
                  <a:lnTo>
                    <a:pt x="2520" y="1199"/>
                  </a:lnTo>
                  <a:lnTo>
                    <a:pt x="2528" y="1204"/>
                  </a:lnTo>
                  <a:lnTo>
                    <a:pt x="2535" y="1209"/>
                  </a:lnTo>
                  <a:lnTo>
                    <a:pt x="2544" y="1212"/>
                  </a:lnTo>
                  <a:lnTo>
                    <a:pt x="2552" y="1214"/>
                  </a:lnTo>
                  <a:lnTo>
                    <a:pt x="2561" y="1216"/>
                  </a:lnTo>
                  <a:lnTo>
                    <a:pt x="2570" y="1218"/>
                  </a:lnTo>
                  <a:lnTo>
                    <a:pt x="2580" y="1219"/>
                  </a:lnTo>
                  <a:lnTo>
                    <a:pt x="2588" y="1218"/>
                  </a:lnTo>
                  <a:lnTo>
                    <a:pt x="2594" y="1215"/>
                  </a:lnTo>
                  <a:lnTo>
                    <a:pt x="2599" y="1213"/>
                  </a:lnTo>
                  <a:lnTo>
                    <a:pt x="2605" y="1211"/>
                  </a:lnTo>
                  <a:lnTo>
                    <a:pt x="2610" y="1207"/>
                  </a:lnTo>
                  <a:lnTo>
                    <a:pt x="2615" y="1205"/>
                  </a:lnTo>
                  <a:lnTo>
                    <a:pt x="2622" y="1203"/>
                  </a:lnTo>
                  <a:lnTo>
                    <a:pt x="2629" y="1203"/>
                  </a:lnTo>
                  <a:lnTo>
                    <a:pt x="2634" y="1203"/>
                  </a:lnTo>
                  <a:lnTo>
                    <a:pt x="2639" y="1204"/>
                  </a:lnTo>
                  <a:lnTo>
                    <a:pt x="2644" y="1205"/>
                  </a:lnTo>
                  <a:lnTo>
                    <a:pt x="2648" y="1206"/>
                  </a:lnTo>
                  <a:lnTo>
                    <a:pt x="2655" y="1212"/>
                  </a:lnTo>
                  <a:lnTo>
                    <a:pt x="2663" y="1218"/>
                  </a:lnTo>
                  <a:lnTo>
                    <a:pt x="2670" y="1224"/>
                  </a:lnTo>
                  <a:lnTo>
                    <a:pt x="2676" y="1231"/>
                  </a:lnTo>
                  <a:lnTo>
                    <a:pt x="2684" y="1238"/>
                  </a:lnTo>
                  <a:lnTo>
                    <a:pt x="2693" y="1244"/>
                  </a:lnTo>
                  <a:lnTo>
                    <a:pt x="2707" y="1250"/>
                  </a:lnTo>
                  <a:lnTo>
                    <a:pt x="2721" y="1256"/>
                  </a:lnTo>
                  <a:lnTo>
                    <a:pt x="2727" y="1260"/>
                  </a:lnTo>
                  <a:lnTo>
                    <a:pt x="2733" y="1264"/>
                  </a:lnTo>
                  <a:lnTo>
                    <a:pt x="2738" y="1270"/>
                  </a:lnTo>
                  <a:lnTo>
                    <a:pt x="2741" y="1276"/>
                  </a:lnTo>
                  <a:lnTo>
                    <a:pt x="2745" y="1292"/>
                  </a:lnTo>
                  <a:lnTo>
                    <a:pt x="2749" y="1307"/>
                  </a:lnTo>
                  <a:lnTo>
                    <a:pt x="2751" y="1314"/>
                  </a:lnTo>
                  <a:lnTo>
                    <a:pt x="2755" y="1320"/>
                  </a:lnTo>
                  <a:lnTo>
                    <a:pt x="2757" y="1322"/>
                  </a:lnTo>
                  <a:lnTo>
                    <a:pt x="2760" y="1323"/>
                  </a:lnTo>
                  <a:lnTo>
                    <a:pt x="2764" y="1324"/>
                  </a:lnTo>
                  <a:lnTo>
                    <a:pt x="2767" y="1324"/>
                  </a:lnTo>
                  <a:lnTo>
                    <a:pt x="2770" y="1324"/>
                  </a:lnTo>
                  <a:lnTo>
                    <a:pt x="2774" y="1323"/>
                  </a:lnTo>
                  <a:lnTo>
                    <a:pt x="2777" y="1322"/>
                  </a:lnTo>
                  <a:lnTo>
                    <a:pt x="2781" y="1320"/>
                  </a:lnTo>
                  <a:lnTo>
                    <a:pt x="2786" y="1315"/>
                  </a:lnTo>
                  <a:lnTo>
                    <a:pt x="2791" y="1310"/>
                  </a:lnTo>
                  <a:lnTo>
                    <a:pt x="2796" y="1305"/>
                  </a:lnTo>
                  <a:lnTo>
                    <a:pt x="2801" y="1300"/>
                  </a:lnTo>
                  <a:lnTo>
                    <a:pt x="2804" y="1298"/>
                  </a:lnTo>
                  <a:lnTo>
                    <a:pt x="2808" y="1297"/>
                  </a:lnTo>
                  <a:lnTo>
                    <a:pt x="2811" y="1296"/>
                  </a:lnTo>
                  <a:lnTo>
                    <a:pt x="2816" y="1296"/>
                  </a:lnTo>
                  <a:lnTo>
                    <a:pt x="2824" y="1296"/>
                  </a:lnTo>
                  <a:lnTo>
                    <a:pt x="2832" y="1298"/>
                  </a:lnTo>
                  <a:lnTo>
                    <a:pt x="2839" y="1301"/>
                  </a:lnTo>
                  <a:lnTo>
                    <a:pt x="2847" y="1305"/>
                  </a:lnTo>
                  <a:lnTo>
                    <a:pt x="2847" y="1305"/>
                  </a:lnTo>
                  <a:lnTo>
                    <a:pt x="2853" y="1271"/>
                  </a:lnTo>
                  <a:lnTo>
                    <a:pt x="2860" y="1239"/>
                  </a:lnTo>
                  <a:lnTo>
                    <a:pt x="2866" y="1223"/>
                  </a:lnTo>
                  <a:lnTo>
                    <a:pt x="2872" y="1210"/>
                  </a:lnTo>
                  <a:lnTo>
                    <a:pt x="2876" y="1203"/>
                  </a:lnTo>
                  <a:lnTo>
                    <a:pt x="2881" y="1196"/>
                  </a:lnTo>
                  <a:lnTo>
                    <a:pt x="2886" y="1189"/>
                  </a:lnTo>
                  <a:lnTo>
                    <a:pt x="2893" y="1182"/>
                  </a:lnTo>
                  <a:lnTo>
                    <a:pt x="2903" y="1173"/>
                  </a:lnTo>
                  <a:lnTo>
                    <a:pt x="2913" y="1167"/>
                  </a:lnTo>
                  <a:lnTo>
                    <a:pt x="2924" y="1162"/>
                  </a:lnTo>
                  <a:lnTo>
                    <a:pt x="2936" y="1159"/>
                  </a:lnTo>
                  <a:lnTo>
                    <a:pt x="2948" y="1156"/>
                  </a:lnTo>
                  <a:lnTo>
                    <a:pt x="2961" y="1155"/>
                  </a:lnTo>
                  <a:lnTo>
                    <a:pt x="2974" y="1154"/>
                  </a:lnTo>
                  <a:lnTo>
                    <a:pt x="2989" y="1154"/>
                  </a:lnTo>
                  <a:lnTo>
                    <a:pt x="2995" y="1155"/>
                  </a:lnTo>
                  <a:lnTo>
                    <a:pt x="3000" y="1158"/>
                  </a:lnTo>
                  <a:lnTo>
                    <a:pt x="3005" y="1160"/>
                  </a:lnTo>
                  <a:lnTo>
                    <a:pt x="3009" y="1163"/>
                  </a:lnTo>
                  <a:lnTo>
                    <a:pt x="3014" y="1168"/>
                  </a:lnTo>
                  <a:lnTo>
                    <a:pt x="3018" y="1170"/>
                  </a:lnTo>
                  <a:lnTo>
                    <a:pt x="3024" y="1172"/>
                  </a:lnTo>
                  <a:lnTo>
                    <a:pt x="3031" y="1173"/>
                  </a:lnTo>
                  <a:lnTo>
                    <a:pt x="3035" y="1172"/>
                  </a:lnTo>
                  <a:lnTo>
                    <a:pt x="3039" y="1171"/>
                  </a:lnTo>
                  <a:lnTo>
                    <a:pt x="3042" y="1169"/>
                  </a:lnTo>
                  <a:lnTo>
                    <a:pt x="3046" y="1165"/>
                  </a:lnTo>
                  <a:lnTo>
                    <a:pt x="3050" y="1158"/>
                  </a:lnTo>
                  <a:lnTo>
                    <a:pt x="3055" y="1150"/>
                  </a:lnTo>
                  <a:lnTo>
                    <a:pt x="3059" y="1141"/>
                  </a:lnTo>
                  <a:lnTo>
                    <a:pt x="3064" y="1133"/>
                  </a:lnTo>
                  <a:lnTo>
                    <a:pt x="3067" y="1129"/>
                  </a:lnTo>
                  <a:lnTo>
                    <a:pt x="3071" y="1127"/>
                  </a:lnTo>
                  <a:lnTo>
                    <a:pt x="3074" y="1126"/>
                  </a:lnTo>
                  <a:lnTo>
                    <a:pt x="3078" y="1125"/>
                  </a:lnTo>
                  <a:lnTo>
                    <a:pt x="3083" y="1126"/>
                  </a:lnTo>
                  <a:lnTo>
                    <a:pt x="3088" y="1126"/>
                  </a:lnTo>
                  <a:lnTo>
                    <a:pt x="3091" y="1128"/>
                  </a:lnTo>
                  <a:lnTo>
                    <a:pt x="3094" y="1130"/>
                  </a:lnTo>
                  <a:lnTo>
                    <a:pt x="3100" y="1135"/>
                  </a:lnTo>
                  <a:lnTo>
                    <a:pt x="3105" y="1142"/>
                  </a:lnTo>
                  <a:lnTo>
                    <a:pt x="3108" y="1150"/>
                  </a:lnTo>
                  <a:lnTo>
                    <a:pt x="3110" y="1159"/>
                  </a:lnTo>
                  <a:lnTo>
                    <a:pt x="3112" y="1168"/>
                  </a:lnTo>
                  <a:lnTo>
                    <a:pt x="3114" y="1177"/>
                  </a:lnTo>
                  <a:lnTo>
                    <a:pt x="3139" y="1177"/>
                  </a:lnTo>
                  <a:lnTo>
                    <a:pt x="3145" y="1176"/>
                  </a:lnTo>
                  <a:lnTo>
                    <a:pt x="3150" y="1173"/>
                  </a:lnTo>
                  <a:lnTo>
                    <a:pt x="3154" y="1171"/>
                  </a:lnTo>
                  <a:lnTo>
                    <a:pt x="3159" y="1168"/>
                  </a:lnTo>
                  <a:lnTo>
                    <a:pt x="3168" y="1160"/>
                  </a:lnTo>
                  <a:lnTo>
                    <a:pt x="3178" y="1154"/>
                  </a:lnTo>
                  <a:lnTo>
                    <a:pt x="3191" y="1148"/>
                  </a:lnTo>
                  <a:lnTo>
                    <a:pt x="3201" y="1142"/>
                  </a:lnTo>
                  <a:lnTo>
                    <a:pt x="3204" y="1138"/>
                  </a:lnTo>
                  <a:lnTo>
                    <a:pt x="3208" y="1134"/>
                  </a:lnTo>
                  <a:lnTo>
                    <a:pt x="3210" y="1128"/>
                  </a:lnTo>
                  <a:lnTo>
                    <a:pt x="3211" y="1122"/>
                  </a:lnTo>
                  <a:lnTo>
                    <a:pt x="3209" y="1108"/>
                  </a:lnTo>
                  <a:lnTo>
                    <a:pt x="3206" y="1096"/>
                  </a:lnTo>
                  <a:lnTo>
                    <a:pt x="3205" y="1090"/>
                  </a:lnTo>
                  <a:lnTo>
                    <a:pt x="3205" y="1084"/>
                  </a:lnTo>
                  <a:lnTo>
                    <a:pt x="3205" y="1077"/>
                  </a:lnTo>
                  <a:lnTo>
                    <a:pt x="3208" y="1070"/>
                  </a:lnTo>
                  <a:lnTo>
                    <a:pt x="3213" y="1057"/>
                  </a:lnTo>
                  <a:lnTo>
                    <a:pt x="3220" y="1045"/>
                  </a:lnTo>
                  <a:lnTo>
                    <a:pt x="3225" y="1040"/>
                  </a:lnTo>
                  <a:lnTo>
                    <a:pt x="3227" y="1033"/>
                  </a:lnTo>
                  <a:lnTo>
                    <a:pt x="3229" y="1026"/>
                  </a:lnTo>
                  <a:lnTo>
                    <a:pt x="3230" y="1019"/>
                  </a:lnTo>
                  <a:lnTo>
                    <a:pt x="3229" y="1010"/>
                  </a:lnTo>
                  <a:lnTo>
                    <a:pt x="3226" y="1002"/>
                  </a:lnTo>
                  <a:lnTo>
                    <a:pt x="3222" y="994"/>
                  </a:lnTo>
                  <a:lnTo>
                    <a:pt x="3219" y="988"/>
                  </a:lnTo>
                  <a:lnTo>
                    <a:pt x="3214" y="981"/>
                  </a:lnTo>
                  <a:lnTo>
                    <a:pt x="3211" y="973"/>
                  </a:lnTo>
                  <a:lnTo>
                    <a:pt x="3209" y="965"/>
                  </a:lnTo>
                  <a:lnTo>
                    <a:pt x="3208" y="956"/>
                  </a:lnTo>
                  <a:lnTo>
                    <a:pt x="3208" y="948"/>
                  </a:lnTo>
                  <a:lnTo>
                    <a:pt x="3211" y="939"/>
                  </a:lnTo>
                  <a:lnTo>
                    <a:pt x="3214" y="932"/>
                  </a:lnTo>
                  <a:lnTo>
                    <a:pt x="3219" y="925"/>
                  </a:lnTo>
                  <a:lnTo>
                    <a:pt x="3226" y="920"/>
                  </a:lnTo>
                  <a:lnTo>
                    <a:pt x="3233" y="914"/>
                  </a:lnTo>
                  <a:lnTo>
                    <a:pt x="3240" y="909"/>
                  </a:lnTo>
                  <a:lnTo>
                    <a:pt x="3250" y="906"/>
                  </a:lnTo>
                  <a:lnTo>
                    <a:pt x="3254" y="904"/>
                  </a:lnTo>
                  <a:lnTo>
                    <a:pt x="3259" y="900"/>
                  </a:lnTo>
                  <a:lnTo>
                    <a:pt x="3262" y="897"/>
                  </a:lnTo>
                  <a:lnTo>
                    <a:pt x="3264" y="891"/>
                  </a:lnTo>
                  <a:lnTo>
                    <a:pt x="3269" y="881"/>
                  </a:lnTo>
                  <a:lnTo>
                    <a:pt x="3272" y="869"/>
                  </a:lnTo>
                  <a:lnTo>
                    <a:pt x="3276" y="857"/>
                  </a:lnTo>
                  <a:lnTo>
                    <a:pt x="3280" y="848"/>
                  </a:lnTo>
                  <a:lnTo>
                    <a:pt x="3284" y="845"/>
                  </a:lnTo>
                  <a:lnTo>
                    <a:pt x="3287" y="841"/>
                  </a:lnTo>
                  <a:lnTo>
                    <a:pt x="3291" y="839"/>
                  </a:lnTo>
                  <a:lnTo>
                    <a:pt x="3297" y="839"/>
                  </a:lnTo>
                  <a:lnTo>
                    <a:pt x="3307" y="840"/>
                  </a:lnTo>
                  <a:lnTo>
                    <a:pt x="3315" y="843"/>
                  </a:lnTo>
                  <a:lnTo>
                    <a:pt x="3322" y="846"/>
                  </a:lnTo>
                  <a:lnTo>
                    <a:pt x="3330" y="852"/>
                  </a:lnTo>
                  <a:lnTo>
                    <a:pt x="3337" y="856"/>
                  </a:lnTo>
                  <a:lnTo>
                    <a:pt x="3345" y="861"/>
                  </a:lnTo>
                  <a:lnTo>
                    <a:pt x="3353" y="865"/>
                  </a:lnTo>
                  <a:lnTo>
                    <a:pt x="3362" y="868"/>
                  </a:lnTo>
                  <a:lnTo>
                    <a:pt x="3362" y="843"/>
                  </a:lnTo>
                  <a:lnTo>
                    <a:pt x="3363" y="820"/>
                  </a:lnTo>
                  <a:lnTo>
                    <a:pt x="3364" y="810"/>
                  </a:lnTo>
                  <a:lnTo>
                    <a:pt x="3367" y="798"/>
                  </a:lnTo>
                  <a:lnTo>
                    <a:pt x="3371" y="788"/>
                  </a:lnTo>
                  <a:lnTo>
                    <a:pt x="3378" y="778"/>
                  </a:lnTo>
                  <a:lnTo>
                    <a:pt x="3389" y="764"/>
                  </a:lnTo>
                  <a:lnTo>
                    <a:pt x="3402" y="752"/>
                  </a:lnTo>
                  <a:lnTo>
                    <a:pt x="3407" y="746"/>
                  </a:lnTo>
                  <a:lnTo>
                    <a:pt x="3412" y="740"/>
                  </a:lnTo>
                  <a:lnTo>
                    <a:pt x="3415" y="732"/>
                  </a:lnTo>
                  <a:lnTo>
                    <a:pt x="3416" y="724"/>
                  </a:lnTo>
                  <a:lnTo>
                    <a:pt x="3416" y="724"/>
                  </a:lnTo>
                  <a:lnTo>
                    <a:pt x="3424" y="712"/>
                  </a:lnTo>
                  <a:lnTo>
                    <a:pt x="3434" y="701"/>
                  </a:lnTo>
                  <a:lnTo>
                    <a:pt x="3443" y="690"/>
                  </a:lnTo>
                  <a:lnTo>
                    <a:pt x="3451" y="678"/>
                  </a:lnTo>
                  <a:lnTo>
                    <a:pt x="3456" y="666"/>
                  </a:lnTo>
                  <a:lnTo>
                    <a:pt x="3458" y="653"/>
                  </a:lnTo>
                  <a:lnTo>
                    <a:pt x="3459" y="648"/>
                  </a:lnTo>
                  <a:lnTo>
                    <a:pt x="3461" y="643"/>
                  </a:lnTo>
                  <a:lnTo>
                    <a:pt x="3464" y="642"/>
                  </a:lnTo>
                  <a:lnTo>
                    <a:pt x="3466" y="641"/>
                  </a:lnTo>
                  <a:lnTo>
                    <a:pt x="3468" y="640"/>
                  </a:lnTo>
                  <a:lnTo>
                    <a:pt x="3470" y="640"/>
                  </a:lnTo>
                  <a:lnTo>
                    <a:pt x="3475" y="640"/>
                  </a:lnTo>
                  <a:lnTo>
                    <a:pt x="3479" y="641"/>
                  </a:lnTo>
                  <a:lnTo>
                    <a:pt x="3483" y="643"/>
                  </a:lnTo>
                  <a:lnTo>
                    <a:pt x="3485" y="645"/>
                  </a:lnTo>
                  <a:lnTo>
                    <a:pt x="3490" y="652"/>
                  </a:lnTo>
                  <a:lnTo>
                    <a:pt x="3493" y="660"/>
                  </a:lnTo>
                  <a:lnTo>
                    <a:pt x="3498" y="678"/>
                  </a:lnTo>
                  <a:lnTo>
                    <a:pt x="3503" y="698"/>
                  </a:lnTo>
                  <a:lnTo>
                    <a:pt x="3516" y="701"/>
                  </a:lnTo>
                  <a:lnTo>
                    <a:pt x="3525" y="686"/>
                  </a:lnTo>
                  <a:lnTo>
                    <a:pt x="3533" y="672"/>
                  </a:lnTo>
                  <a:lnTo>
                    <a:pt x="3538" y="656"/>
                  </a:lnTo>
                  <a:lnTo>
                    <a:pt x="3543" y="641"/>
                  </a:lnTo>
                  <a:lnTo>
                    <a:pt x="3549" y="627"/>
                  </a:lnTo>
                  <a:lnTo>
                    <a:pt x="3557" y="614"/>
                  </a:lnTo>
                  <a:lnTo>
                    <a:pt x="3561" y="608"/>
                  </a:lnTo>
                  <a:lnTo>
                    <a:pt x="3567" y="602"/>
                  </a:lnTo>
                  <a:lnTo>
                    <a:pt x="3572" y="597"/>
                  </a:lnTo>
                  <a:lnTo>
                    <a:pt x="3580" y="591"/>
                  </a:lnTo>
                  <a:lnTo>
                    <a:pt x="3594" y="584"/>
                  </a:lnTo>
                  <a:lnTo>
                    <a:pt x="3606" y="580"/>
                  </a:lnTo>
                  <a:lnTo>
                    <a:pt x="3619" y="575"/>
                  </a:lnTo>
                  <a:lnTo>
                    <a:pt x="3631" y="573"/>
                  </a:lnTo>
                  <a:lnTo>
                    <a:pt x="3645" y="570"/>
                  </a:lnTo>
                  <a:lnTo>
                    <a:pt x="3657" y="566"/>
                  </a:lnTo>
                  <a:lnTo>
                    <a:pt x="3670" y="561"/>
                  </a:lnTo>
                  <a:lnTo>
                    <a:pt x="3683" y="553"/>
                  </a:lnTo>
                  <a:lnTo>
                    <a:pt x="3688" y="558"/>
                  </a:lnTo>
                  <a:lnTo>
                    <a:pt x="3692" y="564"/>
                  </a:lnTo>
                  <a:lnTo>
                    <a:pt x="3696" y="570"/>
                  </a:lnTo>
                  <a:lnTo>
                    <a:pt x="3699" y="575"/>
                  </a:lnTo>
                  <a:lnTo>
                    <a:pt x="3704" y="587"/>
                  </a:lnTo>
                  <a:lnTo>
                    <a:pt x="3707" y="599"/>
                  </a:lnTo>
                  <a:lnTo>
                    <a:pt x="3711" y="610"/>
                  </a:lnTo>
                  <a:lnTo>
                    <a:pt x="3715" y="623"/>
                  </a:lnTo>
                  <a:lnTo>
                    <a:pt x="3721" y="634"/>
                  </a:lnTo>
                  <a:lnTo>
                    <a:pt x="3728" y="647"/>
                  </a:lnTo>
                  <a:lnTo>
                    <a:pt x="3732" y="650"/>
                  </a:lnTo>
                  <a:lnTo>
                    <a:pt x="3737" y="653"/>
                  </a:lnTo>
                  <a:lnTo>
                    <a:pt x="3742" y="656"/>
                  </a:lnTo>
                  <a:lnTo>
                    <a:pt x="3747" y="657"/>
                  </a:lnTo>
                  <a:lnTo>
                    <a:pt x="3758" y="660"/>
                  </a:lnTo>
                  <a:lnTo>
                    <a:pt x="3769" y="666"/>
                  </a:lnTo>
                  <a:lnTo>
                    <a:pt x="3779" y="673"/>
                  </a:lnTo>
                  <a:lnTo>
                    <a:pt x="3786" y="679"/>
                  </a:lnTo>
                  <a:lnTo>
                    <a:pt x="3790" y="683"/>
                  </a:lnTo>
                  <a:lnTo>
                    <a:pt x="3794" y="685"/>
                  </a:lnTo>
                  <a:lnTo>
                    <a:pt x="3799" y="687"/>
                  </a:lnTo>
                  <a:lnTo>
                    <a:pt x="3805" y="689"/>
                  </a:lnTo>
                  <a:lnTo>
                    <a:pt x="3810" y="687"/>
                  </a:lnTo>
                  <a:lnTo>
                    <a:pt x="3815" y="686"/>
                  </a:lnTo>
                  <a:lnTo>
                    <a:pt x="3818" y="684"/>
                  </a:lnTo>
                  <a:lnTo>
                    <a:pt x="3822" y="681"/>
                  </a:lnTo>
                  <a:lnTo>
                    <a:pt x="3828" y="674"/>
                  </a:lnTo>
                  <a:lnTo>
                    <a:pt x="3834" y="666"/>
                  </a:lnTo>
                  <a:lnTo>
                    <a:pt x="3840" y="657"/>
                  </a:lnTo>
                  <a:lnTo>
                    <a:pt x="3846" y="650"/>
                  </a:lnTo>
                  <a:lnTo>
                    <a:pt x="3850" y="647"/>
                  </a:lnTo>
                  <a:lnTo>
                    <a:pt x="3853" y="645"/>
                  </a:lnTo>
                  <a:lnTo>
                    <a:pt x="3858" y="643"/>
                  </a:lnTo>
                  <a:lnTo>
                    <a:pt x="3862" y="643"/>
                  </a:lnTo>
                  <a:lnTo>
                    <a:pt x="3875" y="644"/>
                  </a:lnTo>
                  <a:lnTo>
                    <a:pt x="3885" y="648"/>
                  </a:lnTo>
                  <a:lnTo>
                    <a:pt x="3896" y="651"/>
                  </a:lnTo>
                  <a:lnTo>
                    <a:pt x="3908" y="652"/>
                  </a:lnTo>
                  <a:lnTo>
                    <a:pt x="3925" y="651"/>
                  </a:lnTo>
                  <a:lnTo>
                    <a:pt x="3941" y="648"/>
                  </a:lnTo>
                  <a:lnTo>
                    <a:pt x="3955" y="644"/>
                  </a:lnTo>
                  <a:lnTo>
                    <a:pt x="3972" y="643"/>
                  </a:lnTo>
                  <a:lnTo>
                    <a:pt x="3980" y="644"/>
                  </a:lnTo>
                  <a:lnTo>
                    <a:pt x="3986" y="647"/>
                  </a:lnTo>
                  <a:lnTo>
                    <a:pt x="3991" y="650"/>
                  </a:lnTo>
                  <a:lnTo>
                    <a:pt x="3996" y="655"/>
                  </a:lnTo>
                  <a:lnTo>
                    <a:pt x="4006" y="666"/>
                  </a:lnTo>
                  <a:lnTo>
                    <a:pt x="4018" y="675"/>
                  </a:lnTo>
                  <a:lnTo>
                    <a:pt x="4031" y="685"/>
                  </a:lnTo>
                  <a:lnTo>
                    <a:pt x="4044" y="695"/>
                  </a:lnTo>
                  <a:lnTo>
                    <a:pt x="4055" y="707"/>
                  </a:lnTo>
                  <a:lnTo>
                    <a:pt x="4065" y="720"/>
                  </a:lnTo>
                  <a:lnTo>
                    <a:pt x="4074" y="733"/>
                  </a:lnTo>
                  <a:lnTo>
                    <a:pt x="4082" y="744"/>
                  </a:lnTo>
                  <a:lnTo>
                    <a:pt x="4087" y="749"/>
                  </a:lnTo>
                  <a:lnTo>
                    <a:pt x="4091" y="752"/>
                  </a:lnTo>
                  <a:lnTo>
                    <a:pt x="4097" y="754"/>
                  </a:lnTo>
                  <a:lnTo>
                    <a:pt x="4104" y="755"/>
                  </a:lnTo>
                  <a:lnTo>
                    <a:pt x="4114" y="755"/>
                  </a:lnTo>
                  <a:lnTo>
                    <a:pt x="4124" y="753"/>
                  </a:lnTo>
                  <a:lnTo>
                    <a:pt x="4132" y="750"/>
                  </a:lnTo>
                  <a:lnTo>
                    <a:pt x="4141" y="746"/>
                  </a:lnTo>
                  <a:lnTo>
                    <a:pt x="4148" y="741"/>
                  </a:lnTo>
                  <a:lnTo>
                    <a:pt x="4155" y="735"/>
                  </a:lnTo>
                  <a:lnTo>
                    <a:pt x="4161" y="728"/>
                  </a:lnTo>
                  <a:lnTo>
                    <a:pt x="4167" y="720"/>
                  </a:lnTo>
                  <a:lnTo>
                    <a:pt x="4173" y="712"/>
                  </a:lnTo>
                  <a:lnTo>
                    <a:pt x="4177" y="703"/>
                  </a:lnTo>
                  <a:lnTo>
                    <a:pt x="4181" y="694"/>
                  </a:lnTo>
                  <a:lnTo>
                    <a:pt x="4184" y="684"/>
                  </a:lnTo>
                  <a:lnTo>
                    <a:pt x="4190" y="664"/>
                  </a:lnTo>
                  <a:lnTo>
                    <a:pt x="4194" y="643"/>
                  </a:lnTo>
                  <a:lnTo>
                    <a:pt x="4207" y="640"/>
                  </a:lnTo>
                  <a:lnTo>
                    <a:pt x="4217" y="647"/>
                  </a:lnTo>
                  <a:lnTo>
                    <a:pt x="4226" y="655"/>
                  </a:lnTo>
                  <a:lnTo>
                    <a:pt x="4233" y="662"/>
                  </a:lnTo>
                  <a:lnTo>
                    <a:pt x="4240" y="672"/>
                  </a:lnTo>
                  <a:lnTo>
                    <a:pt x="4245" y="681"/>
                  </a:lnTo>
                  <a:lnTo>
                    <a:pt x="4252" y="690"/>
                  </a:lnTo>
                  <a:lnTo>
                    <a:pt x="4259" y="699"/>
                  </a:lnTo>
                  <a:lnTo>
                    <a:pt x="4268" y="708"/>
                  </a:lnTo>
                  <a:lnTo>
                    <a:pt x="4286" y="723"/>
                  </a:lnTo>
                  <a:lnTo>
                    <a:pt x="4303" y="734"/>
                  </a:lnTo>
                  <a:lnTo>
                    <a:pt x="4320" y="745"/>
                  </a:lnTo>
                  <a:lnTo>
                    <a:pt x="4337" y="754"/>
                  </a:lnTo>
                  <a:lnTo>
                    <a:pt x="4354" y="763"/>
                  </a:lnTo>
                  <a:lnTo>
                    <a:pt x="4372" y="774"/>
                  </a:lnTo>
                  <a:lnTo>
                    <a:pt x="4390" y="784"/>
                  </a:lnTo>
                  <a:lnTo>
                    <a:pt x="4409" y="797"/>
                  </a:lnTo>
                  <a:lnTo>
                    <a:pt x="4422" y="807"/>
                  </a:lnTo>
                  <a:lnTo>
                    <a:pt x="4432" y="819"/>
                  </a:lnTo>
                  <a:lnTo>
                    <a:pt x="4441" y="829"/>
                  </a:lnTo>
                  <a:lnTo>
                    <a:pt x="4450" y="839"/>
                  </a:lnTo>
                  <a:lnTo>
                    <a:pt x="4460" y="849"/>
                  </a:lnTo>
                  <a:lnTo>
                    <a:pt x="4472" y="856"/>
                  </a:lnTo>
                  <a:lnTo>
                    <a:pt x="4477" y="860"/>
                  </a:lnTo>
                  <a:lnTo>
                    <a:pt x="4484" y="862"/>
                  </a:lnTo>
                  <a:lnTo>
                    <a:pt x="4491" y="864"/>
                  </a:lnTo>
                  <a:lnTo>
                    <a:pt x="4499" y="865"/>
                  </a:lnTo>
                  <a:lnTo>
                    <a:pt x="4499" y="865"/>
                  </a:lnTo>
                  <a:lnTo>
                    <a:pt x="4514" y="879"/>
                  </a:lnTo>
                  <a:lnTo>
                    <a:pt x="4527" y="890"/>
                  </a:lnTo>
                  <a:lnTo>
                    <a:pt x="4541" y="899"/>
                  </a:lnTo>
                  <a:lnTo>
                    <a:pt x="4554" y="907"/>
                  </a:lnTo>
                  <a:lnTo>
                    <a:pt x="4568" y="915"/>
                  </a:lnTo>
                  <a:lnTo>
                    <a:pt x="4584" y="922"/>
                  </a:lnTo>
                  <a:lnTo>
                    <a:pt x="4600" y="929"/>
                  </a:lnTo>
                  <a:lnTo>
                    <a:pt x="4618" y="936"/>
                  </a:lnTo>
                  <a:lnTo>
                    <a:pt x="4631" y="947"/>
                  </a:lnTo>
                  <a:lnTo>
                    <a:pt x="4644" y="958"/>
                  </a:lnTo>
                  <a:lnTo>
                    <a:pt x="4665" y="967"/>
                  </a:lnTo>
                  <a:lnTo>
                    <a:pt x="4685" y="977"/>
                  </a:lnTo>
                  <a:lnTo>
                    <a:pt x="4695" y="983"/>
                  </a:lnTo>
                  <a:lnTo>
                    <a:pt x="4703" y="990"/>
                  </a:lnTo>
                  <a:lnTo>
                    <a:pt x="4712" y="997"/>
                  </a:lnTo>
                  <a:lnTo>
                    <a:pt x="4719" y="1003"/>
                  </a:lnTo>
                  <a:lnTo>
                    <a:pt x="4725" y="1011"/>
                  </a:lnTo>
                  <a:lnTo>
                    <a:pt x="4732" y="1019"/>
                  </a:lnTo>
                  <a:lnTo>
                    <a:pt x="4737" y="1028"/>
                  </a:lnTo>
                  <a:lnTo>
                    <a:pt x="4741" y="1037"/>
                  </a:lnTo>
                  <a:lnTo>
                    <a:pt x="4745" y="1048"/>
                  </a:lnTo>
                  <a:lnTo>
                    <a:pt x="4748" y="1058"/>
                  </a:lnTo>
                  <a:lnTo>
                    <a:pt x="4749" y="1069"/>
                  </a:lnTo>
                  <a:lnTo>
                    <a:pt x="4750" y="1081"/>
                  </a:lnTo>
                  <a:lnTo>
                    <a:pt x="4749" y="1095"/>
                  </a:lnTo>
                  <a:lnTo>
                    <a:pt x="4746" y="1110"/>
                  </a:lnTo>
                  <a:lnTo>
                    <a:pt x="4741" y="1122"/>
                  </a:lnTo>
                  <a:lnTo>
                    <a:pt x="4737" y="1135"/>
                  </a:lnTo>
                  <a:lnTo>
                    <a:pt x="4732" y="1147"/>
                  </a:lnTo>
                  <a:lnTo>
                    <a:pt x="4728" y="1160"/>
                  </a:lnTo>
                  <a:lnTo>
                    <a:pt x="4725" y="1175"/>
                  </a:lnTo>
                  <a:lnTo>
                    <a:pt x="4724" y="1189"/>
                  </a:lnTo>
                  <a:lnTo>
                    <a:pt x="4724" y="1194"/>
                  </a:lnTo>
                  <a:lnTo>
                    <a:pt x="4725" y="1198"/>
                  </a:lnTo>
                  <a:lnTo>
                    <a:pt x="4728" y="1202"/>
                  </a:lnTo>
                  <a:lnTo>
                    <a:pt x="4731" y="1204"/>
                  </a:lnTo>
                  <a:lnTo>
                    <a:pt x="4738" y="1209"/>
                  </a:lnTo>
                  <a:lnTo>
                    <a:pt x="4747" y="1211"/>
                  </a:lnTo>
                  <a:lnTo>
                    <a:pt x="4757" y="1213"/>
                  </a:lnTo>
                  <a:lnTo>
                    <a:pt x="4769" y="1215"/>
                  </a:lnTo>
                  <a:lnTo>
                    <a:pt x="4779" y="1218"/>
                  </a:lnTo>
                  <a:lnTo>
                    <a:pt x="4789" y="1222"/>
                  </a:lnTo>
                  <a:lnTo>
                    <a:pt x="4793" y="1224"/>
                  </a:lnTo>
                  <a:lnTo>
                    <a:pt x="4798" y="1229"/>
                  </a:lnTo>
                  <a:lnTo>
                    <a:pt x="4800" y="1233"/>
                  </a:lnTo>
                  <a:lnTo>
                    <a:pt x="4804" y="1238"/>
                  </a:lnTo>
                  <a:lnTo>
                    <a:pt x="4807" y="1248"/>
                  </a:lnTo>
                  <a:lnTo>
                    <a:pt x="4812" y="1261"/>
                  </a:lnTo>
                  <a:lnTo>
                    <a:pt x="4815" y="1270"/>
                  </a:lnTo>
                  <a:lnTo>
                    <a:pt x="4821" y="1276"/>
                  </a:lnTo>
                  <a:lnTo>
                    <a:pt x="4826" y="1283"/>
                  </a:lnTo>
                  <a:lnTo>
                    <a:pt x="4833" y="1288"/>
                  </a:lnTo>
                  <a:lnTo>
                    <a:pt x="4840" y="1293"/>
                  </a:lnTo>
                  <a:lnTo>
                    <a:pt x="4847" y="1300"/>
                  </a:lnTo>
                  <a:lnTo>
                    <a:pt x="4853" y="1307"/>
                  </a:lnTo>
                  <a:lnTo>
                    <a:pt x="4859" y="1315"/>
                  </a:lnTo>
                  <a:lnTo>
                    <a:pt x="4865" y="1327"/>
                  </a:lnTo>
                  <a:lnTo>
                    <a:pt x="4867" y="1341"/>
                  </a:lnTo>
                  <a:lnTo>
                    <a:pt x="4869" y="1348"/>
                  </a:lnTo>
                  <a:lnTo>
                    <a:pt x="4872" y="1355"/>
                  </a:lnTo>
                  <a:lnTo>
                    <a:pt x="4874" y="1360"/>
                  </a:lnTo>
                  <a:lnTo>
                    <a:pt x="4877" y="1367"/>
                  </a:lnTo>
                  <a:lnTo>
                    <a:pt x="4877" y="1367"/>
                  </a:lnTo>
                  <a:lnTo>
                    <a:pt x="4865" y="1380"/>
                  </a:lnTo>
                  <a:lnTo>
                    <a:pt x="4851" y="1391"/>
                  </a:lnTo>
                  <a:lnTo>
                    <a:pt x="4843" y="1395"/>
                  </a:lnTo>
                  <a:lnTo>
                    <a:pt x="4835" y="1399"/>
                  </a:lnTo>
                  <a:lnTo>
                    <a:pt x="4826" y="1401"/>
                  </a:lnTo>
                  <a:lnTo>
                    <a:pt x="4816" y="1401"/>
                  </a:lnTo>
                  <a:lnTo>
                    <a:pt x="4740" y="1401"/>
                  </a:lnTo>
                  <a:lnTo>
                    <a:pt x="4728" y="1408"/>
                  </a:lnTo>
                  <a:lnTo>
                    <a:pt x="4702" y="1401"/>
                  </a:lnTo>
                  <a:lnTo>
                    <a:pt x="4695" y="1407"/>
                  </a:lnTo>
                  <a:lnTo>
                    <a:pt x="4690" y="1412"/>
                  </a:lnTo>
                  <a:lnTo>
                    <a:pt x="4686" y="1418"/>
                  </a:lnTo>
                  <a:lnTo>
                    <a:pt x="4682" y="1425"/>
                  </a:lnTo>
                  <a:lnTo>
                    <a:pt x="4677" y="1437"/>
                  </a:lnTo>
                  <a:lnTo>
                    <a:pt x="4675" y="1452"/>
                  </a:lnTo>
                  <a:lnTo>
                    <a:pt x="4672" y="1467"/>
                  </a:lnTo>
                  <a:lnTo>
                    <a:pt x="4670" y="1482"/>
                  </a:lnTo>
                  <a:lnTo>
                    <a:pt x="4668" y="1497"/>
                  </a:lnTo>
                  <a:lnTo>
                    <a:pt x="4663" y="1514"/>
                  </a:lnTo>
                  <a:lnTo>
                    <a:pt x="4659" y="1526"/>
                  </a:lnTo>
                  <a:lnTo>
                    <a:pt x="4652" y="1536"/>
                  </a:lnTo>
                  <a:lnTo>
                    <a:pt x="4646" y="1546"/>
                  </a:lnTo>
                  <a:lnTo>
                    <a:pt x="4639" y="1555"/>
                  </a:lnTo>
                  <a:lnTo>
                    <a:pt x="4634" y="1564"/>
                  </a:lnTo>
                  <a:lnTo>
                    <a:pt x="4629" y="1574"/>
                  </a:lnTo>
                  <a:lnTo>
                    <a:pt x="4627" y="1580"/>
                  </a:lnTo>
                  <a:lnTo>
                    <a:pt x="4626" y="1586"/>
                  </a:lnTo>
                  <a:lnTo>
                    <a:pt x="4625" y="1591"/>
                  </a:lnTo>
                  <a:lnTo>
                    <a:pt x="4625" y="1598"/>
                  </a:lnTo>
                  <a:lnTo>
                    <a:pt x="4626" y="1604"/>
                  </a:lnTo>
                  <a:lnTo>
                    <a:pt x="4627" y="1608"/>
                  </a:lnTo>
                  <a:lnTo>
                    <a:pt x="4630" y="1613"/>
                  </a:lnTo>
                  <a:lnTo>
                    <a:pt x="4634" y="1615"/>
                  </a:lnTo>
                  <a:lnTo>
                    <a:pt x="4639" y="1617"/>
                  </a:lnTo>
                  <a:lnTo>
                    <a:pt x="4645" y="1619"/>
                  </a:lnTo>
                  <a:lnTo>
                    <a:pt x="4651" y="1619"/>
                  </a:lnTo>
                  <a:lnTo>
                    <a:pt x="4658" y="1619"/>
                  </a:lnTo>
                  <a:lnTo>
                    <a:pt x="4672" y="1619"/>
                  </a:lnTo>
                  <a:lnTo>
                    <a:pt x="4688" y="1616"/>
                  </a:lnTo>
                  <a:lnTo>
                    <a:pt x="4704" y="1616"/>
                  </a:lnTo>
                  <a:lnTo>
                    <a:pt x="4718" y="1617"/>
                  </a:lnTo>
                  <a:lnTo>
                    <a:pt x="4722" y="1617"/>
                  </a:lnTo>
                  <a:lnTo>
                    <a:pt x="4727" y="1620"/>
                  </a:lnTo>
                  <a:lnTo>
                    <a:pt x="4730" y="1622"/>
                  </a:lnTo>
                  <a:lnTo>
                    <a:pt x="4733" y="1624"/>
                  </a:lnTo>
                  <a:lnTo>
                    <a:pt x="4739" y="1631"/>
                  </a:lnTo>
                  <a:lnTo>
                    <a:pt x="4744" y="1639"/>
                  </a:lnTo>
                  <a:lnTo>
                    <a:pt x="4747" y="1648"/>
                  </a:lnTo>
                  <a:lnTo>
                    <a:pt x="4748" y="1658"/>
                  </a:lnTo>
                  <a:lnTo>
                    <a:pt x="4749" y="1668"/>
                  </a:lnTo>
                  <a:lnTo>
                    <a:pt x="4750" y="1678"/>
                  </a:lnTo>
                  <a:lnTo>
                    <a:pt x="4749" y="1683"/>
                  </a:lnTo>
                  <a:lnTo>
                    <a:pt x="4748" y="1688"/>
                  </a:lnTo>
                  <a:lnTo>
                    <a:pt x="4746" y="1691"/>
                  </a:lnTo>
                  <a:lnTo>
                    <a:pt x="4742" y="1695"/>
                  </a:lnTo>
                  <a:lnTo>
                    <a:pt x="4736" y="1699"/>
                  </a:lnTo>
                  <a:lnTo>
                    <a:pt x="4725" y="1702"/>
                  </a:lnTo>
                  <a:lnTo>
                    <a:pt x="4715" y="1706"/>
                  </a:lnTo>
                  <a:lnTo>
                    <a:pt x="4705" y="1709"/>
                  </a:lnTo>
                  <a:lnTo>
                    <a:pt x="4695" y="1714"/>
                  </a:lnTo>
                  <a:lnTo>
                    <a:pt x="4686" y="1719"/>
                  </a:lnTo>
                  <a:lnTo>
                    <a:pt x="4681" y="1725"/>
                  </a:lnTo>
                  <a:lnTo>
                    <a:pt x="4678" y="1730"/>
                  </a:lnTo>
                  <a:lnTo>
                    <a:pt x="4675" y="1735"/>
                  </a:lnTo>
                  <a:lnTo>
                    <a:pt x="4673" y="1740"/>
                  </a:lnTo>
                  <a:lnTo>
                    <a:pt x="4671" y="1751"/>
                  </a:lnTo>
                  <a:lnTo>
                    <a:pt x="4670" y="1764"/>
                  </a:lnTo>
                  <a:lnTo>
                    <a:pt x="4670" y="1775"/>
                  </a:lnTo>
                  <a:lnTo>
                    <a:pt x="4669" y="1787"/>
                  </a:lnTo>
                  <a:lnTo>
                    <a:pt x="4668" y="1800"/>
                  </a:lnTo>
                  <a:lnTo>
                    <a:pt x="4663" y="1813"/>
                  </a:lnTo>
                  <a:lnTo>
                    <a:pt x="4658" y="1824"/>
                  </a:lnTo>
                  <a:lnTo>
                    <a:pt x="4652" y="1833"/>
                  </a:lnTo>
                  <a:lnTo>
                    <a:pt x="4644" y="1842"/>
                  </a:lnTo>
                  <a:lnTo>
                    <a:pt x="4637" y="1850"/>
                  </a:lnTo>
                  <a:lnTo>
                    <a:pt x="4620" y="1864"/>
                  </a:lnTo>
                  <a:lnTo>
                    <a:pt x="4603" y="1878"/>
                  </a:lnTo>
                  <a:lnTo>
                    <a:pt x="4595" y="1885"/>
                  </a:lnTo>
                  <a:lnTo>
                    <a:pt x="4588" y="1893"/>
                  </a:lnTo>
                  <a:lnTo>
                    <a:pt x="4582" y="1900"/>
                  </a:lnTo>
                  <a:lnTo>
                    <a:pt x="4576" y="1907"/>
                  </a:lnTo>
                  <a:lnTo>
                    <a:pt x="4570" y="1917"/>
                  </a:lnTo>
                  <a:lnTo>
                    <a:pt x="4567" y="1926"/>
                  </a:lnTo>
                  <a:lnTo>
                    <a:pt x="4565" y="1937"/>
                  </a:lnTo>
                  <a:lnTo>
                    <a:pt x="4564" y="1948"/>
                  </a:lnTo>
                  <a:lnTo>
                    <a:pt x="4567" y="1964"/>
                  </a:lnTo>
                  <a:lnTo>
                    <a:pt x="4570" y="1980"/>
                  </a:lnTo>
                  <a:lnTo>
                    <a:pt x="4569" y="1983"/>
                  </a:lnTo>
                  <a:lnTo>
                    <a:pt x="4569" y="1986"/>
                  </a:lnTo>
                  <a:lnTo>
                    <a:pt x="4568" y="1988"/>
                  </a:lnTo>
                  <a:lnTo>
                    <a:pt x="4566" y="1990"/>
                  </a:lnTo>
                  <a:lnTo>
                    <a:pt x="4561" y="1992"/>
                  </a:lnTo>
                  <a:lnTo>
                    <a:pt x="4556" y="1995"/>
                  </a:lnTo>
                  <a:lnTo>
                    <a:pt x="4543" y="1998"/>
                  </a:lnTo>
                  <a:lnTo>
                    <a:pt x="4532" y="2003"/>
                  </a:lnTo>
                  <a:lnTo>
                    <a:pt x="4516" y="2012"/>
                  </a:lnTo>
                  <a:lnTo>
                    <a:pt x="4503" y="2023"/>
                  </a:lnTo>
                  <a:lnTo>
                    <a:pt x="4493" y="2033"/>
                  </a:lnTo>
                  <a:lnTo>
                    <a:pt x="4484" y="2046"/>
                  </a:lnTo>
                  <a:lnTo>
                    <a:pt x="4466" y="2071"/>
                  </a:lnTo>
                  <a:lnTo>
                    <a:pt x="4445" y="2099"/>
                  </a:lnTo>
                  <a:lnTo>
                    <a:pt x="4437" y="2106"/>
                  </a:lnTo>
                  <a:lnTo>
                    <a:pt x="4429" y="2111"/>
                  </a:lnTo>
                  <a:lnTo>
                    <a:pt x="4420" y="2115"/>
                  </a:lnTo>
                  <a:lnTo>
                    <a:pt x="4412" y="2117"/>
                  </a:lnTo>
                  <a:lnTo>
                    <a:pt x="4403" y="2120"/>
                  </a:lnTo>
                  <a:lnTo>
                    <a:pt x="4395" y="2125"/>
                  </a:lnTo>
                  <a:lnTo>
                    <a:pt x="4390" y="2127"/>
                  </a:lnTo>
                  <a:lnTo>
                    <a:pt x="4387" y="2130"/>
                  </a:lnTo>
                  <a:lnTo>
                    <a:pt x="4383" y="2134"/>
                  </a:lnTo>
                  <a:lnTo>
                    <a:pt x="4380" y="2137"/>
                  </a:lnTo>
                  <a:lnTo>
                    <a:pt x="4375" y="2148"/>
                  </a:lnTo>
                  <a:lnTo>
                    <a:pt x="4371" y="2157"/>
                  </a:lnTo>
                  <a:lnTo>
                    <a:pt x="4369" y="2166"/>
                  </a:lnTo>
                  <a:lnTo>
                    <a:pt x="4366" y="2176"/>
                  </a:lnTo>
                  <a:lnTo>
                    <a:pt x="4364" y="2185"/>
                  </a:lnTo>
                  <a:lnTo>
                    <a:pt x="4362" y="2195"/>
                  </a:lnTo>
                  <a:lnTo>
                    <a:pt x="4358" y="2204"/>
                  </a:lnTo>
                  <a:lnTo>
                    <a:pt x="4355" y="2214"/>
                  </a:lnTo>
                  <a:lnTo>
                    <a:pt x="4347" y="2235"/>
                  </a:lnTo>
                  <a:lnTo>
                    <a:pt x="4339" y="2254"/>
                  </a:lnTo>
                  <a:lnTo>
                    <a:pt x="4335" y="2262"/>
                  </a:lnTo>
                  <a:lnTo>
                    <a:pt x="4329" y="2270"/>
                  </a:lnTo>
                  <a:lnTo>
                    <a:pt x="4326" y="2272"/>
                  </a:lnTo>
                  <a:lnTo>
                    <a:pt x="4322" y="2276"/>
                  </a:lnTo>
                  <a:lnTo>
                    <a:pt x="4318" y="2278"/>
                  </a:lnTo>
                  <a:lnTo>
                    <a:pt x="4313" y="2279"/>
                  </a:lnTo>
                  <a:lnTo>
                    <a:pt x="4304" y="2280"/>
                  </a:lnTo>
                  <a:lnTo>
                    <a:pt x="4296" y="2281"/>
                  </a:lnTo>
                  <a:lnTo>
                    <a:pt x="4288" y="2280"/>
                  </a:lnTo>
                  <a:lnTo>
                    <a:pt x="4280" y="2279"/>
                  </a:lnTo>
                  <a:lnTo>
                    <a:pt x="4274" y="2278"/>
                  </a:lnTo>
                  <a:lnTo>
                    <a:pt x="4266" y="2277"/>
                  </a:lnTo>
                  <a:lnTo>
                    <a:pt x="4258" y="2278"/>
                  </a:lnTo>
                  <a:lnTo>
                    <a:pt x="4249" y="2279"/>
                  </a:lnTo>
                  <a:lnTo>
                    <a:pt x="4227" y="2286"/>
                  </a:lnTo>
                  <a:lnTo>
                    <a:pt x="4206" y="2295"/>
                  </a:lnTo>
                  <a:lnTo>
                    <a:pt x="4197" y="2299"/>
                  </a:lnTo>
                  <a:lnTo>
                    <a:pt x="4186" y="2305"/>
                  </a:lnTo>
                  <a:lnTo>
                    <a:pt x="4178" y="2311"/>
                  </a:lnTo>
                  <a:lnTo>
                    <a:pt x="4170" y="2318"/>
                  </a:lnTo>
                  <a:lnTo>
                    <a:pt x="4163" y="2324"/>
                  </a:lnTo>
                  <a:lnTo>
                    <a:pt x="4156" y="2332"/>
                  </a:lnTo>
                  <a:lnTo>
                    <a:pt x="4150" y="2340"/>
                  </a:lnTo>
                  <a:lnTo>
                    <a:pt x="4146" y="2349"/>
                  </a:lnTo>
                  <a:lnTo>
                    <a:pt x="4141" y="2358"/>
                  </a:lnTo>
                  <a:lnTo>
                    <a:pt x="4139" y="2369"/>
                  </a:lnTo>
                  <a:lnTo>
                    <a:pt x="4136" y="2380"/>
                  </a:lnTo>
                  <a:lnTo>
                    <a:pt x="4136" y="2391"/>
                  </a:lnTo>
                  <a:lnTo>
                    <a:pt x="4136" y="2499"/>
                  </a:lnTo>
                  <a:lnTo>
                    <a:pt x="4135" y="2527"/>
                  </a:lnTo>
                  <a:lnTo>
                    <a:pt x="4135" y="2553"/>
                  </a:lnTo>
                  <a:lnTo>
                    <a:pt x="4133" y="2578"/>
                  </a:lnTo>
                  <a:lnTo>
                    <a:pt x="4129" y="2602"/>
                  </a:lnTo>
                  <a:lnTo>
                    <a:pt x="4123" y="2625"/>
                  </a:lnTo>
                  <a:lnTo>
                    <a:pt x="4115" y="2648"/>
                  </a:lnTo>
                  <a:lnTo>
                    <a:pt x="4105" y="2672"/>
                  </a:lnTo>
                  <a:lnTo>
                    <a:pt x="4091" y="2697"/>
                  </a:lnTo>
                  <a:lnTo>
                    <a:pt x="4066" y="2721"/>
                  </a:lnTo>
                  <a:lnTo>
                    <a:pt x="4044" y="2740"/>
                  </a:lnTo>
                  <a:lnTo>
                    <a:pt x="4021" y="2758"/>
                  </a:lnTo>
                  <a:lnTo>
                    <a:pt x="3999" y="2775"/>
                  </a:lnTo>
                  <a:lnTo>
                    <a:pt x="3977" y="2791"/>
                  </a:lnTo>
                  <a:lnTo>
                    <a:pt x="3954" y="2808"/>
                  </a:lnTo>
                  <a:lnTo>
                    <a:pt x="3930" y="2826"/>
                  </a:lnTo>
                  <a:lnTo>
                    <a:pt x="3904" y="2848"/>
                  </a:lnTo>
                  <a:lnTo>
                    <a:pt x="3876" y="2873"/>
                  </a:lnTo>
                  <a:lnTo>
                    <a:pt x="3851" y="2896"/>
                  </a:lnTo>
                  <a:lnTo>
                    <a:pt x="3826" y="2919"/>
                  </a:lnTo>
                  <a:lnTo>
                    <a:pt x="3799" y="2944"/>
                  </a:lnTo>
                  <a:lnTo>
                    <a:pt x="3785" y="2955"/>
                  </a:lnTo>
                  <a:lnTo>
                    <a:pt x="3773" y="2966"/>
                  </a:lnTo>
                  <a:lnTo>
                    <a:pt x="3767" y="2971"/>
                  </a:lnTo>
                  <a:lnTo>
                    <a:pt x="3764" y="2977"/>
                  </a:lnTo>
                  <a:lnTo>
                    <a:pt x="3762" y="2985"/>
                  </a:lnTo>
                  <a:lnTo>
                    <a:pt x="3760" y="2993"/>
                  </a:lnTo>
                  <a:lnTo>
                    <a:pt x="3762" y="3006"/>
                  </a:lnTo>
                  <a:lnTo>
                    <a:pt x="3764" y="3019"/>
                  </a:lnTo>
                  <a:lnTo>
                    <a:pt x="3768" y="3030"/>
                  </a:lnTo>
                  <a:lnTo>
                    <a:pt x="3773" y="3041"/>
                  </a:lnTo>
                  <a:lnTo>
                    <a:pt x="3777" y="3052"/>
                  </a:lnTo>
                  <a:lnTo>
                    <a:pt x="3782" y="3063"/>
                  </a:lnTo>
                  <a:lnTo>
                    <a:pt x="3784" y="3075"/>
                  </a:lnTo>
                  <a:lnTo>
                    <a:pt x="3785" y="3089"/>
                  </a:lnTo>
                  <a:lnTo>
                    <a:pt x="3785" y="3097"/>
                  </a:lnTo>
                  <a:lnTo>
                    <a:pt x="3783" y="3104"/>
                  </a:lnTo>
                  <a:lnTo>
                    <a:pt x="3781" y="3111"/>
                  </a:lnTo>
                  <a:lnTo>
                    <a:pt x="3776" y="3117"/>
                  </a:lnTo>
                  <a:lnTo>
                    <a:pt x="3767" y="3129"/>
                  </a:lnTo>
                  <a:lnTo>
                    <a:pt x="3757" y="3139"/>
                  </a:lnTo>
                  <a:lnTo>
                    <a:pt x="3746" y="3149"/>
                  </a:lnTo>
                  <a:lnTo>
                    <a:pt x="3737" y="3160"/>
                  </a:lnTo>
                  <a:lnTo>
                    <a:pt x="3733" y="3166"/>
                  </a:lnTo>
                  <a:lnTo>
                    <a:pt x="3731" y="3173"/>
                  </a:lnTo>
                  <a:lnTo>
                    <a:pt x="3729" y="3180"/>
                  </a:lnTo>
                  <a:lnTo>
                    <a:pt x="3728" y="3188"/>
                  </a:lnTo>
                  <a:lnTo>
                    <a:pt x="3728" y="3270"/>
                  </a:lnTo>
                  <a:lnTo>
                    <a:pt x="3729" y="3279"/>
                  </a:lnTo>
                  <a:lnTo>
                    <a:pt x="3731" y="3287"/>
                  </a:lnTo>
                  <a:lnTo>
                    <a:pt x="3731" y="3287"/>
                  </a:lnTo>
                  <a:lnTo>
                    <a:pt x="3717" y="3301"/>
                  </a:lnTo>
                  <a:lnTo>
                    <a:pt x="3704" y="3312"/>
                  </a:lnTo>
                  <a:lnTo>
                    <a:pt x="3689" y="3321"/>
                  </a:lnTo>
                  <a:lnTo>
                    <a:pt x="3675" y="3331"/>
                  </a:lnTo>
                  <a:lnTo>
                    <a:pt x="3662" y="3341"/>
                  </a:lnTo>
                  <a:lnTo>
                    <a:pt x="3648" y="3351"/>
                  </a:lnTo>
                  <a:lnTo>
                    <a:pt x="3641" y="3358"/>
                  </a:lnTo>
                  <a:lnTo>
                    <a:pt x="3636" y="3363"/>
                  </a:lnTo>
                  <a:lnTo>
                    <a:pt x="3630" y="3370"/>
                  </a:lnTo>
                  <a:lnTo>
                    <a:pt x="3626" y="3378"/>
                  </a:lnTo>
                  <a:lnTo>
                    <a:pt x="3604" y="3414"/>
                  </a:lnTo>
                  <a:lnTo>
                    <a:pt x="3587" y="3446"/>
                  </a:lnTo>
                  <a:lnTo>
                    <a:pt x="3577" y="3461"/>
                  </a:lnTo>
                  <a:lnTo>
                    <a:pt x="3567" y="3476"/>
                  </a:lnTo>
                  <a:lnTo>
                    <a:pt x="3555" y="3491"/>
                  </a:lnTo>
                  <a:lnTo>
                    <a:pt x="3542" y="3507"/>
                  </a:lnTo>
                  <a:lnTo>
                    <a:pt x="3533" y="3515"/>
                  </a:lnTo>
                  <a:lnTo>
                    <a:pt x="3525" y="3523"/>
                  </a:lnTo>
                  <a:lnTo>
                    <a:pt x="3516" y="3530"/>
                  </a:lnTo>
                  <a:lnTo>
                    <a:pt x="3508" y="3535"/>
                  </a:lnTo>
                  <a:lnTo>
                    <a:pt x="3499" y="3540"/>
                  </a:lnTo>
                  <a:lnTo>
                    <a:pt x="3490" y="3544"/>
                  </a:lnTo>
                  <a:lnTo>
                    <a:pt x="3481" y="3549"/>
                  </a:lnTo>
                  <a:lnTo>
                    <a:pt x="3470" y="3551"/>
                  </a:lnTo>
                  <a:lnTo>
                    <a:pt x="3451" y="3557"/>
                  </a:lnTo>
                  <a:lnTo>
                    <a:pt x="3430" y="3559"/>
                  </a:lnTo>
                  <a:lnTo>
                    <a:pt x="3408" y="3561"/>
                  </a:lnTo>
                  <a:lnTo>
                    <a:pt x="3384" y="3561"/>
                  </a:lnTo>
                  <a:lnTo>
                    <a:pt x="3378" y="3561"/>
                  </a:lnTo>
                  <a:lnTo>
                    <a:pt x="3372" y="3559"/>
                  </a:lnTo>
                  <a:lnTo>
                    <a:pt x="3366" y="3557"/>
                  </a:lnTo>
                  <a:lnTo>
                    <a:pt x="3362" y="3554"/>
                  </a:lnTo>
                  <a:lnTo>
                    <a:pt x="3358" y="3549"/>
                  </a:lnTo>
                  <a:lnTo>
                    <a:pt x="3355" y="3543"/>
                  </a:lnTo>
                  <a:lnTo>
                    <a:pt x="3353" y="3538"/>
                  </a:lnTo>
                  <a:lnTo>
                    <a:pt x="3350" y="3532"/>
                  </a:lnTo>
                  <a:lnTo>
                    <a:pt x="3344" y="3504"/>
                  </a:lnTo>
                  <a:lnTo>
                    <a:pt x="3336" y="3475"/>
                  </a:lnTo>
                  <a:lnTo>
                    <a:pt x="3333" y="3469"/>
                  </a:lnTo>
                  <a:lnTo>
                    <a:pt x="3331" y="3463"/>
                  </a:lnTo>
                  <a:lnTo>
                    <a:pt x="3328" y="3458"/>
                  </a:lnTo>
                  <a:lnTo>
                    <a:pt x="3323" y="3454"/>
                  </a:lnTo>
                  <a:lnTo>
                    <a:pt x="3315" y="3446"/>
                  </a:lnTo>
                  <a:lnTo>
                    <a:pt x="3305" y="3440"/>
                  </a:lnTo>
                  <a:lnTo>
                    <a:pt x="3294" y="3436"/>
                  </a:lnTo>
                  <a:lnTo>
                    <a:pt x="3281" y="3432"/>
                  </a:lnTo>
                  <a:lnTo>
                    <a:pt x="3269" y="3430"/>
                  </a:lnTo>
                  <a:lnTo>
                    <a:pt x="3255" y="3430"/>
                  </a:lnTo>
                  <a:lnTo>
                    <a:pt x="3251" y="3430"/>
                  </a:lnTo>
                  <a:lnTo>
                    <a:pt x="3246" y="3431"/>
                  </a:lnTo>
                  <a:lnTo>
                    <a:pt x="3242" y="3432"/>
                  </a:lnTo>
                  <a:lnTo>
                    <a:pt x="3237" y="3435"/>
                  </a:lnTo>
                  <a:lnTo>
                    <a:pt x="3230" y="3440"/>
                  </a:lnTo>
                  <a:lnTo>
                    <a:pt x="3225" y="3447"/>
                  </a:lnTo>
                  <a:lnTo>
                    <a:pt x="3214" y="3463"/>
                  </a:lnTo>
                  <a:lnTo>
                    <a:pt x="3204" y="3481"/>
                  </a:lnTo>
                  <a:lnTo>
                    <a:pt x="3199" y="3490"/>
                  </a:lnTo>
                  <a:lnTo>
                    <a:pt x="3193" y="3498"/>
                  </a:lnTo>
                  <a:lnTo>
                    <a:pt x="3186" y="3506"/>
                  </a:lnTo>
                  <a:lnTo>
                    <a:pt x="3179" y="3513"/>
                  </a:lnTo>
                  <a:lnTo>
                    <a:pt x="3172" y="3518"/>
                  </a:lnTo>
                  <a:lnTo>
                    <a:pt x="3166" y="3524"/>
                  </a:lnTo>
                  <a:lnTo>
                    <a:pt x="3158" y="3529"/>
                  </a:lnTo>
                  <a:lnTo>
                    <a:pt x="3150" y="3533"/>
                  </a:lnTo>
                  <a:lnTo>
                    <a:pt x="3142" y="3538"/>
                  </a:lnTo>
                  <a:lnTo>
                    <a:pt x="3133" y="3540"/>
                  </a:lnTo>
                  <a:lnTo>
                    <a:pt x="3124" y="3543"/>
                  </a:lnTo>
                  <a:lnTo>
                    <a:pt x="3115" y="3546"/>
                  </a:lnTo>
                  <a:lnTo>
                    <a:pt x="3095" y="3548"/>
                  </a:lnTo>
                  <a:lnTo>
                    <a:pt x="3075" y="3549"/>
                  </a:lnTo>
                  <a:lnTo>
                    <a:pt x="3065" y="3548"/>
                  </a:lnTo>
                  <a:lnTo>
                    <a:pt x="3056" y="3548"/>
                  </a:lnTo>
                  <a:lnTo>
                    <a:pt x="3047" y="3547"/>
                  </a:lnTo>
                  <a:lnTo>
                    <a:pt x="3037" y="3547"/>
                  </a:lnTo>
                  <a:lnTo>
                    <a:pt x="3038" y="3523"/>
                  </a:lnTo>
                  <a:lnTo>
                    <a:pt x="3037" y="3499"/>
                  </a:lnTo>
                  <a:lnTo>
                    <a:pt x="3037" y="3493"/>
                  </a:lnTo>
                  <a:lnTo>
                    <a:pt x="3035" y="3488"/>
                  </a:lnTo>
                  <a:lnTo>
                    <a:pt x="3033" y="3483"/>
                  </a:lnTo>
                  <a:lnTo>
                    <a:pt x="3031" y="3480"/>
                  </a:lnTo>
                  <a:lnTo>
                    <a:pt x="3028" y="3475"/>
                  </a:lnTo>
                  <a:lnTo>
                    <a:pt x="3024" y="3473"/>
                  </a:lnTo>
                  <a:lnTo>
                    <a:pt x="3020" y="3470"/>
                  </a:lnTo>
                  <a:lnTo>
                    <a:pt x="3014" y="3469"/>
                  </a:lnTo>
                  <a:lnTo>
                    <a:pt x="3007" y="3466"/>
                  </a:lnTo>
                  <a:lnTo>
                    <a:pt x="2999" y="3464"/>
                  </a:lnTo>
                  <a:lnTo>
                    <a:pt x="2992" y="3461"/>
                  </a:lnTo>
                  <a:lnTo>
                    <a:pt x="2987" y="3457"/>
                  </a:lnTo>
                  <a:lnTo>
                    <a:pt x="2981" y="3454"/>
                  </a:lnTo>
                  <a:lnTo>
                    <a:pt x="2975" y="3448"/>
                  </a:lnTo>
                  <a:lnTo>
                    <a:pt x="2971" y="3443"/>
                  </a:lnTo>
                  <a:lnTo>
                    <a:pt x="2966" y="3437"/>
                  </a:lnTo>
                  <a:lnTo>
                    <a:pt x="2952" y="3430"/>
                  </a:lnTo>
                  <a:lnTo>
                    <a:pt x="2937" y="3423"/>
                  </a:lnTo>
                  <a:lnTo>
                    <a:pt x="2933" y="3412"/>
                  </a:lnTo>
                  <a:lnTo>
                    <a:pt x="2931" y="3402"/>
                  </a:lnTo>
                  <a:lnTo>
                    <a:pt x="2930" y="3390"/>
                  </a:lnTo>
                  <a:lnTo>
                    <a:pt x="2928" y="3380"/>
                  </a:lnTo>
                  <a:lnTo>
                    <a:pt x="2927" y="3371"/>
                  </a:lnTo>
                  <a:lnTo>
                    <a:pt x="2923" y="3361"/>
                  </a:lnTo>
                  <a:lnTo>
                    <a:pt x="2919" y="3352"/>
                  </a:lnTo>
                  <a:lnTo>
                    <a:pt x="2912" y="3343"/>
                  </a:lnTo>
                  <a:lnTo>
                    <a:pt x="2905" y="3338"/>
                  </a:lnTo>
                  <a:lnTo>
                    <a:pt x="2900" y="3335"/>
                  </a:lnTo>
                  <a:lnTo>
                    <a:pt x="2893" y="3333"/>
                  </a:lnTo>
                  <a:lnTo>
                    <a:pt x="2885" y="3330"/>
                  </a:lnTo>
                  <a:lnTo>
                    <a:pt x="2878" y="3329"/>
                  </a:lnTo>
                  <a:lnTo>
                    <a:pt x="2872" y="3326"/>
                  </a:lnTo>
                  <a:lnTo>
                    <a:pt x="2866" y="3322"/>
                  </a:lnTo>
                  <a:lnTo>
                    <a:pt x="2860" y="3318"/>
                  </a:lnTo>
                  <a:lnTo>
                    <a:pt x="2858" y="3312"/>
                  </a:lnTo>
                  <a:lnTo>
                    <a:pt x="2855" y="3307"/>
                  </a:lnTo>
                  <a:lnTo>
                    <a:pt x="2854" y="3300"/>
                  </a:lnTo>
                  <a:lnTo>
                    <a:pt x="2853" y="3293"/>
                  </a:lnTo>
                  <a:lnTo>
                    <a:pt x="2851" y="3278"/>
                  </a:lnTo>
                  <a:lnTo>
                    <a:pt x="2847" y="3266"/>
                  </a:lnTo>
                  <a:lnTo>
                    <a:pt x="2847" y="3266"/>
                  </a:lnTo>
                  <a:lnTo>
                    <a:pt x="2828" y="3254"/>
                  </a:lnTo>
                  <a:lnTo>
                    <a:pt x="2812" y="3241"/>
                  </a:lnTo>
                  <a:lnTo>
                    <a:pt x="2798" y="3228"/>
                  </a:lnTo>
                  <a:lnTo>
                    <a:pt x="2785" y="3216"/>
                  </a:lnTo>
                  <a:lnTo>
                    <a:pt x="2772" y="3203"/>
                  </a:lnTo>
                  <a:lnTo>
                    <a:pt x="2757" y="3190"/>
                  </a:lnTo>
                  <a:lnTo>
                    <a:pt x="2741" y="3179"/>
                  </a:lnTo>
                  <a:lnTo>
                    <a:pt x="2722" y="3166"/>
                  </a:lnTo>
                  <a:lnTo>
                    <a:pt x="2713" y="3159"/>
                  </a:lnTo>
                  <a:lnTo>
                    <a:pt x="2706" y="3151"/>
                  </a:lnTo>
                  <a:lnTo>
                    <a:pt x="2699" y="3143"/>
                  </a:lnTo>
                  <a:lnTo>
                    <a:pt x="2693" y="3134"/>
                  </a:lnTo>
                  <a:lnTo>
                    <a:pt x="2687" y="3128"/>
                  </a:lnTo>
                  <a:lnTo>
                    <a:pt x="2680" y="3121"/>
                  </a:lnTo>
                  <a:lnTo>
                    <a:pt x="2676" y="3119"/>
                  </a:lnTo>
                  <a:lnTo>
                    <a:pt x="2672" y="3116"/>
                  </a:lnTo>
                  <a:lnTo>
                    <a:pt x="2666" y="3115"/>
                  </a:lnTo>
                  <a:lnTo>
                    <a:pt x="2660" y="3115"/>
                  </a:lnTo>
                  <a:lnTo>
                    <a:pt x="2655" y="3115"/>
                  </a:lnTo>
                  <a:lnTo>
                    <a:pt x="2649" y="3116"/>
                  </a:lnTo>
                  <a:lnTo>
                    <a:pt x="2645" y="3119"/>
                  </a:lnTo>
                  <a:lnTo>
                    <a:pt x="2640" y="3122"/>
                  </a:lnTo>
                  <a:lnTo>
                    <a:pt x="2632" y="3130"/>
                  </a:lnTo>
                  <a:lnTo>
                    <a:pt x="2625" y="3139"/>
                  </a:lnTo>
                  <a:lnTo>
                    <a:pt x="2619" y="3149"/>
                  </a:lnTo>
                  <a:lnTo>
                    <a:pt x="2612" y="3159"/>
                  </a:lnTo>
                  <a:lnTo>
                    <a:pt x="2608" y="3164"/>
                  </a:lnTo>
                  <a:lnTo>
                    <a:pt x="2604" y="3168"/>
                  </a:lnTo>
                  <a:lnTo>
                    <a:pt x="2599" y="3173"/>
                  </a:lnTo>
                  <a:lnTo>
                    <a:pt x="2594" y="3176"/>
                  </a:lnTo>
                  <a:lnTo>
                    <a:pt x="2574" y="3188"/>
                  </a:lnTo>
                  <a:lnTo>
                    <a:pt x="2556" y="3198"/>
                  </a:lnTo>
                  <a:lnTo>
                    <a:pt x="2547" y="3202"/>
                  </a:lnTo>
                  <a:lnTo>
                    <a:pt x="2538" y="3206"/>
                  </a:lnTo>
                  <a:lnTo>
                    <a:pt x="2528" y="3207"/>
                  </a:lnTo>
                  <a:lnTo>
                    <a:pt x="2517" y="3208"/>
                  </a:lnTo>
                  <a:lnTo>
                    <a:pt x="2512" y="3208"/>
                  </a:lnTo>
                  <a:lnTo>
                    <a:pt x="2509" y="3206"/>
                  </a:lnTo>
                  <a:lnTo>
                    <a:pt x="2505" y="3203"/>
                  </a:lnTo>
                  <a:lnTo>
                    <a:pt x="2502" y="3201"/>
                  </a:lnTo>
                  <a:lnTo>
                    <a:pt x="2497" y="3193"/>
                  </a:lnTo>
                  <a:lnTo>
                    <a:pt x="2494" y="3185"/>
                  </a:lnTo>
                  <a:lnTo>
                    <a:pt x="2489" y="3177"/>
                  </a:lnTo>
                  <a:lnTo>
                    <a:pt x="2485" y="3171"/>
                  </a:lnTo>
                  <a:lnTo>
                    <a:pt x="2483" y="3167"/>
                  </a:lnTo>
                  <a:lnTo>
                    <a:pt x="2479" y="3165"/>
                  </a:lnTo>
                  <a:lnTo>
                    <a:pt x="2476" y="3164"/>
                  </a:lnTo>
                  <a:lnTo>
                    <a:pt x="2471" y="3163"/>
                  </a:lnTo>
                  <a:lnTo>
                    <a:pt x="2458" y="3164"/>
                  </a:lnTo>
                  <a:lnTo>
                    <a:pt x="2444" y="3165"/>
                  </a:lnTo>
                  <a:lnTo>
                    <a:pt x="2431" y="3167"/>
                  </a:lnTo>
                  <a:lnTo>
                    <a:pt x="2417" y="3171"/>
                  </a:lnTo>
                  <a:lnTo>
                    <a:pt x="2404" y="3175"/>
                  </a:lnTo>
                  <a:lnTo>
                    <a:pt x="2393" y="3182"/>
                  </a:lnTo>
                  <a:lnTo>
                    <a:pt x="2388" y="3185"/>
                  </a:lnTo>
                  <a:lnTo>
                    <a:pt x="2383" y="3190"/>
                  </a:lnTo>
                  <a:lnTo>
                    <a:pt x="2380" y="3194"/>
                  </a:lnTo>
                  <a:lnTo>
                    <a:pt x="2376" y="3199"/>
                  </a:lnTo>
                  <a:lnTo>
                    <a:pt x="2374" y="3222"/>
                  </a:lnTo>
                  <a:lnTo>
                    <a:pt x="2369" y="3242"/>
                  </a:lnTo>
                  <a:lnTo>
                    <a:pt x="2366" y="3262"/>
                  </a:lnTo>
                  <a:lnTo>
                    <a:pt x="2360" y="3282"/>
                  </a:lnTo>
                  <a:lnTo>
                    <a:pt x="2349" y="3321"/>
                  </a:lnTo>
                  <a:lnTo>
                    <a:pt x="2337" y="3365"/>
                  </a:lnTo>
                  <a:lnTo>
                    <a:pt x="2332" y="3386"/>
                  </a:lnTo>
                  <a:lnTo>
                    <a:pt x="2330" y="3406"/>
                  </a:lnTo>
                  <a:lnTo>
                    <a:pt x="2329" y="3424"/>
                  </a:lnTo>
                  <a:lnTo>
                    <a:pt x="2327" y="3443"/>
                  </a:lnTo>
                  <a:lnTo>
                    <a:pt x="2326" y="3461"/>
                  </a:lnTo>
                  <a:lnTo>
                    <a:pt x="2324" y="3479"/>
                  </a:lnTo>
                  <a:lnTo>
                    <a:pt x="2322" y="3488"/>
                  </a:lnTo>
                  <a:lnTo>
                    <a:pt x="2318" y="3497"/>
                  </a:lnTo>
                  <a:lnTo>
                    <a:pt x="2315" y="3507"/>
                  </a:lnTo>
                  <a:lnTo>
                    <a:pt x="2310" y="3516"/>
                  </a:lnTo>
                  <a:lnTo>
                    <a:pt x="2306" y="3524"/>
                  </a:lnTo>
                  <a:lnTo>
                    <a:pt x="2299" y="3529"/>
                  </a:lnTo>
                  <a:lnTo>
                    <a:pt x="2292" y="3533"/>
                  </a:lnTo>
                  <a:lnTo>
                    <a:pt x="2286" y="3537"/>
                  </a:lnTo>
                  <a:lnTo>
                    <a:pt x="2279" y="3541"/>
                  </a:lnTo>
                  <a:lnTo>
                    <a:pt x="2272" y="3546"/>
                  </a:lnTo>
                  <a:lnTo>
                    <a:pt x="2266" y="3551"/>
                  </a:lnTo>
                  <a:lnTo>
                    <a:pt x="2262" y="3558"/>
                  </a:lnTo>
                  <a:lnTo>
                    <a:pt x="2260" y="3569"/>
                  </a:lnTo>
                  <a:lnTo>
                    <a:pt x="2257" y="3578"/>
                  </a:lnTo>
                  <a:lnTo>
                    <a:pt x="2257" y="3589"/>
                  </a:lnTo>
                  <a:lnTo>
                    <a:pt x="2257" y="3598"/>
                  </a:lnTo>
                  <a:lnTo>
                    <a:pt x="2257" y="3608"/>
                  </a:lnTo>
                  <a:lnTo>
                    <a:pt x="2257" y="3617"/>
                  </a:lnTo>
                  <a:lnTo>
                    <a:pt x="2257" y="3628"/>
                  </a:lnTo>
                  <a:lnTo>
                    <a:pt x="2256" y="3638"/>
                  </a:lnTo>
                  <a:lnTo>
                    <a:pt x="2253" y="3651"/>
                  </a:lnTo>
                  <a:lnTo>
                    <a:pt x="2249" y="3662"/>
                  </a:lnTo>
                  <a:lnTo>
                    <a:pt x="2246" y="3674"/>
                  </a:lnTo>
                  <a:lnTo>
                    <a:pt x="2241" y="3684"/>
                  </a:lnTo>
                  <a:lnTo>
                    <a:pt x="2233" y="3703"/>
                  </a:lnTo>
                  <a:lnTo>
                    <a:pt x="2227" y="3725"/>
                  </a:lnTo>
                  <a:lnTo>
                    <a:pt x="2216" y="3719"/>
                  </a:lnTo>
                  <a:lnTo>
                    <a:pt x="2209" y="3713"/>
                  </a:lnTo>
                  <a:lnTo>
                    <a:pt x="2203" y="3709"/>
                  </a:lnTo>
                  <a:lnTo>
                    <a:pt x="2199" y="3703"/>
                  </a:lnTo>
                  <a:lnTo>
                    <a:pt x="2197" y="3697"/>
                  </a:lnTo>
                  <a:lnTo>
                    <a:pt x="2196" y="3689"/>
                  </a:lnTo>
                  <a:lnTo>
                    <a:pt x="2195" y="3679"/>
                  </a:lnTo>
                  <a:lnTo>
                    <a:pt x="2195" y="3668"/>
                  </a:lnTo>
                  <a:lnTo>
                    <a:pt x="2195" y="3655"/>
                  </a:lnTo>
                  <a:lnTo>
                    <a:pt x="2195" y="3644"/>
                  </a:lnTo>
                  <a:lnTo>
                    <a:pt x="2194" y="3640"/>
                  </a:lnTo>
                  <a:lnTo>
                    <a:pt x="2193" y="3634"/>
                  </a:lnTo>
                  <a:lnTo>
                    <a:pt x="2189" y="3631"/>
                  </a:lnTo>
                  <a:lnTo>
                    <a:pt x="2185" y="3626"/>
                  </a:lnTo>
                  <a:lnTo>
                    <a:pt x="2178" y="3622"/>
                  </a:lnTo>
                  <a:lnTo>
                    <a:pt x="2169" y="3618"/>
                  </a:lnTo>
                  <a:lnTo>
                    <a:pt x="2160" y="3617"/>
                  </a:lnTo>
                  <a:lnTo>
                    <a:pt x="2151" y="3615"/>
                  </a:lnTo>
                  <a:lnTo>
                    <a:pt x="2143" y="3612"/>
                  </a:lnTo>
                  <a:lnTo>
                    <a:pt x="2136" y="3609"/>
                  </a:lnTo>
                  <a:lnTo>
                    <a:pt x="2134" y="3607"/>
                  </a:lnTo>
                  <a:lnTo>
                    <a:pt x="2133" y="3605"/>
                  </a:lnTo>
                  <a:lnTo>
                    <a:pt x="2132" y="3601"/>
                  </a:lnTo>
                  <a:lnTo>
                    <a:pt x="2130" y="3597"/>
                  </a:lnTo>
                  <a:lnTo>
                    <a:pt x="2130" y="3593"/>
                  </a:lnTo>
                  <a:lnTo>
                    <a:pt x="2132" y="3591"/>
                  </a:lnTo>
                  <a:lnTo>
                    <a:pt x="2134" y="3589"/>
                  </a:lnTo>
                  <a:lnTo>
                    <a:pt x="2135" y="3585"/>
                  </a:lnTo>
                  <a:lnTo>
                    <a:pt x="2139" y="3582"/>
                  </a:lnTo>
                  <a:lnTo>
                    <a:pt x="2145" y="3577"/>
                  </a:lnTo>
                  <a:lnTo>
                    <a:pt x="2151" y="3574"/>
                  </a:lnTo>
                  <a:lnTo>
                    <a:pt x="2155" y="3569"/>
                  </a:lnTo>
                  <a:lnTo>
                    <a:pt x="2156" y="3567"/>
                  </a:lnTo>
                  <a:lnTo>
                    <a:pt x="2159" y="3565"/>
                  </a:lnTo>
                  <a:lnTo>
                    <a:pt x="2159" y="3561"/>
                  </a:lnTo>
                  <a:lnTo>
                    <a:pt x="2160" y="3558"/>
                  </a:lnTo>
                  <a:lnTo>
                    <a:pt x="2159" y="3555"/>
                  </a:lnTo>
                  <a:lnTo>
                    <a:pt x="2159" y="3551"/>
                  </a:lnTo>
                  <a:lnTo>
                    <a:pt x="2156" y="3548"/>
                  </a:lnTo>
                  <a:lnTo>
                    <a:pt x="2154" y="3544"/>
                  </a:lnTo>
                  <a:lnTo>
                    <a:pt x="2150" y="3540"/>
                  </a:lnTo>
                  <a:lnTo>
                    <a:pt x="2142" y="3535"/>
                  </a:lnTo>
                  <a:lnTo>
                    <a:pt x="2134" y="3533"/>
                  </a:lnTo>
                  <a:lnTo>
                    <a:pt x="2126" y="3531"/>
                  </a:lnTo>
                  <a:lnTo>
                    <a:pt x="2117" y="3530"/>
                  </a:lnTo>
                  <a:lnTo>
                    <a:pt x="2108" y="3530"/>
                  </a:lnTo>
                  <a:lnTo>
                    <a:pt x="2102" y="3530"/>
                  </a:lnTo>
                  <a:lnTo>
                    <a:pt x="2096" y="3532"/>
                  </a:lnTo>
                  <a:lnTo>
                    <a:pt x="2092" y="3534"/>
                  </a:lnTo>
                  <a:lnTo>
                    <a:pt x="2087" y="3538"/>
                  </a:lnTo>
                  <a:lnTo>
                    <a:pt x="2079" y="3546"/>
                  </a:lnTo>
                  <a:lnTo>
                    <a:pt x="2073" y="3555"/>
                  </a:lnTo>
                  <a:lnTo>
                    <a:pt x="2066" y="3565"/>
                  </a:lnTo>
                  <a:lnTo>
                    <a:pt x="2058" y="3573"/>
                  </a:lnTo>
                  <a:lnTo>
                    <a:pt x="2053" y="3576"/>
                  </a:lnTo>
                  <a:lnTo>
                    <a:pt x="2049" y="3578"/>
                  </a:lnTo>
                  <a:lnTo>
                    <a:pt x="2043" y="3581"/>
                  </a:lnTo>
                  <a:lnTo>
                    <a:pt x="2037" y="3581"/>
                  </a:lnTo>
                  <a:lnTo>
                    <a:pt x="2032" y="3581"/>
                  </a:lnTo>
                  <a:lnTo>
                    <a:pt x="2027" y="3580"/>
                  </a:lnTo>
                  <a:lnTo>
                    <a:pt x="2023" y="3578"/>
                  </a:lnTo>
                  <a:lnTo>
                    <a:pt x="2019" y="3576"/>
                  </a:lnTo>
                  <a:lnTo>
                    <a:pt x="2013" y="3572"/>
                  </a:lnTo>
                  <a:lnTo>
                    <a:pt x="2006" y="3565"/>
                  </a:lnTo>
                  <a:lnTo>
                    <a:pt x="1994" y="3550"/>
                  </a:lnTo>
                  <a:lnTo>
                    <a:pt x="1983" y="3533"/>
                  </a:lnTo>
                  <a:lnTo>
                    <a:pt x="1979" y="3550"/>
                  </a:lnTo>
                  <a:lnTo>
                    <a:pt x="1974" y="3566"/>
                  </a:lnTo>
                  <a:lnTo>
                    <a:pt x="1971" y="3574"/>
                  </a:lnTo>
                  <a:lnTo>
                    <a:pt x="1967" y="3580"/>
                  </a:lnTo>
                  <a:lnTo>
                    <a:pt x="1964" y="3581"/>
                  </a:lnTo>
                  <a:lnTo>
                    <a:pt x="1962" y="3583"/>
                  </a:lnTo>
                  <a:lnTo>
                    <a:pt x="1958" y="3584"/>
                  </a:lnTo>
                  <a:lnTo>
                    <a:pt x="1954" y="3584"/>
                  </a:lnTo>
                  <a:lnTo>
                    <a:pt x="1946" y="3584"/>
                  </a:lnTo>
                  <a:lnTo>
                    <a:pt x="1939" y="3582"/>
                  </a:lnTo>
                  <a:lnTo>
                    <a:pt x="1932" y="3580"/>
                  </a:lnTo>
                  <a:lnTo>
                    <a:pt x="1925" y="3577"/>
                  </a:lnTo>
                  <a:lnTo>
                    <a:pt x="1914" y="3569"/>
                  </a:lnTo>
                  <a:lnTo>
                    <a:pt x="1903" y="3561"/>
                  </a:lnTo>
                  <a:lnTo>
                    <a:pt x="1891" y="3554"/>
                  </a:lnTo>
                  <a:lnTo>
                    <a:pt x="1879" y="3547"/>
                  </a:lnTo>
                  <a:lnTo>
                    <a:pt x="1873" y="3543"/>
                  </a:lnTo>
                  <a:lnTo>
                    <a:pt x="1866" y="3541"/>
                  </a:lnTo>
                  <a:lnTo>
                    <a:pt x="1859" y="3540"/>
                  </a:lnTo>
                  <a:lnTo>
                    <a:pt x="1851" y="3539"/>
                  </a:lnTo>
                  <a:lnTo>
                    <a:pt x="1840" y="3540"/>
                  </a:lnTo>
                  <a:lnTo>
                    <a:pt x="1831" y="3540"/>
                  </a:lnTo>
                  <a:lnTo>
                    <a:pt x="1822" y="3542"/>
                  </a:lnTo>
                  <a:lnTo>
                    <a:pt x="1813" y="3544"/>
                  </a:lnTo>
                  <a:lnTo>
                    <a:pt x="1805" y="3548"/>
                  </a:lnTo>
                  <a:lnTo>
                    <a:pt x="1798" y="3554"/>
                  </a:lnTo>
                  <a:lnTo>
                    <a:pt x="1792" y="3560"/>
                  </a:lnTo>
                  <a:lnTo>
                    <a:pt x="1787" y="3568"/>
                  </a:lnTo>
                  <a:lnTo>
                    <a:pt x="1784" y="3576"/>
                  </a:lnTo>
                  <a:lnTo>
                    <a:pt x="1781" y="3585"/>
                  </a:lnTo>
                  <a:lnTo>
                    <a:pt x="1781" y="3593"/>
                  </a:lnTo>
                  <a:lnTo>
                    <a:pt x="1781" y="3601"/>
                  </a:lnTo>
                  <a:lnTo>
                    <a:pt x="1783" y="3609"/>
                  </a:lnTo>
                  <a:lnTo>
                    <a:pt x="1783" y="3618"/>
                  </a:lnTo>
                  <a:lnTo>
                    <a:pt x="1783" y="3626"/>
                  </a:lnTo>
                  <a:lnTo>
                    <a:pt x="1780" y="3635"/>
                  </a:lnTo>
                  <a:lnTo>
                    <a:pt x="1775" y="3652"/>
                  </a:lnTo>
                  <a:lnTo>
                    <a:pt x="1768" y="3668"/>
                  </a:lnTo>
                  <a:lnTo>
                    <a:pt x="1761" y="3683"/>
                  </a:lnTo>
                  <a:lnTo>
                    <a:pt x="1752" y="3695"/>
                  </a:lnTo>
                  <a:lnTo>
                    <a:pt x="1743" y="3708"/>
                  </a:lnTo>
                  <a:lnTo>
                    <a:pt x="1732" y="3719"/>
                  </a:lnTo>
                  <a:lnTo>
                    <a:pt x="1718" y="3729"/>
                  </a:lnTo>
                  <a:lnTo>
                    <a:pt x="1703" y="3738"/>
                  </a:lnTo>
                  <a:lnTo>
                    <a:pt x="1695" y="3744"/>
                  </a:lnTo>
                  <a:lnTo>
                    <a:pt x="1689" y="3751"/>
                  </a:lnTo>
                  <a:lnTo>
                    <a:pt x="1682" y="3757"/>
                  </a:lnTo>
                  <a:lnTo>
                    <a:pt x="1676" y="3764"/>
                  </a:lnTo>
                  <a:lnTo>
                    <a:pt x="1669" y="3770"/>
                  </a:lnTo>
                  <a:lnTo>
                    <a:pt x="1663" y="3776"/>
                  </a:lnTo>
                  <a:lnTo>
                    <a:pt x="1659" y="3778"/>
                  </a:lnTo>
                  <a:lnTo>
                    <a:pt x="1655" y="3779"/>
                  </a:lnTo>
                  <a:lnTo>
                    <a:pt x="1650" y="3780"/>
                  </a:lnTo>
                  <a:lnTo>
                    <a:pt x="1646" y="3780"/>
                  </a:lnTo>
                  <a:lnTo>
                    <a:pt x="1642" y="3780"/>
                  </a:lnTo>
                  <a:lnTo>
                    <a:pt x="1639" y="3779"/>
                  </a:lnTo>
                  <a:lnTo>
                    <a:pt x="1636" y="3778"/>
                  </a:lnTo>
                  <a:lnTo>
                    <a:pt x="1634" y="3776"/>
                  </a:lnTo>
                  <a:lnTo>
                    <a:pt x="1631" y="3770"/>
                  </a:lnTo>
                  <a:lnTo>
                    <a:pt x="1629" y="3764"/>
                  </a:lnTo>
                  <a:lnTo>
                    <a:pt x="1626" y="3757"/>
                  </a:lnTo>
                  <a:lnTo>
                    <a:pt x="1624" y="3751"/>
                  </a:lnTo>
                  <a:lnTo>
                    <a:pt x="1621" y="3744"/>
                  </a:lnTo>
                  <a:lnTo>
                    <a:pt x="1616" y="3738"/>
                  </a:lnTo>
                  <a:lnTo>
                    <a:pt x="1606" y="3730"/>
                  </a:lnTo>
                  <a:lnTo>
                    <a:pt x="1595" y="3725"/>
                  </a:lnTo>
                  <a:lnTo>
                    <a:pt x="1589" y="3722"/>
                  </a:lnTo>
                  <a:lnTo>
                    <a:pt x="1583" y="3720"/>
                  </a:lnTo>
                  <a:lnTo>
                    <a:pt x="1576" y="3719"/>
                  </a:lnTo>
                  <a:lnTo>
                    <a:pt x="1570" y="3719"/>
                  </a:lnTo>
                  <a:lnTo>
                    <a:pt x="1562" y="3720"/>
                  </a:lnTo>
                  <a:lnTo>
                    <a:pt x="1556" y="3722"/>
                  </a:lnTo>
                  <a:lnTo>
                    <a:pt x="1550" y="3726"/>
                  </a:lnTo>
                  <a:lnTo>
                    <a:pt x="1545" y="3730"/>
                  </a:lnTo>
                  <a:lnTo>
                    <a:pt x="1539" y="3735"/>
                  </a:lnTo>
                  <a:lnTo>
                    <a:pt x="1533" y="3738"/>
                  </a:lnTo>
                  <a:lnTo>
                    <a:pt x="1528" y="3740"/>
                  </a:lnTo>
                  <a:lnTo>
                    <a:pt x="1520" y="3742"/>
                  </a:lnTo>
                  <a:lnTo>
                    <a:pt x="1513" y="3740"/>
                  </a:lnTo>
                  <a:lnTo>
                    <a:pt x="1507" y="3738"/>
                  </a:lnTo>
                  <a:lnTo>
                    <a:pt x="1503" y="3736"/>
                  </a:lnTo>
                  <a:lnTo>
                    <a:pt x="1497" y="3733"/>
                  </a:lnTo>
                  <a:lnTo>
                    <a:pt x="1493" y="3728"/>
                  </a:lnTo>
                  <a:lnTo>
                    <a:pt x="1487" y="3726"/>
                  </a:lnTo>
                  <a:lnTo>
                    <a:pt x="1481" y="3723"/>
                  </a:lnTo>
                  <a:lnTo>
                    <a:pt x="1475" y="3722"/>
                  </a:lnTo>
                  <a:lnTo>
                    <a:pt x="1462" y="3723"/>
                  </a:lnTo>
                  <a:lnTo>
                    <a:pt x="1451" y="3725"/>
                  </a:lnTo>
                  <a:lnTo>
                    <a:pt x="1439" y="3728"/>
                  </a:lnTo>
                  <a:lnTo>
                    <a:pt x="1430" y="3731"/>
                  </a:lnTo>
                  <a:lnTo>
                    <a:pt x="1420" y="3737"/>
                  </a:lnTo>
                  <a:lnTo>
                    <a:pt x="1411" y="3743"/>
                  </a:lnTo>
                  <a:lnTo>
                    <a:pt x="1401" y="3750"/>
                  </a:lnTo>
                  <a:lnTo>
                    <a:pt x="1392" y="3757"/>
                  </a:lnTo>
                  <a:lnTo>
                    <a:pt x="1386" y="3763"/>
                  </a:lnTo>
                  <a:lnTo>
                    <a:pt x="1383" y="3768"/>
                  </a:lnTo>
                  <a:lnTo>
                    <a:pt x="1380" y="3770"/>
                  </a:lnTo>
                  <a:lnTo>
                    <a:pt x="1378" y="3772"/>
                  </a:lnTo>
                  <a:lnTo>
                    <a:pt x="1375" y="3773"/>
                  </a:lnTo>
                  <a:lnTo>
                    <a:pt x="1373" y="3773"/>
                  </a:lnTo>
                  <a:lnTo>
                    <a:pt x="1365" y="3773"/>
                  </a:lnTo>
                  <a:lnTo>
                    <a:pt x="1358" y="3772"/>
                  </a:lnTo>
                  <a:lnTo>
                    <a:pt x="1351" y="3771"/>
                  </a:lnTo>
                  <a:lnTo>
                    <a:pt x="1344" y="3769"/>
                  </a:lnTo>
                  <a:lnTo>
                    <a:pt x="1339" y="3767"/>
                  </a:lnTo>
                  <a:lnTo>
                    <a:pt x="1333" y="3763"/>
                  </a:lnTo>
                  <a:lnTo>
                    <a:pt x="1327" y="3760"/>
                  </a:lnTo>
                  <a:lnTo>
                    <a:pt x="1323" y="3756"/>
                  </a:lnTo>
                  <a:lnTo>
                    <a:pt x="1313" y="3746"/>
                  </a:lnTo>
                  <a:lnTo>
                    <a:pt x="1305" y="3736"/>
                  </a:lnTo>
                  <a:lnTo>
                    <a:pt x="1298" y="3723"/>
                  </a:lnTo>
                  <a:lnTo>
                    <a:pt x="1292" y="3710"/>
                  </a:lnTo>
                  <a:lnTo>
                    <a:pt x="1266" y="3716"/>
                  </a:lnTo>
                  <a:lnTo>
                    <a:pt x="1254" y="3709"/>
                  </a:lnTo>
                  <a:lnTo>
                    <a:pt x="1241" y="3703"/>
                  </a:lnTo>
                  <a:lnTo>
                    <a:pt x="1235" y="3700"/>
                  </a:lnTo>
                  <a:lnTo>
                    <a:pt x="1231" y="3695"/>
                  </a:lnTo>
                  <a:lnTo>
                    <a:pt x="1229" y="3691"/>
                  </a:lnTo>
                  <a:lnTo>
                    <a:pt x="1228" y="3684"/>
                  </a:lnTo>
                  <a:lnTo>
                    <a:pt x="1229" y="3678"/>
                  </a:lnTo>
                  <a:lnTo>
                    <a:pt x="1231" y="3672"/>
                  </a:lnTo>
                  <a:lnTo>
                    <a:pt x="1233" y="3669"/>
                  </a:lnTo>
                  <a:lnTo>
                    <a:pt x="1237" y="3665"/>
                  </a:lnTo>
                  <a:lnTo>
                    <a:pt x="1241" y="3660"/>
                  </a:lnTo>
                  <a:lnTo>
                    <a:pt x="1243" y="3655"/>
                  </a:lnTo>
                  <a:lnTo>
                    <a:pt x="1246" y="3651"/>
                  </a:lnTo>
                  <a:lnTo>
                    <a:pt x="1247" y="3645"/>
                  </a:lnTo>
                  <a:lnTo>
                    <a:pt x="1246" y="3636"/>
                  </a:lnTo>
                  <a:lnTo>
                    <a:pt x="1243" y="3627"/>
                  </a:lnTo>
                  <a:lnTo>
                    <a:pt x="1239" y="3619"/>
                  </a:lnTo>
                  <a:lnTo>
                    <a:pt x="1234" y="3612"/>
                  </a:lnTo>
                  <a:lnTo>
                    <a:pt x="1228" y="3607"/>
                  </a:lnTo>
                  <a:lnTo>
                    <a:pt x="1221" y="3601"/>
                  </a:lnTo>
                  <a:lnTo>
                    <a:pt x="1213" y="3595"/>
                  </a:lnTo>
                  <a:lnTo>
                    <a:pt x="1205" y="3591"/>
                  </a:lnTo>
                  <a:lnTo>
                    <a:pt x="1205" y="3591"/>
                  </a:lnTo>
                  <a:lnTo>
                    <a:pt x="1213" y="3582"/>
                  </a:lnTo>
                  <a:lnTo>
                    <a:pt x="1220" y="3576"/>
                  </a:lnTo>
                  <a:lnTo>
                    <a:pt x="1228" y="3572"/>
                  </a:lnTo>
                  <a:lnTo>
                    <a:pt x="1235" y="3568"/>
                  </a:lnTo>
                  <a:lnTo>
                    <a:pt x="1242" y="3564"/>
                  </a:lnTo>
                  <a:lnTo>
                    <a:pt x="1250" y="3559"/>
                  </a:lnTo>
                  <a:lnTo>
                    <a:pt x="1258" y="3554"/>
                  </a:lnTo>
                  <a:lnTo>
                    <a:pt x="1266" y="3546"/>
                  </a:lnTo>
                  <a:lnTo>
                    <a:pt x="1269" y="3538"/>
                  </a:lnTo>
                  <a:lnTo>
                    <a:pt x="1271" y="3529"/>
                  </a:lnTo>
                  <a:lnTo>
                    <a:pt x="1272" y="3525"/>
                  </a:lnTo>
                  <a:lnTo>
                    <a:pt x="1273" y="3522"/>
                  </a:lnTo>
                  <a:lnTo>
                    <a:pt x="1275" y="3518"/>
                  </a:lnTo>
                  <a:lnTo>
                    <a:pt x="1279" y="3516"/>
                  </a:lnTo>
                  <a:lnTo>
                    <a:pt x="1289" y="3515"/>
                  </a:lnTo>
                  <a:lnTo>
                    <a:pt x="1299" y="3513"/>
                  </a:lnTo>
                  <a:lnTo>
                    <a:pt x="1309" y="3510"/>
                  </a:lnTo>
                  <a:lnTo>
                    <a:pt x="1318" y="3506"/>
                  </a:lnTo>
                  <a:lnTo>
                    <a:pt x="1316" y="3480"/>
                  </a:lnTo>
                  <a:lnTo>
                    <a:pt x="1314" y="3454"/>
                  </a:lnTo>
                  <a:lnTo>
                    <a:pt x="1311" y="3428"/>
                  </a:lnTo>
                  <a:lnTo>
                    <a:pt x="1311" y="3398"/>
                  </a:lnTo>
                  <a:lnTo>
                    <a:pt x="1311" y="3371"/>
                  </a:lnTo>
                  <a:lnTo>
                    <a:pt x="1311" y="3345"/>
                  </a:lnTo>
                  <a:lnTo>
                    <a:pt x="1311" y="3318"/>
                  </a:lnTo>
                  <a:lnTo>
                    <a:pt x="1311" y="3291"/>
                  </a:lnTo>
                  <a:lnTo>
                    <a:pt x="1311" y="3271"/>
                  </a:lnTo>
                  <a:lnTo>
                    <a:pt x="1313" y="3253"/>
                  </a:lnTo>
                  <a:lnTo>
                    <a:pt x="1310" y="3244"/>
                  </a:lnTo>
                  <a:lnTo>
                    <a:pt x="1308" y="3237"/>
                  </a:lnTo>
                  <a:lnTo>
                    <a:pt x="1306" y="3234"/>
                  </a:lnTo>
                  <a:lnTo>
                    <a:pt x="1302" y="3232"/>
                  </a:lnTo>
                  <a:lnTo>
                    <a:pt x="1299" y="3230"/>
                  </a:lnTo>
                  <a:lnTo>
                    <a:pt x="1294" y="3227"/>
                  </a:lnTo>
                  <a:lnTo>
                    <a:pt x="1283" y="3224"/>
                  </a:lnTo>
                  <a:lnTo>
                    <a:pt x="1272" y="3222"/>
                  </a:lnTo>
                  <a:lnTo>
                    <a:pt x="1260" y="3219"/>
                  </a:lnTo>
                  <a:lnTo>
                    <a:pt x="1250" y="3219"/>
                  </a:lnTo>
                  <a:lnTo>
                    <a:pt x="1239" y="3217"/>
                  </a:lnTo>
                  <a:lnTo>
                    <a:pt x="1228" y="3216"/>
                  </a:lnTo>
                  <a:lnTo>
                    <a:pt x="1216" y="3213"/>
                  </a:lnTo>
                  <a:lnTo>
                    <a:pt x="1205" y="3208"/>
                  </a:lnTo>
                  <a:lnTo>
                    <a:pt x="1198" y="3205"/>
                  </a:lnTo>
                  <a:lnTo>
                    <a:pt x="1192" y="3199"/>
                  </a:lnTo>
                  <a:lnTo>
                    <a:pt x="1187" y="3194"/>
                  </a:lnTo>
                  <a:lnTo>
                    <a:pt x="1182" y="3189"/>
                  </a:lnTo>
                  <a:lnTo>
                    <a:pt x="1177" y="3184"/>
                  </a:lnTo>
                  <a:lnTo>
                    <a:pt x="1171" y="3180"/>
                  </a:lnTo>
                  <a:lnTo>
                    <a:pt x="1164" y="3177"/>
                  </a:lnTo>
                  <a:lnTo>
                    <a:pt x="1156" y="3176"/>
                  </a:lnTo>
                  <a:lnTo>
                    <a:pt x="1151" y="3181"/>
                  </a:lnTo>
                  <a:lnTo>
                    <a:pt x="1144" y="3185"/>
                  </a:lnTo>
                  <a:lnTo>
                    <a:pt x="1135" y="3184"/>
                  </a:lnTo>
                  <a:lnTo>
                    <a:pt x="1126" y="3182"/>
                  </a:lnTo>
                  <a:lnTo>
                    <a:pt x="1118" y="3179"/>
                  </a:lnTo>
                  <a:lnTo>
                    <a:pt x="1111" y="3173"/>
                  </a:lnTo>
                  <a:lnTo>
                    <a:pt x="1098" y="3162"/>
                  </a:lnTo>
                  <a:lnTo>
                    <a:pt x="1086" y="3147"/>
                  </a:lnTo>
                  <a:lnTo>
                    <a:pt x="1080" y="3142"/>
                  </a:lnTo>
                  <a:lnTo>
                    <a:pt x="1074" y="3139"/>
                  </a:lnTo>
                  <a:lnTo>
                    <a:pt x="1067" y="3137"/>
                  </a:lnTo>
                  <a:lnTo>
                    <a:pt x="1060" y="3134"/>
                  </a:lnTo>
                  <a:lnTo>
                    <a:pt x="1052" y="3133"/>
                  </a:lnTo>
                  <a:lnTo>
                    <a:pt x="1046" y="3131"/>
                  </a:lnTo>
                  <a:lnTo>
                    <a:pt x="1040" y="3126"/>
                  </a:lnTo>
                  <a:lnTo>
                    <a:pt x="1035" y="3121"/>
                  </a:lnTo>
                  <a:lnTo>
                    <a:pt x="1030" y="3114"/>
                  </a:lnTo>
                  <a:lnTo>
                    <a:pt x="1028" y="3106"/>
                  </a:lnTo>
                  <a:lnTo>
                    <a:pt x="1027" y="3098"/>
                  </a:lnTo>
                  <a:lnTo>
                    <a:pt x="1027" y="3090"/>
                  </a:lnTo>
                  <a:lnTo>
                    <a:pt x="1027" y="3082"/>
                  </a:lnTo>
                  <a:lnTo>
                    <a:pt x="1026" y="3073"/>
                  </a:lnTo>
                  <a:lnTo>
                    <a:pt x="1025" y="3065"/>
                  </a:lnTo>
                  <a:lnTo>
                    <a:pt x="1021" y="3057"/>
                  </a:lnTo>
                  <a:lnTo>
                    <a:pt x="1000" y="3015"/>
                  </a:lnTo>
                  <a:lnTo>
                    <a:pt x="978" y="2980"/>
                  </a:lnTo>
                  <a:lnTo>
                    <a:pt x="957" y="2945"/>
                  </a:lnTo>
                  <a:lnTo>
                    <a:pt x="932" y="2906"/>
                  </a:lnTo>
                  <a:lnTo>
                    <a:pt x="910" y="2870"/>
                  </a:lnTo>
                  <a:lnTo>
                    <a:pt x="891" y="2838"/>
                  </a:lnTo>
                  <a:lnTo>
                    <a:pt x="873" y="2806"/>
                  </a:lnTo>
                  <a:lnTo>
                    <a:pt x="853" y="2774"/>
                  </a:lnTo>
                  <a:lnTo>
                    <a:pt x="848" y="2784"/>
                  </a:lnTo>
                  <a:lnTo>
                    <a:pt x="842" y="2796"/>
                  </a:lnTo>
                  <a:lnTo>
                    <a:pt x="837" y="2805"/>
                  </a:lnTo>
                  <a:lnTo>
                    <a:pt x="830" y="2814"/>
                  </a:lnTo>
                  <a:lnTo>
                    <a:pt x="822" y="2822"/>
                  </a:lnTo>
                  <a:lnTo>
                    <a:pt x="813" y="2827"/>
                  </a:lnTo>
                  <a:lnTo>
                    <a:pt x="803" y="2832"/>
                  </a:lnTo>
                  <a:lnTo>
                    <a:pt x="790" y="2835"/>
                  </a:lnTo>
                  <a:lnTo>
                    <a:pt x="793" y="2848"/>
                  </a:lnTo>
                  <a:lnTo>
                    <a:pt x="796" y="2858"/>
                  </a:lnTo>
                  <a:lnTo>
                    <a:pt x="798" y="2868"/>
                  </a:lnTo>
                  <a:lnTo>
                    <a:pt x="799" y="2881"/>
                  </a:lnTo>
                  <a:lnTo>
                    <a:pt x="799" y="2887"/>
                  </a:lnTo>
                  <a:lnTo>
                    <a:pt x="796" y="2892"/>
                  </a:lnTo>
                  <a:lnTo>
                    <a:pt x="791" y="2896"/>
                  </a:lnTo>
                  <a:lnTo>
                    <a:pt x="786" y="2901"/>
                  </a:lnTo>
                  <a:lnTo>
                    <a:pt x="772" y="2907"/>
                  </a:lnTo>
                  <a:lnTo>
                    <a:pt x="759" y="2912"/>
                  </a:lnTo>
                  <a:lnTo>
                    <a:pt x="753" y="2916"/>
                  </a:lnTo>
                  <a:lnTo>
                    <a:pt x="750" y="2921"/>
                  </a:lnTo>
                  <a:lnTo>
                    <a:pt x="747" y="2927"/>
                  </a:lnTo>
                  <a:lnTo>
                    <a:pt x="745" y="2933"/>
                  </a:lnTo>
                  <a:lnTo>
                    <a:pt x="742" y="2938"/>
                  </a:lnTo>
                  <a:lnTo>
                    <a:pt x="739" y="2943"/>
                  </a:lnTo>
                  <a:lnTo>
                    <a:pt x="737" y="2945"/>
                  </a:lnTo>
                  <a:lnTo>
                    <a:pt x="735" y="2946"/>
                  </a:lnTo>
                  <a:lnTo>
                    <a:pt x="733" y="2947"/>
                  </a:lnTo>
                  <a:lnTo>
                    <a:pt x="729" y="2947"/>
                  </a:lnTo>
                  <a:lnTo>
                    <a:pt x="723" y="2947"/>
                  </a:lnTo>
                  <a:lnTo>
                    <a:pt x="719" y="2946"/>
                  </a:lnTo>
                  <a:lnTo>
                    <a:pt x="714" y="2945"/>
                  </a:lnTo>
                  <a:lnTo>
                    <a:pt x="710" y="2943"/>
                  </a:lnTo>
                  <a:lnTo>
                    <a:pt x="702" y="2938"/>
                  </a:lnTo>
                  <a:lnTo>
                    <a:pt x="695" y="2932"/>
                  </a:lnTo>
                  <a:lnTo>
                    <a:pt x="690" y="2924"/>
                  </a:lnTo>
                  <a:lnTo>
                    <a:pt x="684" y="2915"/>
                  </a:lnTo>
                  <a:lnTo>
                    <a:pt x="679" y="2904"/>
                  </a:lnTo>
                  <a:lnTo>
                    <a:pt x="675" y="2894"/>
                  </a:lnTo>
                  <a:lnTo>
                    <a:pt x="670" y="2885"/>
                  </a:lnTo>
                  <a:lnTo>
                    <a:pt x="665" y="2875"/>
                  </a:lnTo>
                  <a:lnTo>
                    <a:pt x="660" y="2866"/>
                  </a:lnTo>
                  <a:lnTo>
                    <a:pt x="653" y="2858"/>
                  </a:lnTo>
                  <a:lnTo>
                    <a:pt x="648" y="2851"/>
                  </a:lnTo>
                  <a:lnTo>
                    <a:pt x="640" y="2847"/>
                  </a:lnTo>
                  <a:lnTo>
                    <a:pt x="635" y="2844"/>
                  </a:lnTo>
                  <a:lnTo>
                    <a:pt x="631" y="2843"/>
                  </a:lnTo>
                  <a:lnTo>
                    <a:pt x="625" y="2842"/>
                  </a:lnTo>
                  <a:lnTo>
                    <a:pt x="620" y="2842"/>
                  </a:lnTo>
                  <a:lnTo>
                    <a:pt x="612" y="2842"/>
                  </a:lnTo>
                  <a:lnTo>
                    <a:pt x="607" y="2844"/>
                  </a:lnTo>
                  <a:lnTo>
                    <a:pt x="601" y="2848"/>
                  </a:lnTo>
                  <a:lnTo>
                    <a:pt x="597" y="2852"/>
                  </a:lnTo>
                  <a:lnTo>
                    <a:pt x="589" y="2864"/>
                  </a:lnTo>
                  <a:lnTo>
                    <a:pt x="582" y="2877"/>
                  </a:lnTo>
                  <a:lnTo>
                    <a:pt x="574" y="2890"/>
                  </a:lnTo>
                  <a:lnTo>
                    <a:pt x="566" y="2901"/>
                  </a:lnTo>
                  <a:lnTo>
                    <a:pt x="562" y="2906"/>
                  </a:lnTo>
                  <a:lnTo>
                    <a:pt x="556" y="2909"/>
                  </a:lnTo>
                  <a:lnTo>
                    <a:pt x="550" y="2911"/>
                  </a:lnTo>
                  <a:lnTo>
                    <a:pt x="543" y="2912"/>
                  </a:lnTo>
                  <a:lnTo>
                    <a:pt x="538" y="2912"/>
                  </a:lnTo>
                  <a:lnTo>
                    <a:pt x="533" y="2911"/>
                  </a:lnTo>
                  <a:lnTo>
                    <a:pt x="529" y="2909"/>
                  </a:lnTo>
                  <a:lnTo>
                    <a:pt x="524" y="2906"/>
                  </a:lnTo>
                  <a:lnTo>
                    <a:pt x="521" y="2902"/>
                  </a:lnTo>
                  <a:lnTo>
                    <a:pt x="517" y="2899"/>
                  </a:lnTo>
                  <a:lnTo>
                    <a:pt x="515" y="2894"/>
                  </a:lnTo>
                  <a:lnTo>
                    <a:pt x="513" y="2890"/>
                  </a:lnTo>
                  <a:lnTo>
                    <a:pt x="508" y="2879"/>
                  </a:lnTo>
                  <a:lnTo>
                    <a:pt x="506" y="2868"/>
                  </a:lnTo>
                  <a:lnTo>
                    <a:pt x="505" y="2857"/>
                  </a:lnTo>
                  <a:lnTo>
                    <a:pt x="504" y="2844"/>
                  </a:lnTo>
                  <a:lnTo>
                    <a:pt x="477" y="2844"/>
                  </a:lnTo>
                  <a:lnTo>
                    <a:pt x="471" y="2845"/>
                  </a:lnTo>
                  <a:lnTo>
                    <a:pt x="466" y="2847"/>
                  </a:lnTo>
                  <a:lnTo>
                    <a:pt x="462" y="2848"/>
                  </a:lnTo>
                  <a:lnTo>
                    <a:pt x="458" y="2850"/>
                  </a:lnTo>
                  <a:lnTo>
                    <a:pt x="452" y="2855"/>
                  </a:lnTo>
                  <a:lnTo>
                    <a:pt x="445" y="2861"/>
                  </a:lnTo>
                  <a:lnTo>
                    <a:pt x="432" y="2877"/>
                  </a:lnTo>
                  <a:lnTo>
                    <a:pt x="420" y="2894"/>
                  </a:lnTo>
                  <a:lnTo>
                    <a:pt x="410" y="2889"/>
                  </a:lnTo>
                  <a:lnTo>
                    <a:pt x="401" y="2884"/>
                  </a:lnTo>
                  <a:lnTo>
                    <a:pt x="392" y="2878"/>
                  </a:lnTo>
                  <a:lnTo>
                    <a:pt x="383" y="2874"/>
                  </a:lnTo>
                  <a:lnTo>
                    <a:pt x="376" y="2872"/>
                  </a:lnTo>
                  <a:lnTo>
                    <a:pt x="369" y="2870"/>
                  </a:lnTo>
                  <a:lnTo>
                    <a:pt x="363" y="2870"/>
                  </a:lnTo>
                  <a:lnTo>
                    <a:pt x="356" y="2870"/>
                  </a:lnTo>
                  <a:lnTo>
                    <a:pt x="351" y="2870"/>
                  </a:lnTo>
                  <a:lnTo>
                    <a:pt x="344" y="2870"/>
                  </a:lnTo>
                  <a:lnTo>
                    <a:pt x="337" y="2869"/>
                  </a:lnTo>
                  <a:lnTo>
                    <a:pt x="330" y="2867"/>
                  </a:lnTo>
                  <a:lnTo>
                    <a:pt x="325" y="2865"/>
                  </a:lnTo>
                  <a:lnTo>
                    <a:pt x="319" y="2861"/>
                  </a:lnTo>
                  <a:lnTo>
                    <a:pt x="315" y="2857"/>
                  </a:lnTo>
                  <a:lnTo>
                    <a:pt x="310" y="2853"/>
                  </a:lnTo>
                  <a:lnTo>
                    <a:pt x="302" y="2844"/>
                  </a:lnTo>
                  <a:lnTo>
                    <a:pt x="295" y="2834"/>
                  </a:lnTo>
                  <a:lnTo>
                    <a:pt x="290" y="2824"/>
                  </a:lnTo>
                  <a:lnTo>
                    <a:pt x="282" y="2815"/>
                  </a:lnTo>
                  <a:lnTo>
                    <a:pt x="274" y="2805"/>
                  </a:lnTo>
                  <a:lnTo>
                    <a:pt x="264" y="2797"/>
                  </a:lnTo>
                  <a:lnTo>
                    <a:pt x="253" y="2790"/>
                  </a:lnTo>
                  <a:lnTo>
                    <a:pt x="244" y="2784"/>
                  </a:lnTo>
                  <a:lnTo>
                    <a:pt x="236" y="2778"/>
                  </a:lnTo>
                  <a:lnTo>
                    <a:pt x="230" y="2770"/>
                  </a:lnTo>
                  <a:lnTo>
                    <a:pt x="224" y="2762"/>
                  </a:lnTo>
                  <a:lnTo>
                    <a:pt x="219" y="2754"/>
                  </a:lnTo>
                  <a:lnTo>
                    <a:pt x="216" y="2744"/>
                  </a:lnTo>
                  <a:lnTo>
                    <a:pt x="215" y="2732"/>
                  </a:lnTo>
                  <a:lnTo>
                    <a:pt x="215" y="2727"/>
                  </a:lnTo>
                  <a:lnTo>
                    <a:pt x="215" y="2721"/>
                  </a:lnTo>
                  <a:lnTo>
                    <a:pt x="215" y="2721"/>
                  </a:lnTo>
                  <a:lnTo>
                    <a:pt x="217" y="2706"/>
                  </a:lnTo>
                  <a:lnTo>
                    <a:pt x="221" y="2691"/>
                  </a:lnTo>
                  <a:lnTo>
                    <a:pt x="225" y="2678"/>
                  </a:lnTo>
                  <a:lnTo>
                    <a:pt x="230" y="2665"/>
                  </a:lnTo>
                  <a:lnTo>
                    <a:pt x="234" y="2652"/>
                  </a:lnTo>
                  <a:lnTo>
                    <a:pt x="238" y="2638"/>
                  </a:lnTo>
                  <a:lnTo>
                    <a:pt x="240" y="2623"/>
                  </a:lnTo>
                  <a:lnTo>
                    <a:pt x="241" y="2606"/>
                  </a:lnTo>
                  <a:lnTo>
                    <a:pt x="240" y="2599"/>
                  </a:lnTo>
                  <a:lnTo>
                    <a:pt x="239" y="2592"/>
                  </a:lnTo>
                  <a:lnTo>
                    <a:pt x="236" y="2585"/>
                  </a:lnTo>
                  <a:lnTo>
                    <a:pt x="234" y="2578"/>
                  </a:lnTo>
                  <a:lnTo>
                    <a:pt x="232" y="2571"/>
                  </a:lnTo>
                  <a:lnTo>
                    <a:pt x="230" y="2565"/>
                  </a:lnTo>
                  <a:lnTo>
                    <a:pt x="228" y="2557"/>
                  </a:lnTo>
                  <a:lnTo>
                    <a:pt x="227" y="2549"/>
                  </a:lnTo>
                  <a:lnTo>
                    <a:pt x="228" y="2545"/>
                  </a:lnTo>
                  <a:lnTo>
                    <a:pt x="230" y="2542"/>
                  </a:lnTo>
                  <a:lnTo>
                    <a:pt x="232" y="2538"/>
                  </a:lnTo>
                  <a:lnTo>
                    <a:pt x="234" y="2535"/>
                  </a:lnTo>
                  <a:lnTo>
                    <a:pt x="239" y="2529"/>
                  </a:lnTo>
                  <a:lnTo>
                    <a:pt x="244" y="2524"/>
                  </a:lnTo>
                  <a:lnTo>
                    <a:pt x="247" y="2518"/>
                  </a:lnTo>
                  <a:lnTo>
                    <a:pt x="249" y="2511"/>
                  </a:lnTo>
                  <a:lnTo>
                    <a:pt x="250" y="2506"/>
                  </a:lnTo>
                  <a:lnTo>
                    <a:pt x="251" y="2500"/>
                  </a:lnTo>
                  <a:lnTo>
                    <a:pt x="251" y="2489"/>
                  </a:lnTo>
                  <a:lnTo>
                    <a:pt x="249" y="2477"/>
                  </a:lnTo>
                  <a:lnTo>
                    <a:pt x="247" y="2466"/>
                  </a:lnTo>
                  <a:lnTo>
                    <a:pt x="244" y="2454"/>
                  </a:lnTo>
                  <a:lnTo>
                    <a:pt x="242" y="2440"/>
                  </a:lnTo>
                  <a:lnTo>
                    <a:pt x="241" y="2427"/>
                  </a:lnTo>
                  <a:lnTo>
                    <a:pt x="239" y="2423"/>
                  </a:lnTo>
                  <a:lnTo>
                    <a:pt x="238" y="2418"/>
                  </a:lnTo>
                  <a:lnTo>
                    <a:pt x="238" y="2413"/>
                  </a:lnTo>
                  <a:lnTo>
                    <a:pt x="238" y="2408"/>
                  </a:lnTo>
                  <a:lnTo>
                    <a:pt x="240" y="2398"/>
                  </a:lnTo>
                  <a:lnTo>
                    <a:pt x="241" y="2388"/>
                  </a:lnTo>
                  <a:lnTo>
                    <a:pt x="241" y="2381"/>
                  </a:lnTo>
                  <a:lnTo>
                    <a:pt x="243" y="2374"/>
                  </a:lnTo>
                  <a:lnTo>
                    <a:pt x="244" y="2369"/>
                  </a:lnTo>
                  <a:lnTo>
                    <a:pt x="247" y="2362"/>
                  </a:lnTo>
                  <a:lnTo>
                    <a:pt x="250" y="2356"/>
                  </a:lnTo>
                  <a:lnTo>
                    <a:pt x="251" y="2350"/>
                  </a:lnTo>
                  <a:lnTo>
                    <a:pt x="253" y="2344"/>
                  </a:lnTo>
                  <a:lnTo>
                    <a:pt x="253" y="2337"/>
                  </a:lnTo>
                  <a:lnTo>
                    <a:pt x="252" y="2329"/>
                  </a:lnTo>
                  <a:lnTo>
                    <a:pt x="251" y="2322"/>
                  </a:lnTo>
                  <a:lnTo>
                    <a:pt x="248" y="2316"/>
                  </a:lnTo>
                  <a:lnTo>
                    <a:pt x="243" y="2310"/>
                  </a:lnTo>
                  <a:lnTo>
                    <a:pt x="234" y="2298"/>
                  </a:lnTo>
                  <a:lnTo>
                    <a:pt x="225" y="2286"/>
                  </a:lnTo>
                  <a:lnTo>
                    <a:pt x="211" y="2263"/>
                  </a:lnTo>
                  <a:lnTo>
                    <a:pt x="201" y="2243"/>
                  </a:lnTo>
                  <a:lnTo>
                    <a:pt x="198" y="2233"/>
                  </a:lnTo>
                  <a:lnTo>
                    <a:pt x="194" y="2221"/>
                  </a:lnTo>
                  <a:lnTo>
                    <a:pt x="193" y="2209"/>
                  </a:lnTo>
                  <a:lnTo>
                    <a:pt x="192" y="2195"/>
                  </a:lnTo>
                  <a:lnTo>
                    <a:pt x="193" y="2177"/>
                  </a:lnTo>
                  <a:lnTo>
                    <a:pt x="194" y="2160"/>
                  </a:lnTo>
                  <a:lnTo>
                    <a:pt x="196" y="2143"/>
                  </a:lnTo>
                  <a:lnTo>
                    <a:pt x="196" y="2125"/>
                  </a:lnTo>
                  <a:lnTo>
                    <a:pt x="196" y="2113"/>
                  </a:lnTo>
                  <a:lnTo>
                    <a:pt x="193" y="2100"/>
                  </a:lnTo>
                  <a:lnTo>
                    <a:pt x="191" y="2089"/>
                  </a:lnTo>
                  <a:lnTo>
                    <a:pt x="189" y="2077"/>
                  </a:lnTo>
                  <a:lnTo>
                    <a:pt x="181" y="2057"/>
                  </a:lnTo>
                  <a:lnTo>
                    <a:pt x="172" y="2038"/>
                  </a:lnTo>
                  <a:lnTo>
                    <a:pt x="163" y="2019"/>
                  </a:lnTo>
                  <a:lnTo>
                    <a:pt x="154" y="1998"/>
                  </a:lnTo>
                  <a:lnTo>
                    <a:pt x="150" y="1988"/>
                  </a:lnTo>
                  <a:lnTo>
                    <a:pt x="148" y="1977"/>
                  </a:lnTo>
                  <a:lnTo>
                    <a:pt x="146" y="1964"/>
                  </a:lnTo>
                  <a:lnTo>
                    <a:pt x="145" y="1952"/>
                  </a:lnTo>
                  <a:lnTo>
                    <a:pt x="142" y="1928"/>
                  </a:lnTo>
                  <a:lnTo>
                    <a:pt x="139" y="1907"/>
                  </a:lnTo>
                  <a:lnTo>
                    <a:pt x="136" y="1897"/>
                  </a:lnTo>
                  <a:lnTo>
                    <a:pt x="131" y="1888"/>
                  </a:lnTo>
                  <a:lnTo>
                    <a:pt x="125" y="1879"/>
                  </a:lnTo>
                  <a:lnTo>
                    <a:pt x="119" y="1871"/>
                  </a:lnTo>
                  <a:lnTo>
                    <a:pt x="113" y="1866"/>
                  </a:lnTo>
                  <a:lnTo>
                    <a:pt x="107" y="1862"/>
                  </a:lnTo>
                  <a:lnTo>
                    <a:pt x="102" y="1858"/>
                  </a:lnTo>
                  <a:lnTo>
                    <a:pt x="95" y="1855"/>
                  </a:lnTo>
                  <a:lnTo>
                    <a:pt x="82" y="1850"/>
                  </a:lnTo>
                  <a:lnTo>
                    <a:pt x="70" y="1844"/>
                  </a:lnTo>
                  <a:lnTo>
                    <a:pt x="64" y="1842"/>
                  </a:lnTo>
                  <a:lnTo>
                    <a:pt x="59" y="1838"/>
                  </a:lnTo>
                  <a:lnTo>
                    <a:pt x="54" y="1835"/>
                  </a:lnTo>
                  <a:lnTo>
                    <a:pt x="50" y="1832"/>
                  </a:lnTo>
                  <a:lnTo>
                    <a:pt x="46" y="1827"/>
                  </a:lnTo>
                  <a:lnTo>
                    <a:pt x="44" y="1823"/>
                  </a:lnTo>
                  <a:lnTo>
                    <a:pt x="42" y="1817"/>
                  </a:lnTo>
                  <a:lnTo>
                    <a:pt x="42" y="1810"/>
                  </a:lnTo>
                  <a:lnTo>
                    <a:pt x="40" y="1777"/>
                  </a:lnTo>
                  <a:lnTo>
                    <a:pt x="39" y="1748"/>
                  </a:lnTo>
                  <a:lnTo>
                    <a:pt x="40" y="1733"/>
                  </a:lnTo>
                  <a:lnTo>
                    <a:pt x="42" y="1719"/>
                  </a:lnTo>
                  <a:lnTo>
                    <a:pt x="44" y="1704"/>
                  </a:lnTo>
                  <a:lnTo>
                    <a:pt x="48" y="1688"/>
                  </a:lnTo>
                  <a:lnTo>
                    <a:pt x="52" y="1678"/>
                  </a:lnTo>
                  <a:lnTo>
                    <a:pt x="56" y="1668"/>
                  </a:lnTo>
                  <a:lnTo>
                    <a:pt x="61" y="1661"/>
                  </a:lnTo>
                  <a:lnTo>
                    <a:pt x="65" y="1653"/>
                  </a:lnTo>
                  <a:lnTo>
                    <a:pt x="70" y="1645"/>
                  </a:lnTo>
                  <a:lnTo>
                    <a:pt x="73" y="1637"/>
                  </a:lnTo>
                  <a:lnTo>
                    <a:pt x="76" y="1628"/>
                  </a:lnTo>
                  <a:lnTo>
                    <a:pt x="77" y="1617"/>
                  </a:lnTo>
                  <a:lnTo>
                    <a:pt x="77" y="1608"/>
                  </a:lnTo>
                  <a:lnTo>
                    <a:pt x="76" y="1599"/>
                  </a:lnTo>
                  <a:lnTo>
                    <a:pt x="74" y="1591"/>
                  </a:lnTo>
                  <a:lnTo>
                    <a:pt x="72" y="1583"/>
                  </a:lnTo>
                  <a:lnTo>
                    <a:pt x="66" y="1569"/>
                  </a:lnTo>
                  <a:lnTo>
                    <a:pt x="60" y="1555"/>
                  </a:lnTo>
                  <a:lnTo>
                    <a:pt x="45" y="1529"/>
                  </a:lnTo>
                  <a:lnTo>
                    <a:pt x="29" y="1499"/>
                  </a:lnTo>
                  <a:lnTo>
                    <a:pt x="26" y="1487"/>
                  </a:lnTo>
                  <a:lnTo>
                    <a:pt x="25" y="1477"/>
                  </a:lnTo>
                  <a:lnTo>
                    <a:pt x="25" y="1467"/>
                  </a:lnTo>
                  <a:lnTo>
                    <a:pt x="22" y="1457"/>
                  </a:lnTo>
                  <a:lnTo>
                    <a:pt x="20" y="1451"/>
                  </a:lnTo>
                  <a:lnTo>
                    <a:pt x="18" y="1445"/>
                  </a:lnTo>
                  <a:lnTo>
                    <a:pt x="14" y="1440"/>
                  </a:lnTo>
                  <a:lnTo>
                    <a:pt x="10" y="1434"/>
                  </a:lnTo>
                  <a:lnTo>
                    <a:pt x="25" y="1432"/>
                  </a:lnTo>
                  <a:lnTo>
                    <a:pt x="39" y="1428"/>
                  </a:lnTo>
                  <a:lnTo>
                    <a:pt x="53" y="1425"/>
                  </a:lnTo>
                  <a:lnTo>
                    <a:pt x="66" y="1420"/>
                  </a:lnTo>
                  <a:lnTo>
                    <a:pt x="79" y="1416"/>
                  </a:lnTo>
                  <a:lnTo>
                    <a:pt x="91" y="1409"/>
                  </a:lnTo>
                  <a:lnTo>
                    <a:pt x="105" y="1401"/>
                  </a:lnTo>
                  <a:lnTo>
                    <a:pt x="119" y="1392"/>
                  </a:lnTo>
                  <a:lnTo>
                    <a:pt x="108" y="1371"/>
                  </a:lnTo>
                  <a:lnTo>
                    <a:pt x="99" y="1351"/>
                  </a:lnTo>
                  <a:lnTo>
                    <a:pt x="96" y="1342"/>
                  </a:lnTo>
                  <a:lnTo>
                    <a:pt x="93" y="1332"/>
                  </a:lnTo>
                  <a:lnTo>
                    <a:pt x="90" y="1321"/>
                  </a:lnTo>
                  <a:lnTo>
                    <a:pt x="89" y="1308"/>
                  </a:lnTo>
                  <a:lnTo>
                    <a:pt x="89" y="1292"/>
                  </a:lnTo>
                  <a:lnTo>
                    <a:pt x="86" y="1278"/>
                  </a:lnTo>
                  <a:lnTo>
                    <a:pt x="81" y="1264"/>
                  </a:lnTo>
                  <a:lnTo>
                    <a:pt x="76" y="1252"/>
                  </a:lnTo>
                  <a:lnTo>
                    <a:pt x="69" y="1239"/>
                  </a:lnTo>
                  <a:lnTo>
                    <a:pt x="61" y="1228"/>
                  </a:lnTo>
                  <a:lnTo>
                    <a:pt x="53" y="1216"/>
                  </a:lnTo>
                  <a:lnTo>
                    <a:pt x="45" y="1205"/>
                  </a:lnTo>
                  <a:lnTo>
                    <a:pt x="36" y="1195"/>
                  </a:lnTo>
                  <a:lnTo>
                    <a:pt x="28" y="1184"/>
                  </a:lnTo>
                  <a:lnTo>
                    <a:pt x="20" y="1171"/>
                  </a:lnTo>
                  <a:lnTo>
                    <a:pt x="13" y="1160"/>
                  </a:lnTo>
                  <a:lnTo>
                    <a:pt x="8" y="1146"/>
                  </a:lnTo>
                  <a:lnTo>
                    <a:pt x="3" y="1133"/>
                  </a:lnTo>
                  <a:lnTo>
                    <a:pt x="1" y="1118"/>
                  </a:lnTo>
                  <a:lnTo>
                    <a:pt x="0" y="1103"/>
                  </a:lnTo>
                  <a:lnTo>
                    <a:pt x="0" y="1098"/>
                  </a:lnTo>
                  <a:lnTo>
                    <a:pt x="1" y="1094"/>
                  </a:lnTo>
                  <a:lnTo>
                    <a:pt x="3" y="1091"/>
                  </a:lnTo>
                  <a:lnTo>
                    <a:pt x="6" y="1087"/>
                  </a:lnTo>
                  <a:lnTo>
                    <a:pt x="13" y="1083"/>
                  </a:lnTo>
                  <a:lnTo>
                    <a:pt x="22" y="1079"/>
                  </a:lnTo>
                  <a:lnTo>
                    <a:pt x="43" y="1076"/>
                  </a:lnTo>
                  <a:lnTo>
                    <a:pt x="64" y="1074"/>
                  </a:lnTo>
                  <a:lnTo>
                    <a:pt x="78" y="1070"/>
                  </a:lnTo>
                  <a:lnTo>
                    <a:pt x="90" y="1067"/>
                  </a:lnTo>
                  <a:lnTo>
                    <a:pt x="103" y="1062"/>
                  </a:lnTo>
                  <a:lnTo>
                    <a:pt x="114" y="1058"/>
                  </a:lnTo>
                  <a:lnTo>
                    <a:pt x="137" y="1047"/>
                  </a:lnTo>
                  <a:lnTo>
                    <a:pt x="161" y="1032"/>
                  </a:lnTo>
                  <a:lnTo>
                    <a:pt x="172" y="1025"/>
                  </a:lnTo>
                  <a:lnTo>
                    <a:pt x="182" y="1018"/>
                  </a:lnTo>
                  <a:lnTo>
                    <a:pt x="187" y="1014"/>
                  </a:lnTo>
                  <a:lnTo>
                    <a:pt x="190" y="1009"/>
                  </a:lnTo>
                  <a:lnTo>
                    <a:pt x="192" y="1003"/>
                  </a:lnTo>
                  <a:lnTo>
                    <a:pt x="192" y="997"/>
                  </a:lnTo>
                  <a:lnTo>
                    <a:pt x="192" y="990"/>
                  </a:lnTo>
                  <a:lnTo>
                    <a:pt x="190" y="984"/>
                  </a:lnTo>
                  <a:lnTo>
                    <a:pt x="188" y="979"/>
                  </a:lnTo>
                  <a:lnTo>
                    <a:pt x="184" y="974"/>
                  </a:lnTo>
                  <a:lnTo>
                    <a:pt x="176" y="964"/>
                  </a:lnTo>
                  <a:lnTo>
                    <a:pt x="170" y="951"/>
                  </a:lnTo>
                  <a:lnTo>
                    <a:pt x="187" y="920"/>
                  </a:lnTo>
                  <a:lnTo>
                    <a:pt x="184" y="914"/>
                  </a:lnTo>
                  <a:lnTo>
                    <a:pt x="181" y="909"/>
                  </a:lnTo>
                  <a:lnTo>
                    <a:pt x="178" y="905"/>
                  </a:lnTo>
                  <a:lnTo>
                    <a:pt x="173" y="902"/>
                  </a:lnTo>
                  <a:lnTo>
                    <a:pt x="170" y="898"/>
                  </a:lnTo>
                  <a:lnTo>
                    <a:pt x="166" y="894"/>
                  </a:lnTo>
                  <a:lnTo>
                    <a:pt x="164" y="889"/>
                  </a:lnTo>
                  <a:lnTo>
                    <a:pt x="164" y="885"/>
                  </a:lnTo>
                  <a:lnTo>
                    <a:pt x="164" y="875"/>
                  </a:lnTo>
                  <a:lnTo>
                    <a:pt x="166" y="868"/>
                  </a:lnTo>
                  <a:lnTo>
                    <a:pt x="171" y="861"/>
                  </a:lnTo>
                  <a:lnTo>
                    <a:pt x="175" y="855"/>
                  </a:lnTo>
                  <a:lnTo>
                    <a:pt x="181" y="851"/>
                  </a:lnTo>
                  <a:lnTo>
                    <a:pt x="188" y="846"/>
                  </a:lnTo>
                  <a:lnTo>
                    <a:pt x="196" y="843"/>
                  </a:lnTo>
                  <a:lnTo>
                    <a:pt x="204" y="839"/>
                  </a:lnTo>
                  <a:lnTo>
                    <a:pt x="219" y="832"/>
                  </a:lnTo>
                  <a:lnTo>
                    <a:pt x="236" y="824"/>
                  </a:lnTo>
                  <a:lnTo>
                    <a:pt x="244" y="820"/>
                  </a:lnTo>
                  <a:lnTo>
                    <a:pt x="251" y="814"/>
                  </a:lnTo>
                  <a:lnTo>
                    <a:pt x="258" y="807"/>
                  </a:lnTo>
                  <a:lnTo>
                    <a:pt x="264" y="801"/>
                  </a:lnTo>
                  <a:lnTo>
                    <a:pt x="273" y="786"/>
                  </a:lnTo>
                  <a:lnTo>
                    <a:pt x="279" y="772"/>
                  </a:lnTo>
                  <a:lnTo>
                    <a:pt x="286" y="759"/>
                  </a:lnTo>
                  <a:lnTo>
                    <a:pt x="291" y="745"/>
                  </a:lnTo>
                  <a:lnTo>
                    <a:pt x="294" y="732"/>
                  </a:lnTo>
                  <a:lnTo>
                    <a:pt x="296" y="717"/>
                  </a:lnTo>
                  <a:lnTo>
                    <a:pt x="298" y="702"/>
                  </a:lnTo>
                  <a:lnTo>
                    <a:pt x="299" y="685"/>
                  </a:lnTo>
                  <a:lnTo>
                    <a:pt x="298" y="675"/>
                  </a:lnTo>
                  <a:lnTo>
                    <a:pt x="295" y="667"/>
                  </a:lnTo>
                  <a:lnTo>
                    <a:pt x="293" y="659"/>
                  </a:lnTo>
                  <a:lnTo>
                    <a:pt x="289" y="652"/>
                  </a:lnTo>
                  <a:lnTo>
                    <a:pt x="285" y="645"/>
                  </a:lnTo>
                  <a:lnTo>
                    <a:pt x="282" y="638"/>
                  </a:lnTo>
                  <a:lnTo>
                    <a:pt x="278" y="630"/>
                  </a:lnTo>
                  <a:lnTo>
                    <a:pt x="276" y="621"/>
                  </a:lnTo>
                  <a:lnTo>
                    <a:pt x="276" y="610"/>
                  </a:lnTo>
                  <a:lnTo>
                    <a:pt x="277" y="601"/>
                  </a:lnTo>
                  <a:lnTo>
                    <a:pt x="277" y="597"/>
                  </a:lnTo>
                  <a:lnTo>
                    <a:pt x="278" y="592"/>
                  </a:lnTo>
                  <a:lnTo>
                    <a:pt x="277" y="587"/>
                  </a:lnTo>
                  <a:lnTo>
                    <a:pt x="276" y="582"/>
                  </a:lnTo>
                  <a:lnTo>
                    <a:pt x="274" y="578"/>
                  </a:lnTo>
                  <a:lnTo>
                    <a:pt x="272" y="574"/>
                  </a:lnTo>
                  <a:lnTo>
                    <a:pt x="269" y="571"/>
                  </a:lnTo>
                  <a:lnTo>
                    <a:pt x="266" y="568"/>
                  </a:lnTo>
                  <a:lnTo>
                    <a:pt x="259" y="564"/>
                  </a:lnTo>
                  <a:lnTo>
                    <a:pt x="251" y="561"/>
                  </a:lnTo>
                  <a:lnTo>
                    <a:pt x="243" y="557"/>
                  </a:lnTo>
                  <a:lnTo>
                    <a:pt x="236" y="553"/>
                  </a:lnTo>
                  <a:lnTo>
                    <a:pt x="233" y="550"/>
                  </a:lnTo>
                  <a:lnTo>
                    <a:pt x="230" y="547"/>
                  </a:lnTo>
                  <a:lnTo>
                    <a:pt x="227" y="544"/>
                  </a:lnTo>
                  <a:lnTo>
                    <a:pt x="225" y="540"/>
                  </a:lnTo>
                  <a:lnTo>
                    <a:pt x="219" y="529"/>
                  </a:lnTo>
                  <a:lnTo>
                    <a:pt x="217" y="517"/>
                  </a:lnTo>
                  <a:lnTo>
                    <a:pt x="215" y="506"/>
                  </a:lnTo>
                  <a:lnTo>
                    <a:pt x="214" y="495"/>
                  </a:lnTo>
                  <a:lnTo>
                    <a:pt x="211" y="483"/>
                  </a:lnTo>
                  <a:lnTo>
                    <a:pt x="209" y="472"/>
                  </a:lnTo>
                  <a:lnTo>
                    <a:pt x="205" y="461"/>
                  </a:lnTo>
                  <a:lnTo>
                    <a:pt x="199" y="451"/>
                  </a:lnTo>
                  <a:lnTo>
                    <a:pt x="196" y="446"/>
                  </a:lnTo>
                  <a:lnTo>
                    <a:pt x="192" y="442"/>
                  </a:lnTo>
                  <a:lnTo>
                    <a:pt x="188" y="438"/>
                  </a:lnTo>
                  <a:lnTo>
                    <a:pt x="183" y="436"/>
                  </a:lnTo>
                  <a:lnTo>
                    <a:pt x="175" y="431"/>
                  </a:lnTo>
                  <a:lnTo>
                    <a:pt x="165" y="428"/>
                  </a:lnTo>
                  <a:lnTo>
                    <a:pt x="155" y="425"/>
                  </a:lnTo>
                  <a:lnTo>
                    <a:pt x="146" y="421"/>
                  </a:lnTo>
                  <a:lnTo>
                    <a:pt x="136" y="418"/>
                  </a:lnTo>
                  <a:lnTo>
                    <a:pt x="125" y="412"/>
                  </a:lnTo>
                  <a:lnTo>
                    <a:pt x="116" y="404"/>
                  </a:lnTo>
                  <a:lnTo>
                    <a:pt x="108" y="395"/>
                  </a:lnTo>
                  <a:lnTo>
                    <a:pt x="105" y="392"/>
                  </a:lnTo>
                  <a:lnTo>
                    <a:pt x="100" y="387"/>
                  </a:lnTo>
                  <a:lnTo>
                    <a:pt x="96" y="385"/>
                  </a:lnTo>
                  <a:lnTo>
                    <a:pt x="89" y="383"/>
                  </a:lnTo>
                  <a:lnTo>
                    <a:pt x="89" y="383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700"/>
            </a:p>
          </p:txBody>
        </p:sp>
        <p:sp>
          <p:nvSpPr>
            <p:cNvPr id="15" name="Freeform 111"/>
            <p:cNvSpPr>
              <a:spLocks/>
            </p:cNvSpPr>
            <p:nvPr/>
          </p:nvSpPr>
          <p:spPr bwMode="auto">
            <a:xfrm>
              <a:off x="5229556" y="2143761"/>
              <a:ext cx="1417462" cy="1205840"/>
            </a:xfrm>
            <a:custGeom>
              <a:avLst/>
              <a:gdLst>
                <a:gd name="T0" fmla="*/ 890 w 5328"/>
                <a:gd name="T1" fmla="*/ 380 h 4529"/>
                <a:gd name="T2" fmla="*/ 888 w 5328"/>
                <a:gd name="T3" fmla="*/ 386 h 4529"/>
                <a:gd name="T4" fmla="*/ 887 w 5328"/>
                <a:gd name="T5" fmla="*/ 396 h 4529"/>
                <a:gd name="T6" fmla="*/ 887 w 5328"/>
                <a:gd name="T7" fmla="*/ 403 h 4529"/>
                <a:gd name="T8" fmla="*/ 887 w 5328"/>
                <a:gd name="T9" fmla="*/ 411 h 4529"/>
                <a:gd name="T10" fmla="*/ 888 w 5328"/>
                <a:gd name="T11" fmla="*/ 419 h 4529"/>
                <a:gd name="T12" fmla="*/ 890 w 5328"/>
                <a:gd name="T13" fmla="*/ 426 h 4529"/>
                <a:gd name="T14" fmla="*/ 892 w 5328"/>
                <a:gd name="T15" fmla="*/ 432 h 4529"/>
                <a:gd name="T16" fmla="*/ 896 w 5328"/>
                <a:gd name="T17" fmla="*/ 437 h 4529"/>
                <a:gd name="T18" fmla="*/ 899 w 5328"/>
                <a:gd name="T19" fmla="*/ 443 h 4529"/>
                <a:gd name="T20" fmla="*/ 903 w 5328"/>
                <a:gd name="T21" fmla="*/ 449 h 4529"/>
                <a:gd name="T22" fmla="*/ 905 w 5328"/>
                <a:gd name="T23" fmla="*/ 456 h 4529"/>
                <a:gd name="T24" fmla="*/ 906 w 5328"/>
                <a:gd name="T25" fmla="*/ 464 h 4529"/>
                <a:gd name="T26" fmla="*/ 906 w 5328"/>
                <a:gd name="T27" fmla="*/ 476 h 4529"/>
                <a:gd name="T28" fmla="*/ 905 w 5328"/>
                <a:gd name="T29" fmla="*/ 488 h 4529"/>
                <a:gd name="T30" fmla="*/ 903 w 5328"/>
                <a:gd name="T31" fmla="*/ 501 h 4529"/>
                <a:gd name="T32" fmla="*/ 900 w 5328"/>
                <a:gd name="T33" fmla="*/ 512 h 4529"/>
                <a:gd name="T34" fmla="*/ 896 w 5328"/>
                <a:gd name="T35" fmla="*/ 534 h 4529"/>
                <a:gd name="T36" fmla="*/ 890 w 5328"/>
                <a:gd name="T37" fmla="*/ 555 h 4529"/>
                <a:gd name="T38" fmla="*/ 883 w 5328"/>
                <a:gd name="T39" fmla="*/ 576 h 4529"/>
                <a:gd name="T40" fmla="*/ 879 w 5328"/>
                <a:gd name="T41" fmla="*/ 597 h 4529"/>
                <a:gd name="T42" fmla="*/ 877 w 5328"/>
                <a:gd name="T43" fmla="*/ 609 h 4529"/>
                <a:gd name="T44" fmla="*/ 875 w 5328"/>
                <a:gd name="T45" fmla="*/ 621 h 4529"/>
                <a:gd name="T46" fmla="*/ 874 w 5328"/>
                <a:gd name="T47" fmla="*/ 633 h 4529"/>
                <a:gd name="T48" fmla="*/ 874 w 5328"/>
                <a:gd name="T49" fmla="*/ 646 h 4529"/>
                <a:gd name="T50" fmla="*/ 874 w 5328"/>
                <a:gd name="T51" fmla="*/ 653 h 4529"/>
                <a:gd name="T52" fmla="*/ 875 w 5328"/>
                <a:gd name="T53" fmla="*/ 660 h 4529"/>
                <a:gd name="T54" fmla="*/ 877 w 5328"/>
                <a:gd name="T55" fmla="*/ 665 h 4529"/>
                <a:gd name="T56" fmla="*/ 879 w 5328"/>
                <a:gd name="T57" fmla="*/ 670 h 4529"/>
                <a:gd name="T58" fmla="*/ 884 w 5328"/>
                <a:gd name="T59" fmla="*/ 680 h 4529"/>
                <a:gd name="T60" fmla="*/ 891 w 5328"/>
                <a:gd name="T61" fmla="*/ 690 h 4529"/>
                <a:gd name="T62" fmla="*/ 898 w 5328"/>
                <a:gd name="T63" fmla="*/ 699 h 4529"/>
                <a:gd name="T64" fmla="*/ 904 w 5328"/>
                <a:gd name="T65" fmla="*/ 709 h 4529"/>
                <a:gd name="T66" fmla="*/ 906 w 5328"/>
                <a:gd name="T67" fmla="*/ 715 h 4529"/>
                <a:gd name="T68" fmla="*/ 907 w 5328"/>
                <a:gd name="T69" fmla="*/ 721 h 4529"/>
                <a:gd name="T70" fmla="*/ 908 w 5328"/>
                <a:gd name="T71" fmla="*/ 726 h 4529"/>
                <a:gd name="T72" fmla="*/ 909 w 5328"/>
                <a:gd name="T73" fmla="*/ 733 h 4529"/>
                <a:gd name="T74" fmla="*/ 908 w 5328"/>
                <a:gd name="T75" fmla="*/ 738 h 4529"/>
                <a:gd name="T76" fmla="*/ 908 w 5328"/>
                <a:gd name="T77" fmla="*/ 741 h 4529"/>
                <a:gd name="T78" fmla="*/ 906 w 5328"/>
                <a:gd name="T79" fmla="*/ 744 h 4529"/>
                <a:gd name="T80" fmla="*/ 905 w 5328"/>
                <a:gd name="T81" fmla="*/ 748 h 4529"/>
                <a:gd name="T82" fmla="*/ 899 w 5328"/>
                <a:gd name="T83" fmla="*/ 752 h 4529"/>
                <a:gd name="T84" fmla="*/ 892 w 5328"/>
                <a:gd name="T85" fmla="*/ 757 h 4529"/>
                <a:gd name="T86" fmla="*/ 877 w 5328"/>
                <a:gd name="T87" fmla="*/ 764 h 4529"/>
                <a:gd name="T88" fmla="*/ 861 w 5328"/>
                <a:gd name="T89" fmla="*/ 772 h 4529"/>
                <a:gd name="T90" fmla="*/ 848 w 5328"/>
                <a:gd name="T91" fmla="*/ 780 h 4529"/>
                <a:gd name="T92" fmla="*/ 835 w 5328"/>
                <a:gd name="T93" fmla="*/ 789 h 4529"/>
                <a:gd name="T94" fmla="*/ 823 w 5328"/>
                <a:gd name="T95" fmla="*/ 797 h 4529"/>
                <a:gd name="T96" fmla="*/ 813 w 5328"/>
                <a:gd name="T97" fmla="*/ 806 h 4529"/>
                <a:gd name="T98" fmla="*/ 809 w 5328"/>
                <a:gd name="T99" fmla="*/ 811 h 4529"/>
                <a:gd name="T100" fmla="*/ 804 w 5328"/>
                <a:gd name="T101" fmla="*/ 816 h 4529"/>
                <a:gd name="T102" fmla="*/ 801 w 5328"/>
                <a:gd name="T103" fmla="*/ 822 h 4529"/>
                <a:gd name="T104" fmla="*/ 797 w 5328"/>
                <a:gd name="T105" fmla="*/ 827 h 4529"/>
                <a:gd name="T106" fmla="*/ 794 w 5328"/>
                <a:gd name="T107" fmla="*/ 834 h 4529"/>
                <a:gd name="T108" fmla="*/ 793 w 5328"/>
                <a:gd name="T109" fmla="*/ 841 h 4529"/>
                <a:gd name="T110" fmla="*/ 790 w 5328"/>
                <a:gd name="T111" fmla="*/ 848 h 4529"/>
                <a:gd name="T112" fmla="*/ 790 w 5328"/>
                <a:gd name="T113" fmla="*/ 855 h 4529"/>
                <a:gd name="T114" fmla="*/ 789 w 5328"/>
                <a:gd name="T115" fmla="*/ 865 h 4529"/>
                <a:gd name="T116" fmla="*/ 788 w 5328"/>
                <a:gd name="T117" fmla="*/ 874 h 4529"/>
                <a:gd name="T118" fmla="*/ 787 w 5328"/>
                <a:gd name="T119" fmla="*/ 883 h 4529"/>
                <a:gd name="T120" fmla="*/ 784 w 5328"/>
                <a:gd name="T121" fmla="*/ 891 h 4529"/>
                <a:gd name="T122" fmla="*/ 780 w 5328"/>
                <a:gd name="T123" fmla="*/ 897 h 4529"/>
                <a:gd name="T124" fmla="*/ 776 w 5328"/>
                <a:gd name="T125" fmla="*/ 904 h 4529"/>
                <a:gd name="T126" fmla="*/ 769 w 5328"/>
                <a:gd name="T127" fmla="*/ 909 h 4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  <a:cxn ang="0">
                  <a:pos x="T126" y="T127"/>
                </a:cxn>
              </a:cxnLst>
              <a:rect l="0" t="0" r="r" b="b"/>
              <a:pathLst>
                <a:path w="5328" h="4529">
                  <a:moveTo>
                    <a:pt x="890" y="380"/>
                  </a:moveTo>
                  <a:lnTo>
                    <a:pt x="888" y="386"/>
                  </a:lnTo>
                  <a:lnTo>
                    <a:pt x="887" y="396"/>
                  </a:lnTo>
                  <a:lnTo>
                    <a:pt x="887" y="403"/>
                  </a:lnTo>
                  <a:lnTo>
                    <a:pt x="887" y="411"/>
                  </a:lnTo>
                  <a:lnTo>
                    <a:pt x="888" y="419"/>
                  </a:lnTo>
                  <a:lnTo>
                    <a:pt x="890" y="426"/>
                  </a:lnTo>
                  <a:lnTo>
                    <a:pt x="892" y="432"/>
                  </a:lnTo>
                  <a:lnTo>
                    <a:pt x="896" y="437"/>
                  </a:lnTo>
                  <a:lnTo>
                    <a:pt x="899" y="443"/>
                  </a:lnTo>
                  <a:lnTo>
                    <a:pt x="903" y="449"/>
                  </a:lnTo>
                  <a:lnTo>
                    <a:pt x="905" y="456"/>
                  </a:lnTo>
                  <a:lnTo>
                    <a:pt x="906" y="464"/>
                  </a:lnTo>
                  <a:lnTo>
                    <a:pt x="906" y="476"/>
                  </a:lnTo>
                  <a:lnTo>
                    <a:pt x="905" y="488"/>
                  </a:lnTo>
                  <a:lnTo>
                    <a:pt x="903" y="501"/>
                  </a:lnTo>
                  <a:lnTo>
                    <a:pt x="900" y="512"/>
                  </a:lnTo>
                  <a:lnTo>
                    <a:pt x="896" y="534"/>
                  </a:lnTo>
                  <a:lnTo>
                    <a:pt x="890" y="555"/>
                  </a:lnTo>
                  <a:lnTo>
                    <a:pt x="883" y="576"/>
                  </a:lnTo>
                  <a:lnTo>
                    <a:pt x="879" y="597"/>
                  </a:lnTo>
                  <a:lnTo>
                    <a:pt x="877" y="609"/>
                  </a:lnTo>
                  <a:lnTo>
                    <a:pt x="875" y="621"/>
                  </a:lnTo>
                  <a:lnTo>
                    <a:pt x="874" y="633"/>
                  </a:lnTo>
                  <a:lnTo>
                    <a:pt x="874" y="646"/>
                  </a:lnTo>
                  <a:lnTo>
                    <a:pt x="874" y="653"/>
                  </a:lnTo>
                  <a:lnTo>
                    <a:pt x="875" y="660"/>
                  </a:lnTo>
                  <a:lnTo>
                    <a:pt x="877" y="665"/>
                  </a:lnTo>
                  <a:lnTo>
                    <a:pt x="879" y="670"/>
                  </a:lnTo>
                  <a:lnTo>
                    <a:pt x="884" y="680"/>
                  </a:lnTo>
                  <a:lnTo>
                    <a:pt x="891" y="690"/>
                  </a:lnTo>
                  <a:lnTo>
                    <a:pt x="898" y="699"/>
                  </a:lnTo>
                  <a:lnTo>
                    <a:pt x="904" y="709"/>
                  </a:lnTo>
                  <a:lnTo>
                    <a:pt x="906" y="715"/>
                  </a:lnTo>
                  <a:lnTo>
                    <a:pt x="907" y="721"/>
                  </a:lnTo>
                  <a:lnTo>
                    <a:pt x="908" y="726"/>
                  </a:lnTo>
                  <a:lnTo>
                    <a:pt x="909" y="733"/>
                  </a:lnTo>
                  <a:lnTo>
                    <a:pt x="908" y="738"/>
                  </a:lnTo>
                  <a:lnTo>
                    <a:pt x="908" y="741"/>
                  </a:lnTo>
                  <a:lnTo>
                    <a:pt x="906" y="744"/>
                  </a:lnTo>
                  <a:lnTo>
                    <a:pt x="905" y="748"/>
                  </a:lnTo>
                  <a:lnTo>
                    <a:pt x="899" y="752"/>
                  </a:lnTo>
                  <a:lnTo>
                    <a:pt x="892" y="757"/>
                  </a:lnTo>
                  <a:lnTo>
                    <a:pt x="877" y="764"/>
                  </a:lnTo>
                  <a:lnTo>
                    <a:pt x="861" y="772"/>
                  </a:lnTo>
                  <a:lnTo>
                    <a:pt x="848" y="780"/>
                  </a:lnTo>
                  <a:lnTo>
                    <a:pt x="835" y="789"/>
                  </a:lnTo>
                  <a:lnTo>
                    <a:pt x="823" y="797"/>
                  </a:lnTo>
                  <a:lnTo>
                    <a:pt x="813" y="806"/>
                  </a:lnTo>
                  <a:lnTo>
                    <a:pt x="809" y="811"/>
                  </a:lnTo>
                  <a:lnTo>
                    <a:pt x="804" y="816"/>
                  </a:lnTo>
                  <a:lnTo>
                    <a:pt x="801" y="822"/>
                  </a:lnTo>
                  <a:lnTo>
                    <a:pt x="797" y="827"/>
                  </a:lnTo>
                  <a:lnTo>
                    <a:pt x="794" y="834"/>
                  </a:lnTo>
                  <a:lnTo>
                    <a:pt x="793" y="841"/>
                  </a:lnTo>
                  <a:lnTo>
                    <a:pt x="790" y="848"/>
                  </a:lnTo>
                  <a:lnTo>
                    <a:pt x="790" y="855"/>
                  </a:lnTo>
                  <a:lnTo>
                    <a:pt x="789" y="865"/>
                  </a:lnTo>
                  <a:lnTo>
                    <a:pt x="788" y="874"/>
                  </a:lnTo>
                  <a:lnTo>
                    <a:pt x="787" y="883"/>
                  </a:lnTo>
                  <a:lnTo>
                    <a:pt x="784" y="891"/>
                  </a:lnTo>
                  <a:lnTo>
                    <a:pt x="780" y="897"/>
                  </a:lnTo>
                  <a:lnTo>
                    <a:pt x="776" y="904"/>
                  </a:lnTo>
                  <a:lnTo>
                    <a:pt x="769" y="909"/>
                  </a:lnTo>
                  <a:lnTo>
                    <a:pt x="761" y="913"/>
                  </a:lnTo>
                  <a:lnTo>
                    <a:pt x="750" y="917"/>
                  </a:lnTo>
                  <a:lnTo>
                    <a:pt x="736" y="918"/>
                  </a:lnTo>
                  <a:lnTo>
                    <a:pt x="724" y="920"/>
                  </a:lnTo>
                  <a:lnTo>
                    <a:pt x="711" y="921"/>
                  </a:lnTo>
                  <a:lnTo>
                    <a:pt x="705" y="922"/>
                  </a:lnTo>
                  <a:lnTo>
                    <a:pt x="701" y="923"/>
                  </a:lnTo>
                  <a:lnTo>
                    <a:pt x="695" y="926"/>
                  </a:lnTo>
                  <a:lnTo>
                    <a:pt x="692" y="928"/>
                  </a:lnTo>
                  <a:lnTo>
                    <a:pt x="688" y="931"/>
                  </a:lnTo>
                  <a:lnTo>
                    <a:pt x="686" y="935"/>
                  </a:lnTo>
                  <a:lnTo>
                    <a:pt x="685" y="939"/>
                  </a:lnTo>
                  <a:lnTo>
                    <a:pt x="684" y="945"/>
                  </a:lnTo>
                  <a:lnTo>
                    <a:pt x="685" y="953"/>
                  </a:lnTo>
                  <a:lnTo>
                    <a:pt x="686" y="960"/>
                  </a:lnTo>
                  <a:lnTo>
                    <a:pt x="688" y="965"/>
                  </a:lnTo>
                  <a:lnTo>
                    <a:pt x="691" y="971"/>
                  </a:lnTo>
                  <a:lnTo>
                    <a:pt x="698" y="982"/>
                  </a:lnTo>
                  <a:lnTo>
                    <a:pt x="705" y="991"/>
                  </a:lnTo>
                  <a:lnTo>
                    <a:pt x="712" y="1002"/>
                  </a:lnTo>
                  <a:lnTo>
                    <a:pt x="719" y="1013"/>
                  </a:lnTo>
                  <a:lnTo>
                    <a:pt x="722" y="1019"/>
                  </a:lnTo>
                  <a:lnTo>
                    <a:pt x="724" y="1024"/>
                  </a:lnTo>
                  <a:lnTo>
                    <a:pt x="726" y="1031"/>
                  </a:lnTo>
                  <a:lnTo>
                    <a:pt x="726" y="1039"/>
                  </a:lnTo>
                  <a:lnTo>
                    <a:pt x="725" y="1046"/>
                  </a:lnTo>
                  <a:lnTo>
                    <a:pt x="722" y="1051"/>
                  </a:lnTo>
                  <a:lnTo>
                    <a:pt x="719" y="1057"/>
                  </a:lnTo>
                  <a:lnTo>
                    <a:pt x="716" y="1064"/>
                  </a:lnTo>
                  <a:lnTo>
                    <a:pt x="736" y="1102"/>
                  </a:lnTo>
                  <a:lnTo>
                    <a:pt x="720" y="1117"/>
                  </a:lnTo>
                  <a:lnTo>
                    <a:pt x="705" y="1131"/>
                  </a:lnTo>
                  <a:lnTo>
                    <a:pt x="699" y="1139"/>
                  </a:lnTo>
                  <a:lnTo>
                    <a:pt x="694" y="1147"/>
                  </a:lnTo>
                  <a:lnTo>
                    <a:pt x="692" y="1156"/>
                  </a:lnTo>
                  <a:lnTo>
                    <a:pt x="691" y="1166"/>
                  </a:lnTo>
                  <a:lnTo>
                    <a:pt x="692" y="1177"/>
                  </a:lnTo>
                  <a:lnTo>
                    <a:pt x="694" y="1187"/>
                  </a:lnTo>
                  <a:lnTo>
                    <a:pt x="698" y="1196"/>
                  </a:lnTo>
                  <a:lnTo>
                    <a:pt x="702" y="1206"/>
                  </a:lnTo>
                  <a:lnTo>
                    <a:pt x="715" y="1223"/>
                  </a:lnTo>
                  <a:lnTo>
                    <a:pt x="729" y="1241"/>
                  </a:lnTo>
                  <a:lnTo>
                    <a:pt x="721" y="1244"/>
                  </a:lnTo>
                  <a:lnTo>
                    <a:pt x="715" y="1247"/>
                  </a:lnTo>
                  <a:lnTo>
                    <a:pt x="709" y="1252"/>
                  </a:lnTo>
                  <a:lnTo>
                    <a:pt x="704" y="1257"/>
                  </a:lnTo>
                  <a:lnTo>
                    <a:pt x="700" y="1263"/>
                  </a:lnTo>
                  <a:lnTo>
                    <a:pt x="696" y="1269"/>
                  </a:lnTo>
                  <a:lnTo>
                    <a:pt x="694" y="1277"/>
                  </a:lnTo>
                  <a:lnTo>
                    <a:pt x="694" y="1285"/>
                  </a:lnTo>
                  <a:lnTo>
                    <a:pt x="694" y="1309"/>
                  </a:lnTo>
                  <a:lnTo>
                    <a:pt x="694" y="1329"/>
                  </a:lnTo>
                  <a:lnTo>
                    <a:pt x="695" y="1339"/>
                  </a:lnTo>
                  <a:lnTo>
                    <a:pt x="698" y="1351"/>
                  </a:lnTo>
                  <a:lnTo>
                    <a:pt x="700" y="1361"/>
                  </a:lnTo>
                  <a:lnTo>
                    <a:pt x="703" y="1373"/>
                  </a:lnTo>
                  <a:lnTo>
                    <a:pt x="698" y="1377"/>
                  </a:lnTo>
                  <a:lnTo>
                    <a:pt x="691" y="1379"/>
                  </a:lnTo>
                  <a:lnTo>
                    <a:pt x="683" y="1379"/>
                  </a:lnTo>
                  <a:lnTo>
                    <a:pt x="677" y="1378"/>
                  </a:lnTo>
                  <a:lnTo>
                    <a:pt x="670" y="1377"/>
                  </a:lnTo>
                  <a:lnTo>
                    <a:pt x="665" y="1374"/>
                  </a:lnTo>
                  <a:lnTo>
                    <a:pt x="652" y="1370"/>
                  </a:lnTo>
                  <a:lnTo>
                    <a:pt x="639" y="1366"/>
                  </a:lnTo>
                  <a:lnTo>
                    <a:pt x="624" y="1364"/>
                  </a:lnTo>
                  <a:lnTo>
                    <a:pt x="610" y="1362"/>
                  </a:lnTo>
                  <a:lnTo>
                    <a:pt x="604" y="1360"/>
                  </a:lnTo>
                  <a:lnTo>
                    <a:pt x="598" y="1357"/>
                  </a:lnTo>
                  <a:lnTo>
                    <a:pt x="592" y="1353"/>
                  </a:lnTo>
                  <a:lnTo>
                    <a:pt x="588" y="1347"/>
                  </a:lnTo>
                  <a:lnTo>
                    <a:pt x="581" y="1335"/>
                  </a:lnTo>
                  <a:lnTo>
                    <a:pt x="576" y="1322"/>
                  </a:lnTo>
                  <a:lnTo>
                    <a:pt x="573" y="1317"/>
                  </a:lnTo>
                  <a:lnTo>
                    <a:pt x="570" y="1312"/>
                  </a:lnTo>
                  <a:lnTo>
                    <a:pt x="565" y="1310"/>
                  </a:lnTo>
                  <a:lnTo>
                    <a:pt x="558" y="1309"/>
                  </a:lnTo>
                  <a:lnTo>
                    <a:pt x="549" y="1310"/>
                  </a:lnTo>
                  <a:lnTo>
                    <a:pt x="541" y="1311"/>
                  </a:lnTo>
                  <a:lnTo>
                    <a:pt x="533" y="1314"/>
                  </a:lnTo>
                  <a:lnTo>
                    <a:pt x="526" y="1320"/>
                  </a:lnTo>
                  <a:lnTo>
                    <a:pt x="520" y="1326"/>
                  </a:lnTo>
                  <a:lnTo>
                    <a:pt x="514" y="1331"/>
                  </a:lnTo>
                  <a:lnTo>
                    <a:pt x="509" y="1339"/>
                  </a:lnTo>
                  <a:lnTo>
                    <a:pt x="504" y="1347"/>
                  </a:lnTo>
                  <a:lnTo>
                    <a:pt x="499" y="1358"/>
                  </a:lnTo>
                  <a:lnTo>
                    <a:pt x="497" y="1370"/>
                  </a:lnTo>
                  <a:lnTo>
                    <a:pt x="496" y="1382"/>
                  </a:lnTo>
                  <a:lnTo>
                    <a:pt x="494" y="1395"/>
                  </a:lnTo>
                  <a:lnTo>
                    <a:pt x="491" y="1405"/>
                  </a:lnTo>
                  <a:lnTo>
                    <a:pt x="488" y="1413"/>
                  </a:lnTo>
                  <a:lnTo>
                    <a:pt x="486" y="1416"/>
                  </a:lnTo>
                  <a:lnTo>
                    <a:pt x="481" y="1419"/>
                  </a:lnTo>
                  <a:lnTo>
                    <a:pt x="478" y="1421"/>
                  </a:lnTo>
                  <a:lnTo>
                    <a:pt x="472" y="1421"/>
                  </a:lnTo>
                  <a:lnTo>
                    <a:pt x="466" y="1421"/>
                  </a:lnTo>
                  <a:lnTo>
                    <a:pt x="461" y="1421"/>
                  </a:lnTo>
                  <a:lnTo>
                    <a:pt x="455" y="1420"/>
                  </a:lnTo>
                  <a:lnTo>
                    <a:pt x="449" y="1417"/>
                  </a:lnTo>
                  <a:lnTo>
                    <a:pt x="437" y="1414"/>
                  </a:lnTo>
                  <a:lnTo>
                    <a:pt x="427" y="1409"/>
                  </a:lnTo>
                  <a:lnTo>
                    <a:pt x="417" y="1406"/>
                  </a:lnTo>
                  <a:lnTo>
                    <a:pt x="404" y="1405"/>
                  </a:lnTo>
                  <a:lnTo>
                    <a:pt x="395" y="1406"/>
                  </a:lnTo>
                  <a:lnTo>
                    <a:pt x="387" y="1408"/>
                  </a:lnTo>
                  <a:lnTo>
                    <a:pt x="380" y="1412"/>
                  </a:lnTo>
                  <a:lnTo>
                    <a:pt x="374" y="1415"/>
                  </a:lnTo>
                  <a:lnTo>
                    <a:pt x="360" y="1426"/>
                  </a:lnTo>
                  <a:lnTo>
                    <a:pt x="346" y="1437"/>
                  </a:lnTo>
                  <a:lnTo>
                    <a:pt x="336" y="1438"/>
                  </a:lnTo>
                  <a:lnTo>
                    <a:pt x="325" y="1440"/>
                  </a:lnTo>
                  <a:lnTo>
                    <a:pt x="314" y="1442"/>
                  </a:lnTo>
                  <a:lnTo>
                    <a:pt x="303" y="1447"/>
                  </a:lnTo>
                  <a:lnTo>
                    <a:pt x="293" y="1453"/>
                  </a:lnTo>
                  <a:lnTo>
                    <a:pt x="285" y="1459"/>
                  </a:lnTo>
                  <a:lnTo>
                    <a:pt x="277" y="1467"/>
                  </a:lnTo>
                  <a:lnTo>
                    <a:pt x="272" y="1476"/>
                  </a:lnTo>
                  <a:lnTo>
                    <a:pt x="270" y="1514"/>
                  </a:lnTo>
                  <a:lnTo>
                    <a:pt x="270" y="1548"/>
                  </a:lnTo>
                  <a:lnTo>
                    <a:pt x="270" y="1582"/>
                  </a:lnTo>
                  <a:lnTo>
                    <a:pt x="272" y="1620"/>
                  </a:lnTo>
                  <a:lnTo>
                    <a:pt x="272" y="1624"/>
                  </a:lnTo>
                  <a:lnTo>
                    <a:pt x="273" y="1627"/>
                  </a:lnTo>
                  <a:lnTo>
                    <a:pt x="274" y="1629"/>
                  </a:lnTo>
                  <a:lnTo>
                    <a:pt x="275" y="1631"/>
                  </a:lnTo>
                  <a:lnTo>
                    <a:pt x="281" y="1635"/>
                  </a:lnTo>
                  <a:lnTo>
                    <a:pt x="286" y="1637"/>
                  </a:lnTo>
                  <a:lnTo>
                    <a:pt x="292" y="1639"/>
                  </a:lnTo>
                  <a:lnTo>
                    <a:pt x="299" y="1643"/>
                  </a:lnTo>
                  <a:lnTo>
                    <a:pt x="306" y="1645"/>
                  </a:lnTo>
                  <a:lnTo>
                    <a:pt x="311" y="1650"/>
                  </a:lnTo>
                  <a:lnTo>
                    <a:pt x="320" y="1659"/>
                  </a:lnTo>
                  <a:lnTo>
                    <a:pt x="329" y="1669"/>
                  </a:lnTo>
                  <a:lnTo>
                    <a:pt x="336" y="1678"/>
                  </a:lnTo>
                  <a:lnTo>
                    <a:pt x="342" y="1688"/>
                  </a:lnTo>
                  <a:lnTo>
                    <a:pt x="353" y="1710"/>
                  </a:lnTo>
                  <a:lnTo>
                    <a:pt x="366" y="1732"/>
                  </a:lnTo>
                  <a:lnTo>
                    <a:pt x="346" y="1738"/>
                  </a:lnTo>
                  <a:lnTo>
                    <a:pt x="328" y="1745"/>
                  </a:lnTo>
                  <a:lnTo>
                    <a:pt x="311" y="1752"/>
                  </a:lnTo>
                  <a:lnTo>
                    <a:pt x="295" y="1757"/>
                  </a:lnTo>
                  <a:lnTo>
                    <a:pt x="280" y="1763"/>
                  </a:lnTo>
                  <a:lnTo>
                    <a:pt x="263" y="1767"/>
                  </a:lnTo>
                  <a:lnTo>
                    <a:pt x="244" y="1771"/>
                  </a:lnTo>
                  <a:lnTo>
                    <a:pt x="224" y="1772"/>
                  </a:lnTo>
                  <a:lnTo>
                    <a:pt x="224" y="1800"/>
                  </a:lnTo>
                  <a:lnTo>
                    <a:pt x="257" y="1851"/>
                  </a:lnTo>
                  <a:lnTo>
                    <a:pt x="239" y="1867"/>
                  </a:lnTo>
                  <a:lnTo>
                    <a:pt x="222" y="1880"/>
                  </a:lnTo>
                  <a:lnTo>
                    <a:pt x="214" y="1886"/>
                  </a:lnTo>
                  <a:lnTo>
                    <a:pt x="207" y="1893"/>
                  </a:lnTo>
                  <a:lnTo>
                    <a:pt x="205" y="1898"/>
                  </a:lnTo>
                  <a:lnTo>
                    <a:pt x="204" y="1902"/>
                  </a:lnTo>
                  <a:lnTo>
                    <a:pt x="203" y="1907"/>
                  </a:lnTo>
                  <a:lnTo>
                    <a:pt x="201" y="1912"/>
                  </a:lnTo>
                  <a:lnTo>
                    <a:pt x="203" y="1917"/>
                  </a:lnTo>
                  <a:lnTo>
                    <a:pt x="204" y="1920"/>
                  </a:lnTo>
                  <a:lnTo>
                    <a:pt x="205" y="1924"/>
                  </a:lnTo>
                  <a:lnTo>
                    <a:pt x="207" y="1927"/>
                  </a:lnTo>
                  <a:lnTo>
                    <a:pt x="212" y="1932"/>
                  </a:lnTo>
                  <a:lnTo>
                    <a:pt x="218" y="1935"/>
                  </a:lnTo>
                  <a:lnTo>
                    <a:pt x="234" y="1941"/>
                  </a:lnTo>
                  <a:lnTo>
                    <a:pt x="250" y="1945"/>
                  </a:lnTo>
                  <a:lnTo>
                    <a:pt x="268" y="1951"/>
                  </a:lnTo>
                  <a:lnTo>
                    <a:pt x="284" y="1958"/>
                  </a:lnTo>
                  <a:lnTo>
                    <a:pt x="291" y="1962"/>
                  </a:lnTo>
                  <a:lnTo>
                    <a:pt x="298" y="1968"/>
                  </a:lnTo>
                  <a:lnTo>
                    <a:pt x="304" y="1974"/>
                  </a:lnTo>
                  <a:lnTo>
                    <a:pt x="311" y="1980"/>
                  </a:lnTo>
                  <a:lnTo>
                    <a:pt x="303" y="1988"/>
                  </a:lnTo>
                  <a:lnTo>
                    <a:pt x="295" y="1995"/>
                  </a:lnTo>
                  <a:lnTo>
                    <a:pt x="286" y="2001"/>
                  </a:lnTo>
                  <a:lnTo>
                    <a:pt x="277" y="2005"/>
                  </a:lnTo>
                  <a:lnTo>
                    <a:pt x="268" y="2010"/>
                  </a:lnTo>
                  <a:lnTo>
                    <a:pt x="258" y="2014"/>
                  </a:lnTo>
                  <a:lnTo>
                    <a:pt x="249" y="2021"/>
                  </a:lnTo>
                  <a:lnTo>
                    <a:pt x="241" y="2029"/>
                  </a:lnTo>
                  <a:lnTo>
                    <a:pt x="235" y="2035"/>
                  </a:lnTo>
                  <a:lnTo>
                    <a:pt x="231" y="2040"/>
                  </a:lnTo>
                  <a:lnTo>
                    <a:pt x="227" y="2047"/>
                  </a:lnTo>
                  <a:lnTo>
                    <a:pt x="225" y="2054"/>
                  </a:lnTo>
                  <a:lnTo>
                    <a:pt x="223" y="2068"/>
                  </a:lnTo>
                  <a:lnTo>
                    <a:pt x="221" y="2082"/>
                  </a:lnTo>
                  <a:lnTo>
                    <a:pt x="220" y="2096"/>
                  </a:lnTo>
                  <a:lnTo>
                    <a:pt x="217" y="2111"/>
                  </a:lnTo>
                  <a:lnTo>
                    <a:pt x="216" y="2117"/>
                  </a:lnTo>
                  <a:lnTo>
                    <a:pt x="213" y="2124"/>
                  </a:lnTo>
                  <a:lnTo>
                    <a:pt x="209" y="2131"/>
                  </a:lnTo>
                  <a:lnTo>
                    <a:pt x="205" y="2138"/>
                  </a:lnTo>
                  <a:lnTo>
                    <a:pt x="200" y="2142"/>
                  </a:lnTo>
                  <a:lnTo>
                    <a:pt x="195" y="2145"/>
                  </a:lnTo>
                  <a:lnTo>
                    <a:pt x="188" y="2146"/>
                  </a:lnTo>
                  <a:lnTo>
                    <a:pt x="181" y="2146"/>
                  </a:lnTo>
                  <a:lnTo>
                    <a:pt x="174" y="2146"/>
                  </a:lnTo>
                  <a:lnTo>
                    <a:pt x="167" y="2147"/>
                  </a:lnTo>
                  <a:lnTo>
                    <a:pt x="161" y="2148"/>
                  </a:lnTo>
                  <a:lnTo>
                    <a:pt x="154" y="2150"/>
                  </a:lnTo>
                  <a:lnTo>
                    <a:pt x="150" y="2153"/>
                  </a:lnTo>
                  <a:lnTo>
                    <a:pt x="148" y="2156"/>
                  </a:lnTo>
                  <a:lnTo>
                    <a:pt x="147" y="2159"/>
                  </a:lnTo>
                  <a:lnTo>
                    <a:pt x="146" y="2163"/>
                  </a:lnTo>
                  <a:lnTo>
                    <a:pt x="144" y="2170"/>
                  </a:lnTo>
                  <a:lnTo>
                    <a:pt x="141" y="2176"/>
                  </a:lnTo>
                  <a:lnTo>
                    <a:pt x="124" y="2204"/>
                  </a:lnTo>
                  <a:lnTo>
                    <a:pt x="110" y="2227"/>
                  </a:lnTo>
                  <a:lnTo>
                    <a:pt x="104" y="2240"/>
                  </a:lnTo>
                  <a:lnTo>
                    <a:pt x="97" y="2252"/>
                  </a:lnTo>
                  <a:lnTo>
                    <a:pt x="92" y="2267"/>
                  </a:lnTo>
                  <a:lnTo>
                    <a:pt x="86" y="2283"/>
                  </a:lnTo>
                  <a:lnTo>
                    <a:pt x="86" y="2283"/>
                  </a:lnTo>
                  <a:lnTo>
                    <a:pt x="84" y="2291"/>
                  </a:lnTo>
                  <a:lnTo>
                    <a:pt x="80" y="2299"/>
                  </a:lnTo>
                  <a:lnTo>
                    <a:pt x="79" y="2302"/>
                  </a:lnTo>
                  <a:lnTo>
                    <a:pt x="79" y="2304"/>
                  </a:lnTo>
                  <a:lnTo>
                    <a:pt x="77" y="2308"/>
                  </a:lnTo>
                  <a:lnTo>
                    <a:pt x="76" y="2309"/>
                  </a:lnTo>
                  <a:lnTo>
                    <a:pt x="70" y="2312"/>
                  </a:lnTo>
                  <a:lnTo>
                    <a:pt x="63" y="2313"/>
                  </a:lnTo>
                  <a:lnTo>
                    <a:pt x="47" y="2313"/>
                  </a:lnTo>
                  <a:lnTo>
                    <a:pt x="31" y="2315"/>
                  </a:lnTo>
                  <a:lnTo>
                    <a:pt x="29" y="2325"/>
                  </a:lnTo>
                  <a:lnTo>
                    <a:pt x="28" y="2334"/>
                  </a:lnTo>
                  <a:lnTo>
                    <a:pt x="36" y="2346"/>
                  </a:lnTo>
                  <a:lnTo>
                    <a:pt x="44" y="2360"/>
                  </a:lnTo>
                  <a:lnTo>
                    <a:pt x="44" y="2364"/>
                  </a:lnTo>
                  <a:lnTo>
                    <a:pt x="43" y="2368"/>
                  </a:lnTo>
                  <a:lnTo>
                    <a:pt x="42" y="2372"/>
                  </a:lnTo>
                  <a:lnTo>
                    <a:pt x="39" y="2376"/>
                  </a:lnTo>
                  <a:lnTo>
                    <a:pt x="34" y="2381"/>
                  </a:lnTo>
                  <a:lnTo>
                    <a:pt x="27" y="2387"/>
                  </a:lnTo>
                  <a:lnTo>
                    <a:pt x="20" y="2393"/>
                  </a:lnTo>
                  <a:lnTo>
                    <a:pt x="13" y="2398"/>
                  </a:lnTo>
                  <a:lnTo>
                    <a:pt x="11" y="2402"/>
                  </a:lnTo>
                  <a:lnTo>
                    <a:pt x="9" y="2405"/>
                  </a:lnTo>
                  <a:lnTo>
                    <a:pt x="7" y="2410"/>
                  </a:lnTo>
                  <a:lnTo>
                    <a:pt x="5" y="2414"/>
                  </a:lnTo>
                  <a:lnTo>
                    <a:pt x="14" y="2417"/>
                  </a:lnTo>
                  <a:lnTo>
                    <a:pt x="24" y="2421"/>
                  </a:lnTo>
                  <a:lnTo>
                    <a:pt x="30" y="2424"/>
                  </a:lnTo>
                  <a:lnTo>
                    <a:pt x="37" y="2430"/>
                  </a:lnTo>
                  <a:lnTo>
                    <a:pt x="44" y="2436"/>
                  </a:lnTo>
                  <a:lnTo>
                    <a:pt x="50" y="2443"/>
                  </a:lnTo>
                  <a:lnTo>
                    <a:pt x="54" y="2449"/>
                  </a:lnTo>
                  <a:lnTo>
                    <a:pt x="59" y="2457"/>
                  </a:lnTo>
                  <a:lnTo>
                    <a:pt x="62" y="2465"/>
                  </a:lnTo>
                  <a:lnTo>
                    <a:pt x="65" y="2473"/>
                  </a:lnTo>
                  <a:lnTo>
                    <a:pt x="68" y="2482"/>
                  </a:lnTo>
                  <a:lnTo>
                    <a:pt x="70" y="2491"/>
                  </a:lnTo>
                  <a:lnTo>
                    <a:pt x="72" y="2511"/>
                  </a:lnTo>
                  <a:lnTo>
                    <a:pt x="73" y="2529"/>
                  </a:lnTo>
                  <a:lnTo>
                    <a:pt x="73" y="2610"/>
                  </a:lnTo>
                  <a:lnTo>
                    <a:pt x="81" y="2613"/>
                  </a:lnTo>
                  <a:lnTo>
                    <a:pt x="88" y="2614"/>
                  </a:lnTo>
                  <a:lnTo>
                    <a:pt x="105" y="2609"/>
                  </a:lnTo>
                  <a:lnTo>
                    <a:pt x="122" y="2603"/>
                  </a:lnTo>
                  <a:lnTo>
                    <a:pt x="130" y="2605"/>
                  </a:lnTo>
                  <a:lnTo>
                    <a:pt x="138" y="2607"/>
                  </a:lnTo>
                  <a:lnTo>
                    <a:pt x="146" y="2609"/>
                  </a:lnTo>
                  <a:lnTo>
                    <a:pt x="153" y="2614"/>
                  </a:lnTo>
                  <a:lnTo>
                    <a:pt x="158" y="2618"/>
                  </a:lnTo>
                  <a:lnTo>
                    <a:pt x="163" y="2624"/>
                  </a:lnTo>
                  <a:lnTo>
                    <a:pt x="165" y="2632"/>
                  </a:lnTo>
                  <a:lnTo>
                    <a:pt x="166" y="2640"/>
                  </a:lnTo>
                  <a:lnTo>
                    <a:pt x="166" y="2649"/>
                  </a:lnTo>
                  <a:lnTo>
                    <a:pt x="163" y="2657"/>
                  </a:lnTo>
                  <a:lnTo>
                    <a:pt x="159" y="2665"/>
                  </a:lnTo>
                  <a:lnTo>
                    <a:pt x="155" y="2670"/>
                  </a:lnTo>
                  <a:lnTo>
                    <a:pt x="144" y="2683"/>
                  </a:lnTo>
                  <a:lnTo>
                    <a:pt x="130" y="2694"/>
                  </a:lnTo>
                  <a:lnTo>
                    <a:pt x="116" y="2705"/>
                  </a:lnTo>
                  <a:lnTo>
                    <a:pt x="104" y="2717"/>
                  </a:lnTo>
                  <a:lnTo>
                    <a:pt x="99" y="2724"/>
                  </a:lnTo>
                  <a:lnTo>
                    <a:pt x="96" y="2731"/>
                  </a:lnTo>
                  <a:lnTo>
                    <a:pt x="94" y="2739"/>
                  </a:lnTo>
                  <a:lnTo>
                    <a:pt x="93" y="2748"/>
                  </a:lnTo>
                  <a:lnTo>
                    <a:pt x="96" y="2761"/>
                  </a:lnTo>
                  <a:lnTo>
                    <a:pt x="99" y="2775"/>
                  </a:lnTo>
                  <a:lnTo>
                    <a:pt x="98" y="2780"/>
                  </a:lnTo>
                  <a:lnTo>
                    <a:pt x="96" y="2785"/>
                  </a:lnTo>
                  <a:lnTo>
                    <a:pt x="93" y="2788"/>
                  </a:lnTo>
                  <a:lnTo>
                    <a:pt x="88" y="2792"/>
                  </a:lnTo>
                  <a:lnTo>
                    <a:pt x="77" y="2795"/>
                  </a:lnTo>
                  <a:lnTo>
                    <a:pt x="63" y="2798"/>
                  </a:lnTo>
                  <a:lnTo>
                    <a:pt x="51" y="2802"/>
                  </a:lnTo>
                  <a:lnTo>
                    <a:pt x="39" y="2806"/>
                  </a:lnTo>
                  <a:lnTo>
                    <a:pt x="35" y="2809"/>
                  </a:lnTo>
                  <a:lnTo>
                    <a:pt x="31" y="2812"/>
                  </a:lnTo>
                  <a:lnTo>
                    <a:pt x="29" y="2816"/>
                  </a:lnTo>
                  <a:lnTo>
                    <a:pt x="28" y="2822"/>
                  </a:lnTo>
                  <a:lnTo>
                    <a:pt x="34" y="2836"/>
                  </a:lnTo>
                  <a:lnTo>
                    <a:pt x="38" y="2848"/>
                  </a:lnTo>
                  <a:lnTo>
                    <a:pt x="37" y="2853"/>
                  </a:lnTo>
                  <a:lnTo>
                    <a:pt x="36" y="2857"/>
                  </a:lnTo>
                  <a:lnTo>
                    <a:pt x="35" y="2862"/>
                  </a:lnTo>
                  <a:lnTo>
                    <a:pt x="31" y="2865"/>
                  </a:lnTo>
                  <a:lnTo>
                    <a:pt x="26" y="2871"/>
                  </a:lnTo>
                  <a:lnTo>
                    <a:pt x="19" y="2878"/>
                  </a:lnTo>
                  <a:lnTo>
                    <a:pt x="12" y="2883"/>
                  </a:lnTo>
                  <a:lnTo>
                    <a:pt x="5" y="2889"/>
                  </a:lnTo>
                  <a:lnTo>
                    <a:pt x="3" y="2893"/>
                  </a:lnTo>
                  <a:lnTo>
                    <a:pt x="1" y="2897"/>
                  </a:lnTo>
                  <a:lnTo>
                    <a:pt x="0" y="2901"/>
                  </a:lnTo>
                  <a:lnTo>
                    <a:pt x="0" y="2906"/>
                  </a:lnTo>
                  <a:lnTo>
                    <a:pt x="0" y="2917"/>
                  </a:lnTo>
                  <a:lnTo>
                    <a:pt x="2" y="2926"/>
                  </a:lnTo>
                  <a:lnTo>
                    <a:pt x="5" y="2935"/>
                  </a:lnTo>
                  <a:lnTo>
                    <a:pt x="9" y="2944"/>
                  </a:lnTo>
                  <a:lnTo>
                    <a:pt x="12" y="2954"/>
                  </a:lnTo>
                  <a:lnTo>
                    <a:pt x="16" y="2963"/>
                  </a:lnTo>
                  <a:lnTo>
                    <a:pt x="18" y="2973"/>
                  </a:lnTo>
                  <a:lnTo>
                    <a:pt x="19" y="2983"/>
                  </a:lnTo>
                  <a:lnTo>
                    <a:pt x="18" y="2999"/>
                  </a:lnTo>
                  <a:lnTo>
                    <a:pt x="17" y="3012"/>
                  </a:lnTo>
                  <a:lnTo>
                    <a:pt x="14" y="3026"/>
                  </a:lnTo>
                  <a:lnTo>
                    <a:pt x="12" y="3041"/>
                  </a:lnTo>
                  <a:lnTo>
                    <a:pt x="20" y="3053"/>
                  </a:lnTo>
                  <a:lnTo>
                    <a:pt x="28" y="3066"/>
                  </a:lnTo>
                  <a:lnTo>
                    <a:pt x="33" y="3070"/>
                  </a:lnTo>
                  <a:lnTo>
                    <a:pt x="38" y="3074"/>
                  </a:lnTo>
                  <a:lnTo>
                    <a:pt x="44" y="3076"/>
                  </a:lnTo>
                  <a:lnTo>
                    <a:pt x="51" y="3077"/>
                  </a:lnTo>
                  <a:lnTo>
                    <a:pt x="59" y="3076"/>
                  </a:lnTo>
                  <a:lnTo>
                    <a:pt x="65" y="3074"/>
                  </a:lnTo>
                  <a:lnTo>
                    <a:pt x="71" y="3070"/>
                  </a:lnTo>
                  <a:lnTo>
                    <a:pt x="77" y="3067"/>
                  </a:lnTo>
                  <a:lnTo>
                    <a:pt x="82" y="3063"/>
                  </a:lnTo>
                  <a:lnTo>
                    <a:pt x="88" y="3060"/>
                  </a:lnTo>
                  <a:lnTo>
                    <a:pt x="95" y="3058"/>
                  </a:lnTo>
                  <a:lnTo>
                    <a:pt x="103" y="3058"/>
                  </a:lnTo>
                  <a:lnTo>
                    <a:pt x="111" y="3058"/>
                  </a:lnTo>
                  <a:lnTo>
                    <a:pt x="119" y="3060"/>
                  </a:lnTo>
                  <a:lnTo>
                    <a:pt x="125" y="3062"/>
                  </a:lnTo>
                  <a:lnTo>
                    <a:pt x="131" y="3067"/>
                  </a:lnTo>
                  <a:lnTo>
                    <a:pt x="137" y="3071"/>
                  </a:lnTo>
                  <a:lnTo>
                    <a:pt x="141" y="3077"/>
                  </a:lnTo>
                  <a:lnTo>
                    <a:pt x="146" y="3084"/>
                  </a:lnTo>
                  <a:lnTo>
                    <a:pt x="150" y="3091"/>
                  </a:lnTo>
                  <a:lnTo>
                    <a:pt x="157" y="3106"/>
                  </a:lnTo>
                  <a:lnTo>
                    <a:pt x="165" y="3122"/>
                  </a:lnTo>
                  <a:lnTo>
                    <a:pt x="173" y="3138"/>
                  </a:lnTo>
                  <a:lnTo>
                    <a:pt x="182" y="3154"/>
                  </a:lnTo>
                  <a:lnTo>
                    <a:pt x="193" y="3165"/>
                  </a:lnTo>
                  <a:lnTo>
                    <a:pt x="205" y="3177"/>
                  </a:lnTo>
                  <a:lnTo>
                    <a:pt x="216" y="3187"/>
                  </a:lnTo>
                  <a:lnTo>
                    <a:pt x="226" y="3197"/>
                  </a:lnTo>
                  <a:lnTo>
                    <a:pt x="235" y="3207"/>
                  </a:lnTo>
                  <a:lnTo>
                    <a:pt x="243" y="3219"/>
                  </a:lnTo>
                  <a:lnTo>
                    <a:pt x="247" y="3224"/>
                  </a:lnTo>
                  <a:lnTo>
                    <a:pt x="248" y="3231"/>
                  </a:lnTo>
                  <a:lnTo>
                    <a:pt x="250" y="3239"/>
                  </a:lnTo>
                  <a:lnTo>
                    <a:pt x="250" y="3247"/>
                  </a:lnTo>
                  <a:lnTo>
                    <a:pt x="249" y="3263"/>
                  </a:lnTo>
                  <a:lnTo>
                    <a:pt x="247" y="3279"/>
                  </a:lnTo>
                  <a:lnTo>
                    <a:pt x="242" y="3292"/>
                  </a:lnTo>
                  <a:lnTo>
                    <a:pt x="238" y="3306"/>
                  </a:lnTo>
                  <a:lnTo>
                    <a:pt x="233" y="3318"/>
                  </a:lnTo>
                  <a:lnTo>
                    <a:pt x="229" y="3333"/>
                  </a:lnTo>
                  <a:lnTo>
                    <a:pt x="225" y="3348"/>
                  </a:lnTo>
                  <a:lnTo>
                    <a:pt x="224" y="3364"/>
                  </a:lnTo>
                  <a:lnTo>
                    <a:pt x="225" y="3369"/>
                  </a:lnTo>
                  <a:lnTo>
                    <a:pt x="226" y="3374"/>
                  </a:lnTo>
                  <a:lnTo>
                    <a:pt x="229" y="3377"/>
                  </a:lnTo>
                  <a:lnTo>
                    <a:pt x="231" y="3381"/>
                  </a:lnTo>
                  <a:lnTo>
                    <a:pt x="238" y="3385"/>
                  </a:lnTo>
                  <a:lnTo>
                    <a:pt x="247" y="3389"/>
                  </a:lnTo>
                  <a:lnTo>
                    <a:pt x="268" y="3394"/>
                  </a:lnTo>
                  <a:lnTo>
                    <a:pt x="289" y="3401"/>
                  </a:lnTo>
                  <a:lnTo>
                    <a:pt x="294" y="3404"/>
                  </a:lnTo>
                  <a:lnTo>
                    <a:pt x="299" y="3408"/>
                  </a:lnTo>
                  <a:lnTo>
                    <a:pt x="302" y="3411"/>
                  </a:lnTo>
                  <a:lnTo>
                    <a:pt x="306" y="3416"/>
                  </a:lnTo>
                  <a:lnTo>
                    <a:pt x="311" y="3425"/>
                  </a:lnTo>
                  <a:lnTo>
                    <a:pt x="316" y="3435"/>
                  </a:lnTo>
                  <a:lnTo>
                    <a:pt x="320" y="3444"/>
                  </a:lnTo>
                  <a:lnTo>
                    <a:pt x="326" y="3454"/>
                  </a:lnTo>
                  <a:lnTo>
                    <a:pt x="329" y="3458"/>
                  </a:lnTo>
                  <a:lnTo>
                    <a:pt x="333" y="3462"/>
                  </a:lnTo>
                  <a:lnTo>
                    <a:pt x="338" y="3466"/>
                  </a:lnTo>
                  <a:lnTo>
                    <a:pt x="343" y="3469"/>
                  </a:lnTo>
                  <a:lnTo>
                    <a:pt x="355" y="3451"/>
                  </a:lnTo>
                  <a:lnTo>
                    <a:pt x="366" y="3435"/>
                  </a:lnTo>
                  <a:lnTo>
                    <a:pt x="371" y="3427"/>
                  </a:lnTo>
                  <a:lnTo>
                    <a:pt x="377" y="3419"/>
                  </a:lnTo>
                  <a:lnTo>
                    <a:pt x="384" y="3412"/>
                  </a:lnTo>
                  <a:lnTo>
                    <a:pt x="392" y="3404"/>
                  </a:lnTo>
                  <a:lnTo>
                    <a:pt x="411" y="3408"/>
                  </a:lnTo>
                  <a:lnTo>
                    <a:pt x="411" y="3427"/>
                  </a:lnTo>
                  <a:lnTo>
                    <a:pt x="410" y="3444"/>
                  </a:lnTo>
                  <a:lnTo>
                    <a:pt x="411" y="3453"/>
                  </a:lnTo>
                  <a:lnTo>
                    <a:pt x="411" y="3461"/>
                  </a:lnTo>
                  <a:lnTo>
                    <a:pt x="413" y="3470"/>
                  </a:lnTo>
                  <a:lnTo>
                    <a:pt x="418" y="3478"/>
                  </a:lnTo>
                  <a:lnTo>
                    <a:pt x="420" y="3483"/>
                  </a:lnTo>
                  <a:lnTo>
                    <a:pt x="425" y="3486"/>
                  </a:lnTo>
                  <a:lnTo>
                    <a:pt x="429" y="3488"/>
                  </a:lnTo>
                  <a:lnTo>
                    <a:pt x="434" y="3491"/>
                  </a:lnTo>
                  <a:lnTo>
                    <a:pt x="438" y="3493"/>
                  </a:lnTo>
                  <a:lnTo>
                    <a:pt x="444" y="3494"/>
                  </a:lnTo>
                  <a:lnTo>
                    <a:pt x="448" y="3497"/>
                  </a:lnTo>
                  <a:lnTo>
                    <a:pt x="453" y="3501"/>
                  </a:lnTo>
                  <a:lnTo>
                    <a:pt x="459" y="3506"/>
                  </a:lnTo>
                  <a:lnTo>
                    <a:pt x="463" y="3513"/>
                  </a:lnTo>
                  <a:lnTo>
                    <a:pt x="468" y="3519"/>
                  </a:lnTo>
                  <a:lnTo>
                    <a:pt x="471" y="3526"/>
                  </a:lnTo>
                  <a:lnTo>
                    <a:pt x="477" y="3538"/>
                  </a:lnTo>
                  <a:lnTo>
                    <a:pt x="480" y="3552"/>
                  </a:lnTo>
                  <a:lnTo>
                    <a:pt x="483" y="3565"/>
                  </a:lnTo>
                  <a:lnTo>
                    <a:pt x="487" y="3580"/>
                  </a:lnTo>
                  <a:lnTo>
                    <a:pt x="491" y="3595"/>
                  </a:lnTo>
                  <a:lnTo>
                    <a:pt x="498" y="3611"/>
                  </a:lnTo>
                  <a:lnTo>
                    <a:pt x="503" y="3620"/>
                  </a:lnTo>
                  <a:lnTo>
                    <a:pt x="508" y="3629"/>
                  </a:lnTo>
                  <a:lnTo>
                    <a:pt x="514" y="3637"/>
                  </a:lnTo>
                  <a:lnTo>
                    <a:pt x="520" y="3645"/>
                  </a:lnTo>
                  <a:lnTo>
                    <a:pt x="525" y="3653"/>
                  </a:lnTo>
                  <a:lnTo>
                    <a:pt x="529" y="3660"/>
                  </a:lnTo>
                  <a:lnTo>
                    <a:pt x="532" y="3671"/>
                  </a:lnTo>
                  <a:lnTo>
                    <a:pt x="533" y="3681"/>
                  </a:lnTo>
                  <a:lnTo>
                    <a:pt x="528" y="3697"/>
                  </a:lnTo>
                  <a:lnTo>
                    <a:pt x="520" y="3713"/>
                  </a:lnTo>
                  <a:lnTo>
                    <a:pt x="523" y="3726"/>
                  </a:lnTo>
                  <a:lnTo>
                    <a:pt x="537" y="3730"/>
                  </a:lnTo>
                  <a:lnTo>
                    <a:pt x="546" y="3722"/>
                  </a:lnTo>
                  <a:lnTo>
                    <a:pt x="554" y="3715"/>
                  </a:lnTo>
                  <a:lnTo>
                    <a:pt x="562" y="3707"/>
                  </a:lnTo>
                  <a:lnTo>
                    <a:pt x="568" y="3697"/>
                  </a:lnTo>
                  <a:lnTo>
                    <a:pt x="573" y="3703"/>
                  </a:lnTo>
                  <a:lnTo>
                    <a:pt x="577" y="3710"/>
                  </a:lnTo>
                  <a:lnTo>
                    <a:pt x="581" y="3718"/>
                  </a:lnTo>
                  <a:lnTo>
                    <a:pt x="583" y="3725"/>
                  </a:lnTo>
                  <a:lnTo>
                    <a:pt x="585" y="3732"/>
                  </a:lnTo>
                  <a:lnTo>
                    <a:pt x="587" y="3740"/>
                  </a:lnTo>
                  <a:lnTo>
                    <a:pt x="588" y="3749"/>
                  </a:lnTo>
                  <a:lnTo>
                    <a:pt x="588" y="3757"/>
                  </a:lnTo>
                  <a:lnTo>
                    <a:pt x="588" y="3828"/>
                  </a:lnTo>
                  <a:lnTo>
                    <a:pt x="597" y="3833"/>
                  </a:lnTo>
                  <a:lnTo>
                    <a:pt x="607" y="3835"/>
                  </a:lnTo>
                  <a:lnTo>
                    <a:pt x="610" y="3835"/>
                  </a:lnTo>
                  <a:lnTo>
                    <a:pt x="614" y="3833"/>
                  </a:lnTo>
                  <a:lnTo>
                    <a:pt x="617" y="3830"/>
                  </a:lnTo>
                  <a:lnTo>
                    <a:pt x="619" y="3828"/>
                  </a:lnTo>
                  <a:lnTo>
                    <a:pt x="624" y="3821"/>
                  </a:lnTo>
                  <a:lnTo>
                    <a:pt x="630" y="3816"/>
                  </a:lnTo>
                  <a:lnTo>
                    <a:pt x="636" y="3810"/>
                  </a:lnTo>
                  <a:lnTo>
                    <a:pt x="644" y="3805"/>
                  </a:lnTo>
                  <a:lnTo>
                    <a:pt x="651" y="3801"/>
                  </a:lnTo>
                  <a:lnTo>
                    <a:pt x="659" y="3799"/>
                  </a:lnTo>
                  <a:lnTo>
                    <a:pt x="667" y="3796"/>
                  </a:lnTo>
                  <a:lnTo>
                    <a:pt x="675" y="3794"/>
                  </a:lnTo>
                  <a:lnTo>
                    <a:pt x="684" y="3794"/>
                  </a:lnTo>
                  <a:lnTo>
                    <a:pt x="694" y="3793"/>
                  </a:lnTo>
                  <a:lnTo>
                    <a:pt x="702" y="3794"/>
                  </a:lnTo>
                  <a:lnTo>
                    <a:pt x="709" y="3796"/>
                  </a:lnTo>
                  <a:lnTo>
                    <a:pt x="715" y="3801"/>
                  </a:lnTo>
                  <a:lnTo>
                    <a:pt x="719" y="3805"/>
                  </a:lnTo>
                  <a:lnTo>
                    <a:pt x="730" y="3818"/>
                  </a:lnTo>
                  <a:lnTo>
                    <a:pt x="742" y="3828"/>
                  </a:lnTo>
                  <a:lnTo>
                    <a:pt x="742" y="3787"/>
                  </a:lnTo>
                  <a:lnTo>
                    <a:pt x="755" y="3785"/>
                  </a:lnTo>
                  <a:lnTo>
                    <a:pt x="769" y="3784"/>
                  </a:lnTo>
                  <a:lnTo>
                    <a:pt x="778" y="3785"/>
                  </a:lnTo>
                  <a:lnTo>
                    <a:pt x="787" y="3787"/>
                  </a:lnTo>
                  <a:lnTo>
                    <a:pt x="794" y="3792"/>
                  </a:lnTo>
                  <a:lnTo>
                    <a:pt x="802" y="3796"/>
                  </a:lnTo>
                  <a:lnTo>
                    <a:pt x="810" y="3801"/>
                  </a:lnTo>
                  <a:lnTo>
                    <a:pt x="816" y="3805"/>
                  </a:lnTo>
                  <a:lnTo>
                    <a:pt x="826" y="3808"/>
                  </a:lnTo>
                  <a:lnTo>
                    <a:pt x="835" y="3809"/>
                  </a:lnTo>
                  <a:lnTo>
                    <a:pt x="841" y="3808"/>
                  </a:lnTo>
                  <a:lnTo>
                    <a:pt x="846" y="3805"/>
                  </a:lnTo>
                  <a:lnTo>
                    <a:pt x="850" y="3801"/>
                  </a:lnTo>
                  <a:lnTo>
                    <a:pt x="854" y="3796"/>
                  </a:lnTo>
                  <a:lnTo>
                    <a:pt x="857" y="3791"/>
                  </a:lnTo>
                  <a:lnTo>
                    <a:pt x="861" y="3785"/>
                  </a:lnTo>
                  <a:lnTo>
                    <a:pt x="865" y="3781"/>
                  </a:lnTo>
                  <a:lnTo>
                    <a:pt x="871" y="3777"/>
                  </a:lnTo>
                  <a:lnTo>
                    <a:pt x="888" y="3769"/>
                  </a:lnTo>
                  <a:lnTo>
                    <a:pt x="903" y="3764"/>
                  </a:lnTo>
                  <a:lnTo>
                    <a:pt x="917" y="3758"/>
                  </a:lnTo>
                  <a:lnTo>
                    <a:pt x="934" y="3751"/>
                  </a:lnTo>
                  <a:lnTo>
                    <a:pt x="948" y="3776"/>
                  </a:lnTo>
                  <a:lnTo>
                    <a:pt x="960" y="3799"/>
                  </a:lnTo>
                  <a:lnTo>
                    <a:pt x="964" y="3804"/>
                  </a:lnTo>
                  <a:lnTo>
                    <a:pt x="967" y="3809"/>
                  </a:lnTo>
                  <a:lnTo>
                    <a:pt x="972" y="3812"/>
                  </a:lnTo>
                  <a:lnTo>
                    <a:pt x="976" y="3816"/>
                  </a:lnTo>
                  <a:lnTo>
                    <a:pt x="981" y="3818"/>
                  </a:lnTo>
                  <a:lnTo>
                    <a:pt x="986" y="3820"/>
                  </a:lnTo>
                  <a:lnTo>
                    <a:pt x="992" y="3821"/>
                  </a:lnTo>
                  <a:lnTo>
                    <a:pt x="999" y="3822"/>
                  </a:lnTo>
                  <a:lnTo>
                    <a:pt x="1005" y="3821"/>
                  </a:lnTo>
                  <a:lnTo>
                    <a:pt x="1009" y="3820"/>
                  </a:lnTo>
                  <a:lnTo>
                    <a:pt x="1014" y="3818"/>
                  </a:lnTo>
                  <a:lnTo>
                    <a:pt x="1017" y="3816"/>
                  </a:lnTo>
                  <a:lnTo>
                    <a:pt x="1020" y="3812"/>
                  </a:lnTo>
                  <a:lnTo>
                    <a:pt x="1023" y="3808"/>
                  </a:lnTo>
                  <a:lnTo>
                    <a:pt x="1025" y="3803"/>
                  </a:lnTo>
                  <a:lnTo>
                    <a:pt x="1027" y="3799"/>
                  </a:lnTo>
                  <a:lnTo>
                    <a:pt x="1033" y="3776"/>
                  </a:lnTo>
                  <a:lnTo>
                    <a:pt x="1037" y="3751"/>
                  </a:lnTo>
                  <a:lnTo>
                    <a:pt x="1058" y="3753"/>
                  </a:lnTo>
                  <a:lnTo>
                    <a:pt x="1076" y="3757"/>
                  </a:lnTo>
                  <a:lnTo>
                    <a:pt x="1094" y="3760"/>
                  </a:lnTo>
                  <a:lnTo>
                    <a:pt x="1114" y="3761"/>
                  </a:lnTo>
                  <a:lnTo>
                    <a:pt x="1123" y="3760"/>
                  </a:lnTo>
                  <a:lnTo>
                    <a:pt x="1130" y="3758"/>
                  </a:lnTo>
                  <a:lnTo>
                    <a:pt x="1137" y="3756"/>
                  </a:lnTo>
                  <a:lnTo>
                    <a:pt x="1144" y="3751"/>
                  </a:lnTo>
                  <a:lnTo>
                    <a:pt x="1151" y="3748"/>
                  </a:lnTo>
                  <a:lnTo>
                    <a:pt x="1157" y="3745"/>
                  </a:lnTo>
                  <a:lnTo>
                    <a:pt x="1164" y="3743"/>
                  </a:lnTo>
                  <a:lnTo>
                    <a:pt x="1172" y="3742"/>
                  </a:lnTo>
                  <a:lnTo>
                    <a:pt x="1179" y="3742"/>
                  </a:lnTo>
                  <a:lnTo>
                    <a:pt x="1185" y="3744"/>
                  </a:lnTo>
                  <a:lnTo>
                    <a:pt x="1190" y="3747"/>
                  </a:lnTo>
                  <a:lnTo>
                    <a:pt x="1195" y="3750"/>
                  </a:lnTo>
                  <a:lnTo>
                    <a:pt x="1200" y="3753"/>
                  </a:lnTo>
                  <a:lnTo>
                    <a:pt x="1205" y="3756"/>
                  </a:lnTo>
                  <a:lnTo>
                    <a:pt x="1211" y="3757"/>
                  </a:lnTo>
                  <a:lnTo>
                    <a:pt x="1217" y="3758"/>
                  </a:lnTo>
                  <a:lnTo>
                    <a:pt x="1225" y="3758"/>
                  </a:lnTo>
                  <a:lnTo>
                    <a:pt x="1233" y="3757"/>
                  </a:lnTo>
                  <a:lnTo>
                    <a:pt x="1241" y="3754"/>
                  </a:lnTo>
                  <a:lnTo>
                    <a:pt x="1249" y="3752"/>
                  </a:lnTo>
                  <a:lnTo>
                    <a:pt x="1256" y="3750"/>
                  </a:lnTo>
                  <a:lnTo>
                    <a:pt x="1263" y="3747"/>
                  </a:lnTo>
                  <a:lnTo>
                    <a:pt x="1270" y="3742"/>
                  </a:lnTo>
                  <a:lnTo>
                    <a:pt x="1275" y="3737"/>
                  </a:lnTo>
                  <a:lnTo>
                    <a:pt x="1281" y="3732"/>
                  </a:lnTo>
                  <a:lnTo>
                    <a:pt x="1287" y="3726"/>
                  </a:lnTo>
                  <a:lnTo>
                    <a:pt x="1290" y="3720"/>
                  </a:lnTo>
                  <a:lnTo>
                    <a:pt x="1294" y="3714"/>
                  </a:lnTo>
                  <a:lnTo>
                    <a:pt x="1297" y="3707"/>
                  </a:lnTo>
                  <a:lnTo>
                    <a:pt x="1299" y="3700"/>
                  </a:lnTo>
                  <a:lnTo>
                    <a:pt x="1300" y="3692"/>
                  </a:lnTo>
                  <a:lnTo>
                    <a:pt x="1301" y="3684"/>
                  </a:lnTo>
                  <a:lnTo>
                    <a:pt x="1301" y="3679"/>
                  </a:lnTo>
                  <a:lnTo>
                    <a:pt x="1304" y="3675"/>
                  </a:lnTo>
                  <a:lnTo>
                    <a:pt x="1306" y="3672"/>
                  </a:lnTo>
                  <a:lnTo>
                    <a:pt x="1309" y="3668"/>
                  </a:lnTo>
                  <a:lnTo>
                    <a:pt x="1318" y="3664"/>
                  </a:lnTo>
                  <a:lnTo>
                    <a:pt x="1327" y="3658"/>
                  </a:lnTo>
                  <a:lnTo>
                    <a:pt x="1341" y="3648"/>
                  </a:lnTo>
                  <a:lnTo>
                    <a:pt x="1355" y="3639"/>
                  </a:lnTo>
                  <a:lnTo>
                    <a:pt x="1361" y="3636"/>
                  </a:lnTo>
                  <a:lnTo>
                    <a:pt x="1368" y="3632"/>
                  </a:lnTo>
                  <a:lnTo>
                    <a:pt x="1376" y="3630"/>
                  </a:lnTo>
                  <a:lnTo>
                    <a:pt x="1385" y="3630"/>
                  </a:lnTo>
                  <a:lnTo>
                    <a:pt x="1389" y="3630"/>
                  </a:lnTo>
                  <a:lnTo>
                    <a:pt x="1393" y="3631"/>
                  </a:lnTo>
                  <a:lnTo>
                    <a:pt x="1395" y="3632"/>
                  </a:lnTo>
                  <a:lnTo>
                    <a:pt x="1399" y="3634"/>
                  </a:lnTo>
                  <a:lnTo>
                    <a:pt x="1404" y="3640"/>
                  </a:lnTo>
                  <a:lnTo>
                    <a:pt x="1409" y="3647"/>
                  </a:lnTo>
                  <a:lnTo>
                    <a:pt x="1413" y="3654"/>
                  </a:lnTo>
                  <a:lnTo>
                    <a:pt x="1419" y="3659"/>
                  </a:lnTo>
                  <a:lnTo>
                    <a:pt x="1421" y="3662"/>
                  </a:lnTo>
                  <a:lnTo>
                    <a:pt x="1425" y="3663"/>
                  </a:lnTo>
                  <a:lnTo>
                    <a:pt x="1429" y="3664"/>
                  </a:lnTo>
                  <a:lnTo>
                    <a:pt x="1433" y="3665"/>
                  </a:lnTo>
                  <a:lnTo>
                    <a:pt x="1441" y="3664"/>
                  </a:lnTo>
                  <a:lnTo>
                    <a:pt x="1447" y="3662"/>
                  </a:lnTo>
                  <a:lnTo>
                    <a:pt x="1453" y="3658"/>
                  </a:lnTo>
                  <a:lnTo>
                    <a:pt x="1459" y="3655"/>
                  </a:lnTo>
                  <a:lnTo>
                    <a:pt x="1464" y="3651"/>
                  </a:lnTo>
                  <a:lnTo>
                    <a:pt x="1470" y="3648"/>
                  </a:lnTo>
                  <a:lnTo>
                    <a:pt x="1477" y="3646"/>
                  </a:lnTo>
                  <a:lnTo>
                    <a:pt x="1485" y="3646"/>
                  </a:lnTo>
                  <a:lnTo>
                    <a:pt x="1489" y="3646"/>
                  </a:lnTo>
                  <a:lnTo>
                    <a:pt x="1494" y="3647"/>
                  </a:lnTo>
                  <a:lnTo>
                    <a:pt x="1497" y="3649"/>
                  </a:lnTo>
                  <a:lnTo>
                    <a:pt x="1501" y="3653"/>
                  </a:lnTo>
                  <a:lnTo>
                    <a:pt x="1507" y="3658"/>
                  </a:lnTo>
                  <a:lnTo>
                    <a:pt x="1513" y="3666"/>
                  </a:lnTo>
                  <a:lnTo>
                    <a:pt x="1519" y="3674"/>
                  </a:lnTo>
                  <a:lnTo>
                    <a:pt x="1526" y="3681"/>
                  </a:lnTo>
                  <a:lnTo>
                    <a:pt x="1529" y="3683"/>
                  </a:lnTo>
                  <a:lnTo>
                    <a:pt x="1534" y="3685"/>
                  </a:lnTo>
                  <a:lnTo>
                    <a:pt x="1537" y="3686"/>
                  </a:lnTo>
                  <a:lnTo>
                    <a:pt x="1543" y="3688"/>
                  </a:lnTo>
                  <a:lnTo>
                    <a:pt x="1552" y="3682"/>
                  </a:lnTo>
                  <a:lnTo>
                    <a:pt x="1562" y="3677"/>
                  </a:lnTo>
                  <a:lnTo>
                    <a:pt x="1573" y="3680"/>
                  </a:lnTo>
                  <a:lnTo>
                    <a:pt x="1584" y="3684"/>
                  </a:lnTo>
                  <a:lnTo>
                    <a:pt x="1582" y="3694"/>
                  </a:lnTo>
                  <a:lnTo>
                    <a:pt x="1581" y="3705"/>
                  </a:lnTo>
                  <a:lnTo>
                    <a:pt x="1580" y="3709"/>
                  </a:lnTo>
                  <a:lnTo>
                    <a:pt x="1580" y="3714"/>
                  </a:lnTo>
                  <a:lnTo>
                    <a:pt x="1581" y="3718"/>
                  </a:lnTo>
                  <a:lnTo>
                    <a:pt x="1584" y="3723"/>
                  </a:lnTo>
                  <a:lnTo>
                    <a:pt x="1588" y="3727"/>
                  </a:lnTo>
                  <a:lnTo>
                    <a:pt x="1592" y="3731"/>
                  </a:lnTo>
                  <a:lnTo>
                    <a:pt x="1598" y="3733"/>
                  </a:lnTo>
                  <a:lnTo>
                    <a:pt x="1604" y="3735"/>
                  </a:lnTo>
                  <a:lnTo>
                    <a:pt x="1616" y="3737"/>
                  </a:lnTo>
                  <a:lnTo>
                    <a:pt x="1629" y="3740"/>
                  </a:lnTo>
                  <a:lnTo>
                    <a:pt x="1640" y="3742"/>
                  </a:lnTo>
                  <a:lnTo>
                    <a:pt x="1649" y="3745"/>
                  </a:lnTo>
                  <a:lnTo>
                    <a:pt x="1652" y="3748"/>
                  </a:lnTo>
                  <a:lnTo>
                    <a:pt x="1656" y="3751"/>
                  </a:lnTo>
                  <a:lnTo>
                    <a:pt x="1657" y="3756"/>
                  </a:lnTo>
                  <a:lnTo>
                    <a:pt x="1658" y="3761"/>
                  </a:lnTo>
                  <a:lnTo>
                    <a:pt x="1657" y="3769"/>
                  </a:lnTo>
                  <a:lnTo>
                    <a:pt x="1656" y="3776"/>
                  </a:lnTo>
                  <a:lnTo>
                    <a:pt x="1654" y="3784"/>
                  </a:lnTo>
                  <a:lnTo>
                    <a:pt x="1651" y="3790"/>
                  </a:lnTo>
                  <a:lnTo>
                    <a:pt x="1649" y="3796"/>
                  </a:lnTo>
                  <a:lnTo>
                    <a:pt x="1647" y="3803"/>
                  </a:lnTo>
                  <a:lnTo>
                    <a:pt x="1646" y="3811"/>
                  </a:lnTo>
                  <a:lnTo>
                    <a:pt x="1645" y="3819"/>
                  </a:lnTo>
                  <a:lnTo>
                    <a:pt x="1646" y="3826"/>
                  </a:lnTo>
                  <a:lnTo>
                    <a:pt x="1649" y="3831"/>
                  </a:lnTo>
                  <a:lnTo>
                    <a:pt x="1652" y="3836"/>
                  </a:lnTo>
                  <a:lnTo>
                    <a:pt x="1658" y="3839"/>
                  </a:lnTo>
                  <a:lnTo>
                    <a:pt x="1671" y="3846"/>
                  </a:lnTo>
                  <a:lnTo>
                    <a:pt x="1684" y="3851"/>
                  </a:lnTo>
                  <a:lnTo>
                    <a:pt x="1690" y="3826"/>
                  </a:lnTo>
                  <a:lnTo>
                    <a:pt x="1697" y="3826"/>
                  </a:lnTo>
                  <a:lnTo>
                    <a:pt x="1702" y="3828"/>
                  </a:lnTo>
                  <a:lnTo>
                    <a:pt x="1708" y="3830"/>
                  </a:lnTo>
                  <a:lnTo>
                    <a:pt x="1712" y="3834"/>
                  </a:lnTo>
                  <a:lnTo>
                    <a:pt x="1722" y="3841"/>
                  </a:lnTo>
                  <a:lnTo>
                    <a:pt x="1728" y="3850"/>
                  </a:lnTo>
                  <a:lnTo>
                    <a:pt x="1742" y="3871"/>
                  </a:lnTo>
                  <a:lnTo>
                    <a:pt x="1758" y="3893"/>
                  </a:lnTo>
                  <a:lnTo>
                    <a:pt x="1768" y="3905"/>
                  </a:lnTo>
                  <a:lnTo>
                    <a:pt x="1777" y="3919"/>
                  </a:lnTo>
                  <a:lnTo>
                    <a:pt x="1784" y="3931"/>
                  </a:lnTo>
                  <a:lnTo>
                    <a:pt x="1788" y="3945"/>
                  </a:lnTo>
                  <a:lnTo>
                    <a:pt x="1792" y="3958"/>
                  </a:lnTo>
                  <a:lnTo>
                    <a:pt x="1794" y="3973"/>
                  </a:lnTo>
                  <a:lnTo>
                    <a:pt x="1795" y="3989"/>
                  </a:lnTo>
                  <a:lnTo>
                    <a:pt x="1796" y="4006"/>
                  </a:lnTo>
                  <a:lnTo>
                    <a:pt x="1795" y="4009"/>
                  </a:lnTo>
                  <a:lnTo>
                    <a:pt x="1794" y="4014"/>
                  </a:lnTo>
                  <a:lnTo>
                    <a:pt x="1793" y="4017"/>
                  </a:lnTo>
                  <a:lnTo>
                    <a:pt x="1791" y="4021"/>
                  </a:lnTo>
                  <a:lnTo>
                    <a:pt x="1785" y="4026"/>
                  </a:lnTo>
                  <a:lnTo>
                    <a:pt x="1778" y="4031"/>
                  </a:lnTo>
                  <a:lnTo>
                    <a:pt x="1771" y="4037"/>
                  </a:lnTo>
                  <a:lnTo>
                    <a:pt x="1766" y="4042"/>
                  </a:lnTo>
                  <a:lnTo>
                    <a:pt x="1763" y="4046"/>
                  </a:lnTo>
                  <a:lnTo>
                    <a:pt x="1762" y="4049"/>
                  </a:lnTo>
                  <a:lnTo>
                    <a:pt x="1761" y="4052"/>
                  </a:lnTo>
                  <a:lnTo>
                    <a:pt x="1761" y="4057"/>
                  </a:lnTo>
                  <a:lnTo>
                    <a:pt x="1761" y="4060"/>
                  </a:lnTo>
                  <a:lnTo>
                    <a:pt x="1763" y="4064"/>
                  </a:lnTo>
                  <a:lnTo>
                    <a:pt x="1766" y="4066"/>
                  </a:lnTo>
                  <a:lnTo>
                    <a:pt x="1769" y="4068"/>
                  </a:lnTo>
                  <a:lnTo>
                    <a:pt x="1775" y="4074"/>
                  </a:lnTo>
                  <a:lnTo>
                    <a:pt x="1780" y="4080"/>
                  </a:lnTo>
                  <a:lnTo>
                    <a:pt x="1786" y="4095"/>
                  </a:lnTo>
                  <a:lnTo>
                    <a:pt x="1791" y="4109"/>
                  </a:lnTo>
                  <a:lnTo>
                    <a:pt x="1794" y="4124"/>
                  </a:lnTo>
                  <a:lnTo>
                    <a:pt x="1796" y="4137"/>
                  </a:lnTo>
                  <a:lnTo>
                    <a:pt x="1800" y="4166"/>
                  </a:lnTo>
                  <a:lnTo>
                    <a:pt x="1802" y="4199"/>
                  </a:lnTo>
                  <a:lnTo>
                    <a:pt x="1812" y="4200"/>
                  </a:lnTo>
                  <a:lnTo>
                    <a:pt x="1822" y="4202"/>
                  </a:lnTo>
                  <a:lnTo>
                    <a:pt x="1829" y="4201"/>
                  </a:lnTo>
                  <a:lnTo>
                    <a:pt x="1835" y="4199"/>
                  </a:lnTo>
                  <a:lnTo>
                    <a:pt x="1840" y="4195"/>
                  </a:lnTo>
                  <a:lnTo>
                    <a:pt x="1845" y="4192"/>
                  </a:lnTo>
                  <a:lnTo>
                    <a:pt x="1850" y="4187"/>
                  </a:lnTo>
                  <a:lnTo>
                    <a:pt x="1855" y="4183"/>
                  </a:lnTo>
                  <a:lnTo>
                    <a:pt x="1861" y="4179"/>
                  </a:lnTo>
                  <a:lnTo>
                    <a:pt x="1867" y="4176"/>
                  </a:lnTo>
                  <a:lnTo>
                    <a:pt x="1878" y="4193"/>
                  </a:lnTo>
                  <a:lnTo>
                    <a:pt x="1890" y="4209"/>
                  </a:lnTo>
                  <a:lnTo>
                    <a:pt x="1903" y="4222"/>
                  </a:lnTo>
                  <a:lnTo>
                    <a:pt x="1915" y="4235"/>
                  </a:lnTo>
                  <a:lnTo>
                    <a:pt x="1922" y="4240"/>
                  </a:lnTo>
                  <a:lnTo>
                    <a:pt x="1930" y="4245"/>
                  </a:lnTo>
                  <a:lnTo>
                    <a:pt x="1937" y="4250"/>
                  </a:lnTo>
                  <a:lnTo>
                    <a:pt x="1946" y="4253"/>
                  </a:lnTo>
                  <a:lnTo>
                    <a:pt x="1954" y="4255"/>
                  </a:lnTo>
                  <a:lnTo>
                    <a:pt x="1963" y="4257"/>
                  </a:lnTo>
                  <a:lnTo>
                    <a:pt x="1972" y="4259"/>
                  </a:lnTo>
                  <a:lnTo>
                    <a:pt x="1982" y="4260"/>
                  </a:lnTo>
                  <a:lnTo>
                    <a:pt x="1990" y="4259"/>
                  </a:lnTo>
                  <a:lnTo>
                    <a:pt x="1996" y="4256"/>
                  </a:lnTo>
                  <a:lnTo>
                    <a:pt x="2001" y="4254"/>
                  </a:lnTo>
                  <a:lnTo>
                    <a:pt x="2007" y="4252"/>
                  </a:lnTo>
                  <a:lnTo>
                    <a:pt x="2012" y="4248"/>
                  </a:lnTo>
                  <a:lnTo>
                    <a:pt x="2017" y="4246"/>
                  </a:lnTo>
                  <a:lnTo>
                    <a:pt x="2024" y="4244"/>
                  </a:lnTo>
                  <a:lnTo>
                    <a:pt x="2031" y="4244"/>
                  </a:lnTo>
                  <a:lnTo>
                    <a:pt x="2036" y="4244"/>
                  </a:lnTo>
                  <a:lnTo>
                    <a:pt x="2041" y="4245"/>
                  </a:lnTo>
                  <a:lnTo>
                    <a:pt x="2046" y="4246"/>
                  </a:lnTo>
                  <a:lnTo>
                    <a:pt x="2050" y="4247"/>
                  </a:lnTo>
                  <a:lnTo>
                    <a:pt x="2057" y="4253"/>
                  </a:lnTo>
                  <a:lnTo>
                    <a:pt x="2065" y="4259"/>
                  </a:lnTo>
                  <a:lnTo>
                    <a:pt x="2072" y="4265"/>
                  </a:lnTo>
                  <a:lnTo>
                    <a:pt x="2078" y="4272"/>
                  </a:lnTo>
                  <a:lnTo>
                    <a:pt x="2086" y="4279"/>
                  </a:lnTo>
                  <a:lnTo>
                    <a:pt x="2095" y="4285"/>
                  </a:lnTo>
                  <a:lnTo>
                    <a:pt x="2109" y="4291"/>
                  </a:lnTo>
                  <a:lnTo>
                    <a:pt x="2123" y="4297"/>
                  </a:lnTo>
                  <a:lnTo>
                    <a:pt x="2129" y="4301"/>
                  </a:lnTo>
                  <a:lnTo>
                    <a:pt x="2135" y="4305"/>
                  </a:lnTo>
                  <a:lnTo>
                    <a:pt x="2140" y="4311"/>
                  </a:lnTo>
                  <a:lnTo>
                    <a:pt x="2143" y="4317"/>
                  </a:lnTo>
                  <a:lnTo>
                    <a:pt x="2147" y="4333"/>
                  </a:lnTo>
                  <a:lnTo>
                    <a:pt x="2151" y="4348"/>
                  </a:lnTo>
                  <a:lnTo>
                    <a:pt x="2153" y="4355"/>
                  </a:lnTo>
                  <a:lnTo>
                    <a:pt x="2157" y="4361"/>
                  </a:lnTo>
                  <a:lnTo>
                    <a:pt x="2159" y="4363"/>
                  </a:lnTo>
                  <a:lnTo>
                    <a:pt x="2162" y="4364"/>
                  </a:lnTo>
                  <a:lnTo>
                    <a:pt x="2166" y="4365"/>
                  </a:lnTo>
                  <a:lnTo>
                    <a:pt x="2169" y="4365"/>
                  </a:lnTo>
                  <a:lnTo>
                    <a:pt x="2172" y="4365"/>
                  </a:lnTo>
                  <a:lnTo>
                    <a:pt x="2176" y="4364"/>
                  </a:lnTo>
                  <a:lnTo>
                    <a:pt x="2179" y="4363"/>
                  </a:lnTo>
                  <a:lnTo>
                    <a:pt x="2183" y="4361"/>
                  </a:lnTo>
                  <a:lnTo>
                    <a:pt x="2188" y="4356"/>
                  </a:lnTo>
                  <a:lnTo>
                    <a:pt x="2193" y="4351"/>
                  </a:lnTo>
                  <a:lnTo>
                    <a:pt x="2198" y="4346"/>
                  </a:lnTo>
                  <a:lnTo>
                    <a:pt x="2203" y="4341"/>
                  </a:lnTo>
                  <a:lnTo>
                    <a:pt x="2206" y="4339"/>
                  </a:lnTo>
                  <a:lnTo>
                    <a:pt x="2210" y="4338"/>
                  </a:lnTo>
                  <a:lnTo>
                    <a:pt x="2213" y="4337"/>
                  </a:lnTo>
                  <a:lnTo>
                    <a:pt x="2218" y="4337"/>
                  </a:lnTo>
                  <a:lnTo>
                    <a:pt x="2226" y="4337"/>
                  </a:lnTo>
                  <a:lnTo>
                    <a:pt x="2234" y="4339"/>
                  </a:lnTo>
                  <a:lnTo>
                    <a:pt x="2241" y="4342"/>
                  </a:lnTo>
                  <a:lnTo>
                    <a:pt x="2249" y="4346"/>
                  </a:lnTo>
                  <a:lnTo>
                    <a:pt x="2255" y="4312"/>
                  </a:lnTo>
                  <a:lnTo>
                    <a:pt x="2262" y="4280"/>
                  </a:lnTo>
                  <a:lnTo>
                    <a:pt x="2268" y="4264"/>
                  </a:lnTo>
                  <a:lnTo>
                    <a:pt x="2274" y="4251"/>
                  </a:lnTo>
                  <a:lnTo>
                    <a:pt x="2278" y="4244"/>
                  </a:lnTo>
                  <a:lnTo>
                    <a:pt x="2283" y="4237"/>
                  </a:lnTo>
                  <a:lnTo>
                    <a:pt x="2288" y="4230"/>
                  </a:lnTo>
                  <a:lnTo>
                    <a:pt x="2295" y="4223"/>
                  </a:lnTo>
                  <a:lnTo>
                    <a:pt x="2305" y="4214"/>
                  </a:lnTo>
                  <a:lnTo>
                    <a:pt x="2315" y="4208"/>
                  </a:lnTo>
                  <a:lnTo>
                    <a:pt x="2326" y="4203"/>
                  </a:lnTo>
                  <a:lnTo>
                    <a:pt x="2338" y="4200"/>
                  </a:lnTo>
                  <a:lnTo>
                    <a:pt x="2350" y="4197"/>
                  </a:lnTo>
                  <a:lnTo>
                    <a:pt x="2363" y="4196"/>
                  </a:lnTo>
                  <a:lnTo>
                    <a:pt x="2376" y="4195"/>
                  </a:lnTo>
                  <a:lnTo>
                    <a:pt x="2391" y="4195"/>
                  </a:lnTo>
                  <a:lnTo>
                    <a:pt x="2397" y="4196"/>
                  </a:lnTo>
                  <a:lnTo>
                    <a:pt x="2402" y="4199"/>
                  </a:lnTo>
                  <a:lnTo>
                    <a:pt x="2407" y="4201"/>
                  </a:lnTo>
                  <a:lnTo>
                    <a:pt x="2411" y="4204"/>
                  </a:lnTo>
                  <a:lnTo>
                    <a:pt x="2416" y="4209"/>
                  </a:lnTo>
                  <a:lnTo>
                    <a:pt x="2420" y="4211"/>
                  </a:lnTo>
                  <a:lnTo>
                    <a:pt x="2426" y="4213"/>
                  </a:lnTo>
                  <a:lnTo>
                    <a:pt x="2433" y="4214"/>
                  </a:lnTo>
                  <a:lnTo>
                    <a:pt x="2437" y="4213"/>
                  </a:lnTo>
                  <a:lnTo>
                    <a:pt x="2441" y="4212"/>
                  </a:lnTo>
                  <a:lnTo>
                    <a:pt x="2444" y="4210"/>
                  </a:lnTo>
                  <a:lnTo>
                    <a:pt x="2448" y="4206"/>
                  </a:lnTo>
                  <a:lnTo>
                    <a:pt x="2452" y="4199"/>
                  </a:lnTo>
                  <a:lnTo>
                    <a:pt x="2457" y="4191"/>
                  </a:lnTo>
                  <a:lnTo>
                    <a:pt x="2461" y="4182"/>
                  </a:lnTo>
                  <a:lnTo>
                    <a:pt x="2466" y="4174"/>
                  </a:lnTo>
                  <a:lnTo>
                    <a:pt x="2469" y="4170"/>
                  </a:lnTo>
                  <a:lnTo>
                    <a:pt x="2473" y="4168"/>
                  </a:lnTo>
                  <a:lnTo>
                    <a:pt x="2476" y="4167"/>
                  </a:lnTo>
                  <a:lnTo>
                    <a:pt x="2480" y="4166"/>
                  </a:lnTo>
                  <a:lnTo>
                    <a:pt x="2485" y="4167"/>
                  </a:lnTo>
                  <a:lnTo>
                    <a:pt x="2490" y="4167"/>
                  </a:lnTo>
                  <a:lnTo>
                    <a:pt x="2493" y="4169"/>
                  </a:lnTo>
                  <a:lnTo>
                    <a:pt x="2496" y="4171"/>
                  </a:lnTo>
                  <a:lnTo>
                    <a:pt x="2502" y="4176"/>
                  </a:lnTo>
                  <a:lnTo>
                    <a:pt x="2507" y="4183"/>
                  </a:lnTo>
                  <a:lnTo>
                    <a:pt x="2510" y="4191"/>
                  </a:lnTo>
                  <a:lnTo>
                    <a:pt x="2512" y="4200"/>
                  </a:lnTo>
                  <a:lnTo>
                    <a:pt x="2514" y="4209"/>
                  </a:lnTo>
                  <a:lnTo>
                    <a:pt x="2516" y="4218"/>
                  </a:lnTo>
                  <a:lnTo>
                    <a:pt x="2541" y="4218"/>
                  </a:lnTo>
                  <a:lnTo>
                    <a:pt x="2547" y="4217"/>
                  </a:lnTo>
                  <a:lnTo>
                    <a:pt x="2552" y="4214"/>
                  </a:lnTo>
                  <a:lnTo>
                    <a:pt x="2556" y="4212"/>
                  </a:lnTo>
                  <a:lnTo>
                    <a:pt x="2561" y="4209"/>
                  </a:lnTo>
                  <a:lnTo>
                    <a:pt x="2570" y="4201"/>
                  </a:lnTo>
                  <a:lnTo>
                    <a:pt x="2580" y="4195"/>
                  </a:lnTo>
                  <a:lnTo>
                    <a:pt x="2593" y="4189"/>
                  </a:lnTo>
                  <a:lnTo>
                    <a:pt x="2603" y="4183"/>
                  </a:lnTo>
                  <a:lnTo>
                    <a:pt x="2606" y="4179"/>
                  </a:lnTo>
                  <a:lnTo>
                    <a:pt x="2610" y="4175"/>
                  </a:lnTo>
                  <a:lnTo>
                    <a:pt x="2612" y="4169"/>
                  </a:lnTo>
                  <a:lnTo>
                    <a:pt x="2613" y="4163"/>
                  </a:lnTo>
                  <a:lnTo>
                    <a:pt x="2611" y="4149"/>
                  </a:lnTo>
                  <a:lnTo>
                    <a:pt x="2608" y="4137"/>
                  </a:lnTo>
                  <a:lnTo>
                    <a:pt x="2607" y="4131"/>
                  </a:lnTo>
                  <a:lnTo>
                    <a:pt x="2607" y="4125"/>
                  </a:lnTo>
                  <a:lnTo>
                    <a:pt x="2607" y="4118"/>
                  </a:lnTo>
                  <a:lnTo>
                    <a:pt x="2610" y="4111"/>
                  </a:lnTo>
                  <a:lnTo>
                    <a:pt x="2615" y="4098"/>
                  </a:lnTo>
                  <a:lnTo>
                    <a:pt x="2622" y="4086"/>
                  </a:lnTo>
                  <a:lnTo>
                    <a:pt x="2627" y="4081"/>
                  </a:lnTo>
                  <a:lnTo>
                    <a:pt x="2629" y="4074"/>
                  </a:lnTo>
                  <a:lnTo>
                    <a:pt x="2631" y="4067"/>
                  </a:lnTo>
                  <a:lnTo>
                    <a:pt x="2632" y="4060"/>
                  </a:lnTo>
                  <a:lnTo>
                    <a:pt x="2631" y="4051"/>
                  </a:lnTo>
                  <a:lnTo>
                    <a:pt x="2628" y="4043"/>
                  </a:lnTo>
                  <a:lnTo>
                    <a:pt x="2624" y="4035"/>
                  </a:lnTo>
                  <a:lnTo>
                    <a:pt x="2621" y="4029"/>
                  </a:lnTo>
                  <a:lnTo>
                    <a:pt x="2616" y="4022"/>
                  </a:lnTo>
                  <a:lnTo>
                    <a:pt x="2613" y="4014"/>
                  </a:lnTo>
                  <a:lnTo>
                    <a:pt x="2611" y="4006"/>
                  </a:lnTo>
                  <a:lnTo>
                    <a:pt x="2610" y="3997"/>
                  </a:lnTo>
                  <a:lnTo>
                    <a:pt x="2610" y="3989"/>
                  </a:lnTo>
                  <a:lnTo>
                    <a:pt x="2613" y="3980"/>
                  </a:lnTo>
                  <a:lnTo>
                    <a:pt x="2616" y="3973"/>
                  </a:lnTo>
                  <a:lnTo>
                    <a:pt x="2621" y="3966"/>
                  </a:lnTo>
                  <a:lnTo>
                    <a:pt x="2628" y="3961"/>
                  </a:lnTo>
                  <a:lnTo>
                    <a:pt x="2635" y="3955"/>
                  </a:lnTo>
                  <a:lnTo>
                    <a:pt x="2642" y="3950"/>
                  </a:lnTo>
                  <a:lnTo>
                    <a:pt x="2652" y="3947"/>
                  </a:lnTo>
                  <a:lnTo>
                    <a:pt x="2656" y="3945"/>
                  </a:lnTo>
                  <a:lnTo>
                    <a:pt x="2661" y="3941"/>
                  </a:lnTo>
                  <a:lnTo>
                    <a:pt x="2664" y="3938"/>
                  </a:lnTo>
                  <a:lnTo>
                    <a:pt x="2666" y="3932"/>
                  </a:lnTo>
                  <a:lnTo>
                    <a:pt x="2671" y="3922"/>
                  </a:lnTo>
                  <a:lnTo>
                    <a:pt x="2674" y="3910"/>
                  </a:lnTo>
                  <a:lnTo>
                    <a:pt x="2678" y="3898"/>
                  </a:lnTo>
                  <a:lnTo>
                    <a:pt x="2682" y="3889"/>
                  </a:lnTo>
                  <a:lnTo>
                    <a:pt x="2686" y="3886"/>
                  </a:lnTo>
                  <a:lnTo>
                    <a:pt x="2689" y="3882"/>
                  </a:lnTo>
                  <a:lnTo>
                    <a:pt x="2693" y="3880"/>
                  </a:lnTo>
                  <a:lnTo>
                    <a:pt x="2699" y="3880"/>
                  </a:lnTo>
                  <a:lnTo>
                    <a:pt x="2709" y="3881"/>
                  </a:lnTo>
                  <a:lnTo>
                    <a:pt x="2717" y="3884"/>
                  </a:lnTo>
                  <a:lnTo>
                    <a:pt x="2724" y="3887"/>
                  </a:lnTo>
                  <a:lnTo>
                    <a:pt x="2732" y="3893"/>
                  </a:lnTo>
                  <a:lnTo>
                    <a:pt x="2739" y="3897"/>
                  </a:lnTo>
                  <a:lnTo>
                    <a:pt x="2747" y="3902"/>
                  </a:lnTo>
                  <a:lnTo>
                    <a:pt x="2755" y="3906"/>
                  </a:lnTo>
                  <a:lnTo>
                    <a:pt x="2764" y="3909"/>
                  </a:lnTo>
                  <a:lnTo>
                    <a:pt x="2764" y="3884"/>
                  </a:lnTo>
                  <a:lnTo>
                    <a:pt x="2765" y="3861"/>
                  </a:lnTo>
                  <a:lnTo>
                    <a:pt x="2766" y="3851"/>
                  </a:lnTo>
                  <a:lnTo>
                    <a:pt x="2769" y="3839"/>
                  </a:lnTo>
                  <a:lnTo>
                    <a:pt x="2773" y="3829"/>
                  </a:lnTo>
                  <a:lnTo>
                    <a:pt x="2780" y="3819"/>
                  </a:lnTo>
                  <a:lnTo>
                    <a:pt x="2791" y="3805"/>
                  </a:lnTo>
                  <a:lnTo>
                    <a:pt x="2804" y="3793"/>
                  </a:lnTo>
                  <a:lnTo>
                    <a:pt x="2809" y="3787"/>
                  </a:lnTo>
                  <a:lnTo>
                    <a:pt x="2814" y="3781"/>
                  </a:lnTo>
                  <a:lnTo>
                    <a:pt x="2817" y="3773"/>
                  </a:lnTo>
                  <a:lnTo>
                    <a:pt x="2818" y="3765"/>
                  </a:lnTo>
                  <a:lnTo>
                    <a:pt x="2826" y="3753"/>
                  </a:lnTo>
                  <a:lnTo>
                    <a:pt x="2836" y="3742"/>
                  </a:lnTo>
                  <a:lnTo>
                    <a:pt x="2845" y="3731"/>
                  </a:lnTo>
                  <a:lnTo>
                    <a:pt x="2853" y="3719"/>
                  </a:lnTo>
                  <a:lnTo>
                    <a:pt x="2858" y="3707"/>
                  </a:lnTo>
                  <a:lnTo>
                    <a:pt x="2860" y="3694"/>
                  </a:lnTo>
                  <a:lnTo>
                    <a:pt x="2861" y="3689"/>
                  </a:lnTo>
                  <a:lnTo>
                    <a:pt x="2863" y="3684"/>
                  </a:lnTo>
                  <a:lnTo>
                    <a:pt x="2866" y="3683"/>
                  </a:lnTo>
                  <a:lnTo>
                    <a:pt x="2868" y="3682"/>
                  </a:lnTo>
                  <a:lnTo>
                    <a:pt x="2870" y="3681"/>
                  </a:lnTo>
                  <a:lnTo>
                    <a:pt x="2872" y="3681"/>
                  </a:lnTo>
                  <a:lnTo>
                    <a:pt x="2877" y="3681"/>
                  </a:lnTo>
                  <a:lnTo>
                    <a:pt x="2881" y="3682"/>
                  </a:lnTo>
                  <a:lnTo>
                    <a:pt x="2885" y="3684"/>
                  </a:lnTo>
                  <a:lnTo>
                    <a:pt x="2887" y="3686"/>
                  </a:lnTo>
                  <a:lnTo>
                    <a:pt x="2892" y="3693"/>
                  </a:lnTo>
                  <a:lnTo>
                    <a:pt x="2895" y="3701"/>
                  </a:lnTo>
                  <a:lnTo>
                    <a:pt x="2900" y="3719"/>
                  </a:lnTo>
                  <a:lnTo>
                    <a:pt x="2905" y="3739"/>
                  </a:lnTo>
                  <a:lnTo>
                    <a:pt x="2918" y="3742"/>
                  </a:lnTo>
                  <a:lnTo>
                    <a:pt x="2927" y="3727"/>
                  </a:lnTo>
                  <a:lnTo>
                    <a:pt x="2935" y="3713"/>
                  </a:lnTo>
                  <a:lnTo>
                    <a:pt x="2940" y="3697"/>
                  </a:lnTo>
                  <a:lnTo>
                    <a:pt x="2945" y="3682"/>
                  </a:lnTo>
                  <a:lnTo>
                    <a:pt x="2951" y="3668"/>
                  </a:lnTo>
                  <a:lnTo>
                    <a:pt x="2959" y="3655"/>
                  </a:lnTo>
                  <a:lnTo>
                    <a:pt x="2963" y="3649"/>
                  </a:lnTo>
                  <a:lnTo>
                    <a:pt x="2969" y="3643"/>
                  </a:lnTo>
                  <a:lnTo>
                    <a:pt x="2974" y="3638"/>
                  </a:lnTo>
                  <a:lnTo>
                    <a:pt x="2982" y="3632"/>
                  </a:lnTo>
                  <a:lnTo>
                    <a:pt x="2996" y="3625"/>
                  </a:lnTo>
                  <a:lnTo>
                    <a:pt x="3008" y="3621"/>
                  </a:lnTo>
                  <a:lnTo>
                    <a:pt x="3021" y="3616"/>
                  </a:lnTo>
                  <a:lnTo>
                    <a:pt x="3033" y="3614"/>
                  </a:lnTo>
                  <a:lnTo>
                    <a:pt x="3047" y="3611"/>
                  </a:lnTo>
                  <a:lnTo>
                    <a:pt x="3059" y="3607"/>
                  </a:lnTo>
                  <a:lnTo>
                    <a:pt x="3072" y="3602"/>
                  </a:lnTo>
                  <a:lnTo>
                    <a:pt x="3085" y="3594"/>
                  </a:lnTo>
                  <a:lnTo>
                    <a:pt x="3090" y="3599"/>
                  </a:lnTo>
                  <a:lnTo>
                    <a:pt x="3094" y="3605"/>
                  </a:lnTo>
                  <a:lnTo>
                    <a:pt x="3098" y="3611"/>
                  </a:lnTo>
                  <a:lnTo>
                    <a:pt x="3101" y="3616"/>
                  </a:lnTo>
                  <a:lnTo>
                    <a:pt x="3106" y="3628"/>
                  </a:lnTo>
                  <a:lnTo>
                    <a:pt x="3109" y="3640"/>
                  </a:lnTo>
                  <a:lnTo>
                    <a:pt x="3113" y="3651"/>
                  </a:lnTo>
                  <a:lnTo>
                    <a:pt x="3117" y="3664"/>
                  </a:lnTo>
                  <a:lnTo>
                    <a:pt x="3123" y="3675"/>
                  </a:lnTo>
                  <a:lnTo>
                    <a:pt x="3130" y="3688"/>
                  </a:lnTo>
                  <a:lnTo>
                    <a:pt x="3134" y="3691"/>
                  </a:lnTo>
                  <a:lnTo>
                    <a:pt x="3139" y="3694"/>
                  </a:lnTo>
                  <a:lnTo>
                    <a:pt x="3144" y="3697"/>
                  </a:lnTo>
                  <a:lnTo>
                    <a:pt x="3149" y="3698"/>
                  </a:lnTo>
                  <a:lnTo>
                    <a:pt x="3160" y="3701"/>
                  </a:lnTo>
                  <a:lnTo>
                    <a:pt x="3171" y="3707"/>
                  </a:lnTo>
                  <a:lnTo>
                    <a:pt x="3181" y="3714"/>
                  </a:lnTo>
                  <a:lnTo>
                    <a:pt x="3188" y="3720"/>
                  </a:lnTo>
                  <a:lnTo>
                    <a:pt x="3192" y="3724"/>
                  </a:lnTo>
                  <a:lnTo>
                    <a:pt x="3196" y="3726"/>
                  </a:lnTo>
                  <a:lnTo>
                    <a:pt x="3201" y="3728"/>
                  </a:lnTo>
                  <a:lnTo>
                    <a:pt x="3207" y="3730"/>
                  </a:lnTo>
                  <a:lnTo>
                    <a:pt x="3212" y="3728"/>
                  </a:lnTo>
                  <a:lnTo>
                    <a:pt x="3217" y="3727"/>
                  </a:lnTo>
                  <a:lnTo>
                    <a:pt x="3220" y="3725"/>
                  </a:lnTo>
                  <a:lnTo>
                    <a:pt x="3224" y="3722"/>
                  </a:lnTo>
                  <a:lnTo>
                    <a:pt x="3230" y="3715"/>
                  </a:lnTo>
                  <a:lnTo>
                    <a:pt x="3236" y="3707"/>
                  </a:lnTo>
                  <a:lnTo>
                    <a:pt x="3242" y="3698"/>
                  </a:lnTo>
                  <a:lnTo>
                    <a:pt x="3248" y="3691"/>
                  </a:lnTo>
                  <a:lnTo>
                    <a:pt x="3252" y="3688"/>
                  </a:lnTo>
                  <a:lnTo>
                    <a:pt x="3255" y="3686"/>
                  </a:lnTo>
                  <a:lnTo>
                    <a:pt x="3260" y="3684"/>
                  </a:lnTo>
                  <a:lnTo>
                    <a:pt x="3264" y="3684"/>
                  </a:lnTo>
                  <a:lnTo>
                    <a:pt x="3277" y="3685"/>
                  </a:lnTo>
                  <a:lnTo>
                    <a:pt x="3287" y="3689"/>
                  </a:lnTo>
                  <a:lnTo>
                    <a:pt x="3298" y="3692"/>
                  </a:lnTo>
                  <a:lnTo>
                    <a:pt x="3310" y="3693"/>
                  </a:lnTo>
                  <a:lnTo>
                    <a:pt x="3327" y="3692"/>
                  </a:lnTo>
                  <a:lnTo>
                    <a:pt x="3343" y="3689"/>
                  </a:lnTo>
                  <a:lnTo>
                    <a:pt x="3357" y="3685"/>
                  </a:lnTo>
                  <a:lnTo>
                    <a:pt x="3374" y="3684"/>
                  </a:lnTo>
                  <a:lnTo>
                    <a:pt x="3382" y="3685"/>
                  </a:lnTo>
                  <a:lnTo>
                    <a:pt x="3388" y="3688"/>
                  </a:lnTo>
                  <a:lnTo>
                    <a:pt x="3393" y="3691"/>
                  </a:lnTo>
                  <a:lnTo>
                    <a:pt x="3398" y="3696"/>
                  </a:lnTo>
                  <a:lnTo>
                    <a:pt x="3408" y="3707"/>
                  </a:lnTo>
                  <a:lnTo>
                    <a:pt x="3420" y="3716"/>
                  </a:lnTo>
                  <a:lnTo>
                    <a:pt x="3433" y="3726"/>
                  </a:lnTo>
                  <a:lnTo>
                    <a:pt x="3446" y="3736"/>
                  </a:lnTo>
                  <a:lnTo>
                    <a:pt x="3457" y="3748"/>
                  </a:lnTo>
                  <a:lnTo>
                    <a:pt x="3467" y="3761"/>
                  </a:lnTo>
                  <a:lnTo>
                    <a:pt x="3476" y="3774"/>
                  </a:lnTo>
                  <a:lnTo>
                    <a:pt x="3484" y="3785"/>
                  </a:lnTo>
                  <a:lnTo>
                    <a:pt x="3489" y="3790"/>
                  </a:lnTo>
                  <a:lnTo>
                    <a:pt x="3493" y="3793"/>
                  </a:lnTo>
                  <a:lnTo>
                    <a:pt x="3499" y="3795"/>
                  </a:lnTo>
                  <a:lnTo>
                    <a:pt x="3506" y="3796"/>
                  </a:lnTo>
                  <a:lnTo>
                    <a:pt x="3516" y="3796"/>
                  </a:lnTo>
                  <a:lnTo>
                    <a:pt x="3526" y="3794"/>
                  </a:lnTo>
                  <a:lnTo>
                    <a:pt x="3534" y="3791"/>
                  </a:lnTo>
                  <a:lnTo>
                    <a:pt x="3543" y="3787"/>
                  </a:lnTo>
                  <a:lnTo>
                    <a:pt x="3550" y="3782"/>
                  </a:lnTo>
                  <a:lnTo>
                    <a:pt x="3557" y="3776"/>
                  </a:lnTo>
                  <a:lnTo>
                    <a:pt x="3563" y="3769"/>
                  </a:lnTo>
                  <a:lnTo>
                    <a:pt x="3569" y="3761"/>
                  </a:lnTo>
                  <a:lnTo>
                    <a:pt x="3575" y="3753"/>
                  </a:lnTo>
                  <a:lnTo>
                    <a:pt x="3579" y="3744"/>
                  </a:lnTo>
                  <a:lnTo>
                    <a:pt x="3583" y="3735"/>
                  </a:lnTo>
                  <a:lnTo>
                    <a:pt x="3586" y="3725"/>
                  </a:lnTo>
                  <a:lnTo>
                    <a:pt x="3592" y="3705"/>
                  </a:lnTo>
                  <a:lnTo>
                    <a:pt x="3596" y="3684"/>
                  </a:lnTo>
                  <a:lnTo>
                    <a:pt x="3609" y="3681"/>
                  </a:lnTo>
                  <a:lnTo>
                    <a:pt x="3619" y="3688"/>
                  </a:lnTo>
                  <a:lnTo>
                    <a:pt x="3628" y="3696"/>
                  </a:lnTo>
                  <a:lnTo>
                    <a:pt x="3635" y="3703"/>
                  </a:lnTo>
                  <a:lnTo>
                    <a:pt x="3642" y="3713"/>
                  </a:lnTo>
                  <a:lnTo>
                    <a:pt x="3647" y="3722"/>
                  </a:lnTo>
                  <a:lnTo>
                    <a:pt x="3654" y="3731"/>
                  </a:lnTo>
                  <a:lnTo>
                    <a:pt x="3661" y="3740"/>
                  </a:lnTo>
                  <a:lnTo>
                    <a:pt x="3670" y="3749"/>
                  </a:lnTo>
                  <a:lnTo>
                    <a:pt x="3688" y="3764"/>
                  </a:lnTo>
                  <a:lnTo>
                    <a:pt x="3705" y="3775"/>
                  </a:lnTo>
                  <a:lnTo>
                    <a:pt x="3722" y="3786"/>
                  </a:lnTo>
                  <a:lnTo>
                    <a:pt x="3739" y="3795"/>
                  </a:lnTo>
                  <a:lnTo>
                    <a:pt x="3756" y="3804"/>
                  </a:lnTo>
                  <a:lnTo>
                    <a:pt x="3774" y="3815"/>
                  </a:lnTo>
                  <a:lnTo>
                    <a:pt x="3792" y="3825"/>
                  </a:lnTo>
                  <a:lnTo>
                    <a:pt x="3811" y="3838"/>
                  </a:lnTo>
                  <a:lnTo>
                    <a:pt x="3824" y="3848"/>
                  </a:lnTo>
                  <a:lnTo>
                    <a:pt x="3834" y="3860"/>
                  </a:lnTo>
                  <a:lnTo>
                    <a:pt x="3843" y="3870"/>
                  </a:lnTo>
                  <a:lnTo>
                    <a:pt x="3852" y="3880"/>
                  </a:lnTo>
                  <a:lnTo>
                    <a:pt x="3862" y="3890"/>
                  </a:lnTo>
                  <a:lnTo>
                    <a:pt x="3874" y="3897"/>
                  </a:lnTo>
                  <a:lnTo>
                    <a:pt x="3879" y="3901"/>
                  </a:lnTo>
                  <a:lnTo>
                    <a:pt x="3886" y="3903"/>
                  </a:lnTo>
                  <a:lnTo>
                    <a:pt x="3893" y="3905"/>
                  </a:lnTo>
                  <a:lnTo>
                    <a:pt x="3901" y="3906"/>
                  </a:lnTo>
                  <a:lnTo>
                    <a:pt x="3916" y="3920"/>
                  </a:lnTo>
                  <a:lnTo>
                    <a:pt x="3929" y="3931"/>
                  </a:lnTo>
                  <a:lnTo>
                    <a:pt x="3943" y="3940"/>
                  </a:lnTo>
                  <a:lnTo>
                    <a:pt x="3956" y="3948"/>
                  </a:lnTo>
                  <a:lnTo>
                    <a:pt x="3970" y="3956"/>
                  </a:lnTo>
                  <a:lnTo>
                    <a:pt x="3986" y="3963"/>
                  </a:lnTo>
                  <a:lnTo>
                    <a:pt x="4002" y="3970"/>
                  </a:lnTo>
                  <a:lnTo>
                    <a:pt x="4020" y="3977"/>
                  </a:lnTo>
                  <a:lnTo>
                    <a:pt x="4033" y="3988"/>
                  </a:lnTo>
                  <a:lnTo>
                    <a:pt x="4046" y="3999"/>
                  </a:lnTo>
                  <a:lnTo>
                    <a:pt x="4067" y="4008"/>
                  </a:lnTo>
                  <a:lnTo>
                    <a:pt x="4087" y="4018"/>
                  </a:lnTo>
                  <a:lnTo>
                    <a:pt x="4097" y="4024"/>
                  </a:lnTo>
                  <a:lnTo>
                    <a:pt x="4105" y="4031"/>
                  </a:lnTo>
                  <a:lnTo>
                    <a:pt x="4114" y="4038"/>
                  </a:lnTo>
                  <a:lnTo>
                    <a:pt x="4121" y="4044"/>
                  </a:lnTo>
                  <a:lnTo>
                    <a:pt x="4127" y="4052"/>
                  </a:lnTo>
                  <a:lnTo>
                    <a:pt x="4134" y="4060"/>
                  </a:lnTo>
                  <a:lnTo>
                    <a:pt x="4139" y="4069"/>
                  </a:lnTo>
                  <a:lnTo>
                    <a:pt x="4143" y="4078"/>
                  </a:lnTo>
                  <a:lnTo>
                    <a:pt x="4147" y="4089"/>
                  </a:lnTo>
                  <a:lnTo>
                    <a:pt x="4150" y="4099"/>
                  </a:lnTo>
                  <a:lnTo>
                    <a:pt x="4151" y="4110"/>
                  </a:lnTo>
                  <a:lnTo>
                    <a:pt x="4152" y="4122"/>
                  </a:lnTo>
                  <a:lnTo>
                    <a:pt x="4151" y="4136"/>
                  </a:lnTo>
                  <a:lnTo>
                    <a:pt x="4148" y="4151"/>
                  </a:lnTo>
                  <a:lnTo>
                    <a:pt x="4143" y="4163"/>
                  </a:lnTo>
                  <a:lnTo>
                    <a:pt x="4139" y="4176"/>
                  </a:lnTo>
                  <a:lnTo>
                    <a:pt x="4134" y="4188"/>
                  </a:lnTo>
                  <a:lnTo>
                    <a:pt x="4130" y="4201"/>
                  </a:lnTo>
                  <a:lnTo>
                    <a:pt x="4127" y="4216"/>
                  </a:lnTo>
                  <a:lnTo>
                    <a:pt x="4126" y="4230"/>
                  </a:lnTo>
                  <a:lnTo>
                    <a:pt x="4126" y="4235"/>
                  </a:lnTo>
                  <a:lnTo>
                    <a:pt x="4127" y="4239"/>
                  </a:lnTo>
                  <a:lnTo>
                    <a:pt x="4130" y="4243"/>
                  </a:lnTo>
                  <a:lnTo>
                    <a:pt x="4133" y="4245"/>
                  </a:lnTo>
                  <a:lnTo>
                    <a:pt x="4140" y="4250"/>
                  </a:lnTo>
                  <a:lnTo>
                    <a:pt x="4149" y="4252"/>
                  </a:lnTo>
                  <a:lnTo>
                    <a:pt x="4159" y="4254"/>
                  </a:lnTo>
                  <a:lnTo>
                    <a:pt x="4171" y="4256"/>
                  </a:lnTo>
                  <a:lnTo>
                    <a:pt x="4181" y="4259"/>
                  </a:lnTo>
                  <a:lnTo>
                    <a:pt x="4191" y="4263"/>
                  </a:lnTo>
                  <a:lnTo>
                    <a:pt x="4195" y="4265"/>
                  </a:lnTo>
                  <a:lnTo>
                    <a:pt x="4200" y="4270"/>
                  </a:lnTo>
                  <a:lnTo>
                    <a:pt x="4202" y="4274"/>
                  </a:lnTo>
                  <a:lnTo>
                    <a:pt x="4206" y="4279"/>
                  </a:lnTo>
                  <a:lnTo>
                    <a:pt x="4209" y="4289"/>
                  </a:lnTo>
                  <a:lnTo>
                    <a:pt x="4214" y="4302"/>
                  </a:lnTo>
                  <a:lnTo>
                    <a:pt x="4217" y="4311"/>
                  </a:lnTo>
                  <a:lnTo>
                    <a:pt x="4223" y="4317"/>
                  </a:lnTo>
                  <a:lnTo>
                    <a:pt x="4228" y="4324"/>
                  </a:lnTo>
                  <a:lnTo>
                    <a:pt x="4235" y="4329"/>
                  </a:lnTo>
                  <a:lnTo>
                    <a:pt x="4242" y="4334"/>
                  </a:lnTo>
                  <a:lnTo>
                    <a:pt x="4249" y="4341"/>
                  </a:lnTo>
                  <a:lnTo>
                    <a:pt x="4255" y="4348"/>
                  </a:lnTo>
                  <a:lnTo>
                    <a:pt x="4261" y="4356"/>
                  </a:lnTo>
                  <a:lnTo>
                    <a:pt x="4267" y="4368"/>
                  </a:lnTo>
                  <a:lnTo>
                    <a:pt x="4269" y="4382"/>
                  </a:lnTo>
                  <a:lnTo>
                    <a:pt x="4271" y="4389"/>
                  </a:lnTo>
                  <a:lnTo>
                    <a:pt x="4274" y="4396"/>
                  </a:lnTo>
                  <a:lnTo>
                    <a:pt x="4276" y="4401"/>
                  </a:lnTo>
                  <a:lnTo>
                    <a:pt x="4279" y="4408"/>
                  </a:lnTo>
                  <a:lnTo>
                    <a:pt x="4291" y="4398"/>
                  </a:lnTo>
                  <a:lnTo>
                    <a:pt x="4303" y="4390"/>
                  </a:lnTo>
                  <a:lnTo>
                    <a:pt x="4310" y="4387"/>
                  </a:lnTo>
                  <a:lnTo>
                    <a:pt x="4317" y="4383"/>
                  </a:lnTo>
                  <a:lnTo>
                    <a:pt x="4323" y="4382"/>
                  </a:lnTo>
                  <a:lnTo>
                    <a:pt x="4331" y="4382"/>
                  </a:lnTo>
                  <a:lnTo>
                    <a:pt x="4340" y="4382"/>
                  </a:lnTo>
                  <a:lnTo>
                    <a:pt x="4348" y="4385"/>
                  </a:lnTo>
                  <a:lnTo>
                    <a:pt x="4355" y="4390"/>
                  </a:lnTo>
                  <a:lnTo>
                    <a:pt x="4360" y="4397"/>
                  </a:lnTo>
                  <a:lnTo>
                    <a:pt x="4364" y="4404"/>
                  </a:lnTo>
                  <a:lnTo>
                    <a:pt x="4368" y="4412"/>
                  </a:lnTo>
                  <a:lnTo>
                    <a:pt x="4370" y="4421"/>
                  </a:lnTo>
                  <a:lnTo>
                    <a:pt x="4371" y="4430"/>
                  </a:lnTo>
                  <a:lnTo>
                    <a:pt x="4370" y="4443"/>
                  </a:lnTo>
                  <a:lnTo>
                    <a:pt x="4368" y="4455"/>
                  </a:lnTo>
                  <a:lnTo>
                    <a:pt x="4364" y="4466"/>
                  </a:lnTo>
                  <a:lnTo>
                    <a:pt x="4360" y="4476"/>
                  </a:lnTo>
                  <a:lnTo>
                    <a:pt x="4348" y="4498"/>
                  </a:lnTo>
                  <a:lnTo>
                    <a:pt x="4335" y="4520"/>
                  </a:lnTo>
                  <a:lnTo>
                    <a:pt x="4412" y="4520"/>
                  </a:lnTo>
                  <a:lnTo>
                    <a:pt x="4450" y="4529"/>
                  </a:lnTo>
                  <a:lnTo>
                    <a:pt x="4467" y="4523"/>
                  </a:lnTo>
                  <a:lnTo>
                    <a:pt x="4482" y="4515"/>
                  </a:lnTo>
                  <a:lnTo>
                    <a:pt x="4490" y="4512"/>
                  </a:lnTo>
                  <a:lnTo>
                    <a:pt x="4498" y="4509"/>
                  </a:lnTo>
                  <a:lnTo>
                    <a:pt x="4506" y="4508"/>
                  </a:lnTo>
                  <a:lnTo>
                    <a:pt x="4515" y="4507"/>
                  </a:lnTo>
                  <a:lnTo>
                    <a:pt x="4521" y="4508"/>
                  </a:lnTo>
                  <a:lnTo>
                    <a:pt x="4526" y="4509"/>
                  </a:lnTo>
                  <a:lnTo>
                    <a:pt x="4530" y="4512"/>
                  </a:lnTo>
                  <a:lnTo>
                    <a:pt x="4534" y="4515"/>
                  </a:lnTo>
                  <a:lnTo>
                    <a:pt x="4539" y="4518"/>
                  </a:lnTo>
                  <a:lnTo>
                    <a:pt x="4543" y="4520"/>
                  </a:lnTo>
                  <a:lnTo>
                    <a:pt x="4548" y="4523"/>
                  </a:lnTo>
                  <a:lnTo>
                    <a:pt x="4553" y="4523"/>
                  </a:lnTo>
                  <a:lnTo>
                    <a:pt x="4558" y="4523"/>
                  </a:lnTo>
                  <a:lnTo>
                    <a:pt x="4562" y="4521"/>
                  </a:lnTo>
                  <a:lnTo>
                    <a:pt x="4567" y="4520"/>
                  </a:lnTo>
                  <a:lnTo>
                    <a:pt x="4570" y="4518"/>
                  </a:lnTo>
                  <a:lnTo>
                    <a:pt x="4576" y="4512"/>
                  </a:lnTo>
                  <a:lnTo>
                    <a:pt x="4581" y="4504"/>
                  </a:lnTo>
                  <a:lnTo>
                    <a:pt x="4589" y="4487"/>
                  </a:lnTo>
                  <a:lnTo>
                    <a:pt x="4595" y="4468"/>
                  </a:lnTo>
                  <a:lnTo>
                    <a:pt x="4603" y="4451"/>
                  </a:lnTo>
                  <a:lnTo>
                    <a:pt x="4612" y="4436"/>
                  </a:lnTo>
                  <a:lnTo>
                    <a:pt x="4621" y="4422"/>
                  </a:lnTo>
                  <a:lnTo>
                    <a:pt x="4634" y="4407"/>
                  </a:lnTo>
                  <a:lnTo>
                    <a:pt x="4660" y="4421"/>
                  </a:lnTo>
                  <a:lnTo>
                    <a:pt x="4668" y="4418"/>
                  </a:lnTo>
                  <a:lnTo>
                    <a:pt x="4675" y="4415"/>
                  </a:lnTo>
                  <a:lnTo>
                    <a:pt x="4680" y="4410"/>
                  </a:lnTo>
                  <a:lnTo>
                    <a:pt x="4685" y="4406"/>
                  </a:lnTo>
                  <a:lnTo>
                    <a:pt x="4688" y="4400"/>
                  </a:lnTo>
                  <a:lnTo>
                    <a:pt x="4692" y="4393"/>
                  </a:lnTo>
                  <a:lnTo>
                    <a:pt x="4694" y="4387"/>
                  </a:lnTo>
                  <a:lnTo>
                    <a:pt x="4696" y="4380"/>
                  </a:lnTo>
                  <a:lnTo>
                    <a:pt x="4701" y="4364"/>
                  </a:lnTo>
                  <a:lnTo>
                    <a:pt x="4704" y="4348"/>
                  </a:lnTo>
                  <a:lnTo>
                    <a:pt x="4707" y="4340"/>
                  </a:lnTo>
                  <a:lnTo>
                    <a:pt x="4710" y="4332"/>
                  </a:lnTo>
                  <a:lnTo>
                    <a:pt x="4713" y="4324"/>
                  </a:lnTo>
                  <a:lnTo>
                    <a:pt x="4718" y="4317"/>
                  </a:lnTo>
                  <a:lnTo>
                    <a:pt x="4728" y="4303"/>
                  </a:lnTo>
                  <a:lnTo>
                    <a:pt x="4739" y="4289"/>
                  </a:lnTo>
                  <a:lnTo>
                    <a:pt x="4752" y="4278"/>
                  </a:lnTo>
                  <a:lnTo>
                    <a:pt x="4766" y="4265"/>
                  </a:lnTo>
                  <a:lnTo>
                    <a:pt x="4766" y="4265"/>
                  </a:lnTo>
                  <a:lnTo>
                    <a:pt x="4756" y="4248"/>
                  </a:lnTo>
                  <a:lnTo>
                    <a:pt x="4749" y="4231"/>
                  </a:lnTo>
                  <a:lnTo>
                    <a:pt x="4745" y="4216"/>
                  </a:lnTo>
                  <a:lnTo>
                    <a:pt x="4741" y="4200"/>
                  </a:lnTo>
                  <a:lnTo>
                    <a:pt x="4735" y="4168"/>
                  </a:lnTo>
                  <a:lnTo>
                    <a:pt x="4724" y="4131"/>
                  </a:lnTo>
                  <a:lnTo>
                    <a:pt x="4721" y="4122"/>
                  </a:lnTo>
                  <a:lnTo>
                    <a:pt x="4717" y="4114"/>
                  </a:lnTo>
                  <a:lnTo>
                    <a:pt x="4713" y="4106"/>
                  </a:lnTo>
                  <a:lnTo>
                    <a:pt x="4709" y="4099"/>
                  </a:lnTo>
                  <a:lnTo>
                    <a:pt x="4698" y="4085"/>
                  </a:lnTo>
                  <a:lnTo>
                    <a:pt x="4689" y="4073"/>
                  </a:lnTo>
                  <a:lnTo>
                    <a:pt x="4680" y="4059"/>
                  </a:lnTo>
                  <a:lnTo>
                    <a:pt x="4673" y="4046"/>
                  </a:lnTo>
                  <a:lnTo>
                    <a:pt x="4670" y="4038"/>
                  </a:lnTo>
                  <a:lnTo>
                    <a:pt x="4668" y="4030"/>
                  </a:lnTo>
                  <a:lnTo>
                    <a:pt x="4667" y="4021"/>
                  </a:lnTo>
                  <a:lnTo>
                    <a:pt x="4667" y="4012"/>
                  </a:lnTo>
                  <a:lnTo>
                    <a:pt x="4667" y="3995"/>
                  </a:lnTo>
                  <a:lnTo>
                    <a:pt x="4668" y="3978"/>
                  </a:lnTo>
                  <a:lnTo>
                    <a:pt x="4670" y="3963"/>
                  </a:lnTo>
                  <a:lnTo>
                    <a:pt x="4672" y="3948"/>
                  </a:lnTo>
                  <a:lnTo>
                    <a:pt x="4679" y="3920"/>
                  </a:lnTo>
                  <a:lnTo>
                    <a:pt x="4688" y="3887"/>
                  </a:lnTo>
                  <a:lnTo>
                    <a:pt x="4692" y="3878"/>
                  </a:lnTo>
                  <a:lnTo>
                    <a:pt x="4697" y="3870"/>
                  </a:lnTo>
                  <a:lnTo>
                    <a:pt x="4702" y="3863"/>
                  </a:lnTo>
                  <a:lnTo>
                    <a:pt x="4707" y="3856"/>
                  </a:lnTo>
                  <a:lnTo>
                    <a:pt x="4713" y="3850"/>
                  </a:lnTo>
                  <a:lnTo>
                    <a:pt x="4717" y="3843"/>
                  </a:lnTo>
                  <a:lnTo>
                    <a:pt x="4720" y="3835"/>
                  </a:lnTo>
                  <a:lnTo>
                    <a:pt x="4721" y="3826"/>
                  </a:lnTo>
                  <a:lnTo>
                    <a:pt x="4720" y="3817"/>
                  </a:lnTo>
                  <a:lnTo>
                    <a:pt x="4718" y="3810"/>
                  </a:lnTo>
                  <a:lnTo>
                    <a:pt x="4714" y="3803"/>
                  </a:lnTo>
                  <a:lnTo>
                    <a:pt x="4710" y="3796"/>
                  </a:lnTo>
                  <a:lnTo>
                    <a:pt x="4705" y="3790"/>
                  </a:lnTo>
                  <a:lnTo>
                    <a:pt x="4702" y="3784"/>
                  </a:lnTo>
                  <a:lnTo>
                    <a:pt x="4700" y="3776"/>
                  </a:lnTo>
                  <a:lnTo>
                    <a:pt x="4698" y="3768"/>
                  </a:lnTo>
                  <a:lnTo>
                    <a:pt x="4698" y="3752"/>
                  </a:lnTo>
                  <a:lnTo>
                    <a:pt x="4701" y="3739"/>
                  </a:lnTo>
                  <a:lnTo>
                    <a:pt x="4702" y="3732"/>
                  </a:lnTo>
                  <a:lnTo>
                    <a:pt x="4704" y="3726"/>
                  </a:lnTo>
                  <a:lnTo>
                    <a:pt x="4707" y="3719"/>
                  </a:lnTo>
                  <a:lnTo>
                    <a:pt x="4711" y="3713"/>
                  </a:lnTo>
                  <a:lnTo>
                    <a:pt x="4715" y="3708"/>
                  </a:lnTo>
                  <a:lnTo>
                    <a:pt x="4720" y="3703"/>
                  </a:lnTo>
                  <a:lnTo>
                    <a:pt x="4726" y="3700"/>
                  </a:lnTo>
                  <a:lnTo>
                    <a:pt x="4731" y="3697"/>
                  </a:lnTo>
                  <a:lnTo>
                    <a:pt x="4736" y="3693"/>
                  </a:lnTo>
                  <a:lnTo>
                    <a:pt x="4739" y="3689"/>
                  </a:lnTo>
                  <a:lnTo>
                    <a:pt x="4743" y="3684"/>
                  </a:lnTo>
                  <a:lnTo>
                    <a:pt x="4744" y="3677"/>
                  </a:lnTo>
                  <a:lnTo>
                    <a:pt x="4743" y="3668"/>
                  </a:lnTo>
                  <a:lnTo>
                    <a:pt x="4740" y="3660"/>
                  </a:lnTo>
                  <a:lnTo>
                    <a:pt x="4738" y="3651"/>
                  </a:lnTo>
                  <a:lnTo>
                    <a:pt x="4737" y="3642"/>
                  </a:lnTo>
                  <a:lnTo>
                    <a:pt x="4738" y="3628"/>
                  </a:lnTo>
                  <a:lnTo>
                    <a:pt x="4741" y="3615"/>
                  </a:lnTo>
                  <a:lnTo>
                    <a:pt x="4745" y="3603"/>
                  </a:lnTo>
                  <a:lnTo>
                    <a:pt x="4749" y="3591"/>
                  </a:lnTo>
                  <a:lnTo>
                    <a:pt x="4755" y="3580"/>
                  </a:lnTo>
                  <a:lnTo>
                    <a:pt x="4758" y="3569"/>
                  </a:lnTo>
                  <a:lnTo>
                    <a:pt x="4762" y="3555"/>
                  </a:lnTo>
                  <a:lnTo>
                    <a:pt x="4763" y="3541"/>
                  </a:lnTo>
                  <a:lnTo>
                    <a:pt x="4762" y="3536"/>
                  </a:lnTo>
                  <a:lnTo>
                    <a:pt x="4761" y="3531"/>
                  </a:lnTo>
                  <a:lnTo>
                    <a:pt x="4760" y="3527"/>
                  </a:lnTo>
                  <a:lnTo>
                    <a:pt x="4757" y="3523"/>
                  </a:lnTo>
                  <a:lnTo>
                    <a:pt x="4752" y="3517"/>
                  </a:lnTo>
                  <a:lnTo>
                    <a:pt x="4745" y="3511"/>
                  </a:lnTo>
                  <a:lnTo>
                    <a:pt x="4737" y="3505"/>
                  </a:lnTo>
                  <a:lnTo>
                    <a:pt x="4729" y="3498"/>
                  </a:lnTo>
                  <a:lnTo>
                    <a:pt x="4721" y="3493"/>
                  </a:lnTo>
                  <a:lnTo>
                    <a:pt x="4714" y="3485"/>
                  </a:lnTo>
                  <a:lnTo>
                    <a:pt x="4709" y="3475"/>
                  </a:lnTo>
                  <a:lnTo>
                    <a:pt x="4705" y="3466"/>
                  </a:lnTo>
                  <a:lnTo>
                    <a:pt x="4704" y="3455"/>
                  </a:lnTo>
                  <a:lnTo>
                    <a:pt x="4704" y="3445"/>
                  </a:lnTo>
                  <a:lnTo>
                    <a:pt x="4706" y="3425"/>
                  </a:lnTo>
                  <a:lnTo>
                    <a:pt x="4707" y="3401"/>
                  </a:lnTo>
                  <a:lnTo>
                    <a:pt x="4707" y="3373"/>
                  </a:lnTo>
                  <a:lnTo>
                    <a:pt x="4709" y="3346"/>
                  </a:lnTo>
                  <a:lnTo>
                    <a:pt x="4709" y="3321"/>
                  </a:lnTo>
                  <a:lnTo>
                    <a:pt x="4711" y="3296"/>
                  </a:lnTo>
                  <a:lnTo>
                    <a:pt x="4713" y="3284"/>
                  </a:lnTo>
                  <a:lnTo>
                    <a:pt x="4715" y="3272"/>
                  </a:lnTo>
                  <a:lnTo>
                    <a:pt x="4718" y="3261"/>
                  </a:lnTo>
                  <a:lnTo>
                    <a:pt x="4721" y="3248"/>
                  </a:lnTo>
                  <a:lnTo>
                    <a:pt x="4726" y="3236"/>
                  </a:lnTo>
                  <a:lnTo>
                    <a:pt x="4731" y="3224"/>
                  </a:lnTo>
                  <a:lnTo>
                    <a:pt x="4737" y="3212"/>
                  </a:lnTo>
                  <a:lnTo>
                    <a:pt x="4744" y="3198"/>
                  </a:lnTo>
                  <a:lnTo>
                    <a:pt x="4766" y="3160"/>
                  </a:lnTo>
                  <a:lnTo>
                    <a:pt x="4786" y="3123"/>
                  </a:lnTo>
                  <a:lnTo>
                    <a:pt x="4794" y="3105"/>
                  </a:lnTo>
                  <a:lnTo>
                    <a:pt x="4799" y="3085"/>
                  </a:lnTo>
                  <a:lnTo>
                    <a:pt x="4801" y="3075"/>
                  </a:lnTo>
                  <a:lnTo>
                    <a:pt x="4803" y="3065"/>
                  </a:lnTo>
                  <a:lnTo>
                    <a:pt x="4804" y="3053"/>
                  </a:lnTo>
                  <a:lnTo>
                    <a:pt x="4805" y="3041"/>
                  </a:lnTo>
                  <a:lnTo>
                    <a:pt x="4807" y="3036"/>
                  </a:lnTo>
                  <a:lnTo>
                    <a:pt x="4812" y="3032"/>
                  </a:lnTo>
                  <a:lnTo>
                    <a:pt x="4815" y="3028"/>
                  </a:lnTo>
                  <a:lnTo>
                    <a:pt x="4820" y="3025"/>
                  </a:lnTo>
                  <a:lnTo>
                    <a:pt x="4830" y="3018"/>
                  </a:lnTo>
                  <a:lnTo>
                    <a:pt x="4839" y="3012"/>
                  </a:lnTo>
                  <a:lnTo>
                    <a:pt x="4848" y="3007"/>
                  </a:lnTo>
                  <a:lnTo>
                    <a:pt x="4856" y="2999"/>
                  </a:lnTo>
                  <a:lnTo>
                    <a:pt x="4858" y="2995"/>
                  </a:lnTo>
                  <a:lnTo>
                    <a:pt x="4860" y="2991"/>
                  </a:lnTo>
                  <a:lnTo>
                    <a:pt x="4862" y="2985"/>
                  </a:lnTo>
                  <a:lnTo>
                    <a:pt x="4863" y="2980"/>
                  </a:lnTo>
                  <a:lnTo>
                    <a:pt x="4862" y="2964"/>
                  </a:lnTo>
                  <a:lnTo>
                    <a:pt x="4859" y="2949"/>
                  </a:lnTo>
                  <a:lnTo>
                    <a:pt x="4855" y="2937"/>
                  </a:lnTo>
                  <a:lnTo>
                    <a:pt x="4851" y="2923"/>
                  </a:lnTo>
                  <a:lnTo>
                    <a:pt x="4847" y="2910"/>
                  </a:lnTo>
                  <a:lnTo>
                    <a:pt x="4843" y="2897"/>
                  </a:lnTo>
                  <a:lnTo>
                    <a:pt x="4841" y="2882"/>
                  </a:lnTo>
                  <a:lnTo>
                    <a:pt x="4840" y="2866"/>
                  </a:lnTo>
                  <a:lnTo>
                    <a:pt x="4841" y="2853"/>
                  </a:lnTo>
                  <a:lnTo>
                    <a:pt x="4843" y="2840"/>
                  </a:lnTo>
                  <a:lnTo>
                    <a:pt x="4847" y="2829"/>
                  </a:lnTo>
                  <a:lnTo>
                    <a:pt x="4850" y="2819"/>
                  </a:lnTo>
                  <a:lnTo>
                    <a:pt x="4854" y="2807"/>
                  </a:lnTo>
                  <a:lnTo>
                    <a:pt x="4857" y="2796"/>
                  </a:lnTo>
                  <a:lnTo>
                    <a:pt x="4859" y="2785"/>
                  </a:lnTo>
                  <a:lnTo>
                    <a:pt x="4860" y="2771"/>
                  </a:lnTo>
                  <a:lnTo>
                    <a:pt x="4860" y="2759"/>
                  </a:lnTo>
                  <a:lnTo>
                    <a:pt x="4860" y="2748"/>
                  </a:lnTo>
                  <a:lnTo>
                    <a:pt x="4859" y="2738"/>
                  </a:lnTo>
                  <a:lnTo>
                    <a:pt x="4859" y="2726"/>
                  </a:lnTo>
                  <a:lnTo>
                    <a:pt x="4859" y="2719"/>
                  </a:lnTo>
                  <a:lnTo>
                    <a:pt x="4862" y="2713"/>
                  </a:lnTo>
                  <a:lnTo>
                    <a:pt x="4863" y="2708"/>
                  </a:lnTo>
                  <a:lnTo>
                    <a:pt x="4866" y="2702"/>
                  </a:lnTo>
                  <a:lnTo>
                    <a:pt x="4873" y="2692"/>
                  </a:lnTo>
                  <a:lnTo>
                    <a:pt x="4882" y="2683"/>
                  </a:lnTo>
                  <a:lnTo>
                    <a:pt x="4890" y="2674"/>
                  </a:lnTo>
                  <a:lnTo>
                    <a:pt x="4897" y="2664"/>
                  </a:lnTo>
                  <a:lnTo>
                    <a:pt x="4900" y="2658"/>
                  </a:lnTo>
                  <a:lnTo>
                    <a:pt x="4902" y="2652"/>
                  </a:lnTo>
                  <a:lnTo>
                    <a:pt x="4903" y="2647"/>
                  </a:lnTo>
                  <a:lnTo>
                    <a:pt x="4905" y="2640"/>
                  </a:lnTo>
                  <a:lnTo>
                    <a:pt x="4902" y="2630"/>
                  </a:lnTo>
                  <a:lnTo>
                    <a:pt x="4899" y="2620"/>
                  </a:lnTo>
                  <a:lnTo>
                    <a:pt x="4896" y="2611"/>
                  </a:lnTo>
                  <a:lnTo>
                    <a:pt x="4894" y="2601"/>
                  </a:lnTo>
                  <a:lnTo>
                    <a:pt x="4896" y="2590"/>
                  </a:lnTo>
                  <a:lnTo>
                    <a:pt x="4897" y="2580"/>
                  </a:lnTo>
                  <a:lnTo>
                    <a:pt x="4900" y="2571"/>
                  </a:lnTo>
                  <a:lnTo>
                    <a:pt x="4903" y="2562"/>
                  </a:lnTo>
                  <a:lnTo>
                    <a:pt x="4912" y="2543"/>
                  </a:lnTo>
                  <a:lnTo>
                    <a:pt x="4920" y="2523"/>
                  </a:lnTo>
                  <a:lnTo>
                    <a:pt x="4928" y="2503"/>
                  </a:lnTo>
                  <a:lnTo>
                    <a:pt x="4936" y="2483"/>
                  </a:lnTo>
                  <a:lnTo>
                    <a:pt x="4945" y="2465"/>
                  </a:lnTo>
                  <a:lnTo>
                    <a:pt x="4952" y="2444"/>
                  </a:lnTo>
                  <a:lnTo>
                    <a:pt x="4956" y="2428"/>
                  </a:lnTo>
                  <a:lnTo>
                    <a:pt x="4959" y="2413"/>
                  </a:lnTo>
                  <a:lnTo>
                    <a:pt x="4961" y="2408"/>
                  </a:lnTo>
                  <a:lnTo>
                    <a:pt x="4965" y="2401"/>
                  </a:lnTo>
                  <a:lnTo>
                    <a:pt x="4969" y="2396"/>
                  </a:lnTo>
                  <a:lnTo>
                    <a:pt x="4975" y="2392"/>
                  </a:lnTo>
                  <a:lnTo>
                    <a:pt x="4988" y="2389"/>
                  </a:lnTo>
                  <a:lnTo>
                    <a:pt x="5001" y="2385"/>
                  </a:lnTo>
                  <a:lnTo>
                    <a:pt x="5003" y="2383"/>
                  </a:lnTo>
                  <a:lnTo>
                    <a:pt x="5007" y="2379"/>
                  </a:lnTo>
                  <a:lnTo>
                    <a:pt x="5008" y="2376"/>
                  </a:lnTo>
                  <a:lnTo>
                    <a:pt x="5009" y="2371"/>
                  </a:lnTo>
                  <a:lnTo>
                    <a:pt x="5010" y="2363"/>
                  </a:lnTo>
                  <a:lnTo>
                    <a:pt x="5010" y="2354"/>
                  </a:lnTo>
                  <a:lnTo>
                    <a:pt x="5011" y="2345"/>
                  </a:lnTo>
                  <a:lnTo>
                    <a:pt x="5012" y="2336"/>
                  </a:lnTo>
                  <a:lnTo>
                    <a:pt x="5013" y="2332"/>
                  </a:lnTo>
                  <a:lnTo>
                    <a:pt x="5014" y="2328"/>
                  </a:lnTo>
                  <a:lnTo>
                    <a:pt x="5017" y="2325"/>
                  </a:lnTo>
                  <a:lnTo>
                    <a:pt x="5020" y="2321"/>
                  </a:lnTo>
                  <a:lnTo>
                    <a:pt x="5024" y="2318"/>
                  </a:lnTo>
                  <a:lnTo>
                    <a:pt x="5028" y="2317"/>
                  </a:lnTo>
                  <a:lnTo>
                    <a:pt x="5033" y="2316"/>
                  </a:lnTo>
                  <a:lnTo>
                    <a:pt x="5038" y="2315"/>
                  </a:lnTo>
                  <a:lnTo>
                    <a:pt x="5048" y="2315"/>
                  </a:lnTo>
                  <a:lnTo>
                    <a:pt x="5059" y="2311"/>
                  </a:lnTo>
                  <a:lnTo>
                    <a:pt x="5064" y="2308"/>
                  </a:lnTo>
                  <a:lnTo>
                    <a:pt x="5069" y="2303"/>
                  </a:lnTo>
                  <a:lnTo>
                    <a:pt x="5072" y="2298"/>
                  </a:lnTo>
                  <a:lnTo>
                    <a:pt x="5074" y="2292"/>
                  </a:lnTo>
                  <a:lnTo>
                    <a:pt x="5077" y="2278"/>
                  </a:lnTo>
                  <a:lnTo>
                    <a:pt x="5078" y="2264"/>
                  </a:lnTo>
                  <a:lnTo>
                    <a:pt x="5078" y="2249"/>
                  </a:lnTo>
                  <a:lnTo>
                    <a:pt x="5078" y="2234"/>
                  </a:lnTo>
                  <a:lnTo>
                    <a:pt x="5080" y="2227"/>
                  </a:lnTo>
                  <a:lnTo>
                    <a:pt x="5082" y="2221"/>
                  </a:lnTo>
                  <a:lnTo>
                    <a:pt x="5086" y="2214"/>
                  </a:lnTo>
                  <a:lnTo>
                    <a:pt x="5090" y="2208"/>
                  </a:lnTo>
                  <a:lnTo>
                    <a:pt x="5097" y="2204"/>
                  </a:lnTo>
                  <a:lnTo>
                    <a:pt x="5105" y="2199"/>
                  </a:lnTo>
                  <a:lnTo>
                    <a:pt x="5113" y="2197"/>
                  </a:lnTo>
                  <a:lnTo>
                    <a:pt x="5121" y="2196"/>
                  </a:lnTo>
                  <a:lnTo>
                    <a:pt x="5129" y="2193"/>
                  </a:lnTo>
                  <a:lnTo>
                    <a:pt x="5137" y="2191"/>
                  </a:lnTo>
                  <a:lnTo>
                    <a:pt x="5144" y="2188"/>
                  </a:lnTo>
                  <a:lnTo>
                    <a:pt x="5152" y="2183"/>
                  </a:lnTo>
                  <a:lnTo>
                    <a:pt x="5157" y="2178"/>
                  </a:lnTo>
                  <a:lnTo>
                    <a:pt x="5162" y="2171"/>
                  </a:lnTo>
                  <a:lnTo>
                    <a:pt x="5164" y="2163"/>
                  </a:lnTo>
                  <a:lnTo>
                    <a:pt x="5167" y="2156"/>
                  </a:lnTo>
                  <a:lnTo>
                    <a:pt x="5170" y="2149"/>
                  </a:lnTo>
                  <a:lnTo>
                    <a:pt x="5173" y="2142"/>
                  </a:lnTo>
                  <a:lnTo>
                    <a:pt x="5178" y="2137"/>
                  </a:lnTo>
                  <a:lnTo>
                    <a:pt x="5183" y="2131"/>
                  </a:lnTo>
                  <a:lnTo>
                    <a:pt x="5188" y="2130"/>
                  </a:lnTo>
                  <a:lnTo>
                    <a:pt x="5191" y="2129"/>
                  </a:lnTo>
                  <a:lnTo>
                    <a:pt x="5196" y="2128"/>
                  </a:lnTo>
                  <a:lnTo>
                    <a:pt x="5200" y="2128"/>
                  </a:lnTo>
                  <a:lnTo>
                    <a:pt x="5208" y="2129"/>
                  </a:lnTo>
                  <a:lnTo>
                    <a:pt x="5217" y="2130"/>
                  </a:lnTo>
                  <a:lnTo>
                    <a:pt x="5225" y="2132"/>
                  </a:lnTo>
                  <a:lnTo>
                    <a:pt x="5233" y="2132"/>
                  </a:lnTo>
                  <a:lnTo>
                    <a:pt x="5238" y="2131"/>
                  </a:lnTo>
                  <a:lnTo>
                    <a:pt x="5241" y="2130"/>
                  </a:lnTo>
                  <a:lnTo>
                    <a:pt x="5244" y="2128"/>
                  </a:lnTo>
                  <a:lnTo>
                    <a:pt x="5248" y="2125"/>
                  </a:lnTo>
                  <a:lnTo>
                    <a:pt x="5252" y="2120"/>
                  </a:lnTo>
                  <a:lnTo>
                    <a:pt x="5256" y="2114"/>
                  </a:lnTo>
                  <a:lnTo>
                    <a:pt x="5258" y="2108"/>
                  </a:lnTo>
                  <a:lnTo>
                    <a:pt x="5259" y="2102"/>
                  </a:lnTo>
                  <a:lnTo>
                    <a:pt x="5260" y="2088"/>
                  </a:lnTo>
                  <a:lnTo>
                    <a:pt x="5260" y="2073"/>
                  </a:lnTo>
                  <a:lnTo>
                    <a:pt x="5260" y="2068"/>
                  </a:lnTo>
                  <a:lnTo>
                    <a:pt x="5259" y="2061"/>
                  </a:lnTo>
                  <a:lnTo>
                    <a:pt x="5257" y="2056"/>
                  </a:lnTo>
                  <a:lnTo>
                    <a:pt x="5255" y="2051"/>
                  </a:lnTo>
                  <a:lnTo>
                    <a:pt x="5252" y="2046"/>
                  </a:lnTo>
                  <a:lnTo>
                    <a:pt x="5250" y="2040"/>
                  </a:lnTo>
                  <a:lnTo>
                    <a:pt x="5249" y="2035"/>
                  </a:lnTo>
                  <a:lnTo>
                    <a:pt x="5248" y="2029"/>
                  </a:lnTo>
                  <a:lnTo>
                    <a:pt x="5249" y="2020"/>
                  </a:lnTo>
                  <a:lnTo>
                    <a:pt x="5251" y="2012"/>
                  </a:lnTo>
                  <a:lnTo>
                    <a:pt x="5256" y="2005"/>
                  </a:lnTo>
                  <a:lnTo>
                    <a:pt x="5260" y="2000"/>
                  </a:lnTo>
                  <a:lnTo>
                    <a:pt x="5274" y="1989"/>
                  </a:lnTo>
                  <a:lnTo>
                    <a:pt x="5289" y="1980"/>
                  </a:lnTo>
                  <a:lnTo>
                    <a:pt x="5303" y="1971"/>
                  </a:lnTo>
                  <a:lnTo>
                    <a:pt x="5316" y="1961"/>
                  </a:lnTo>
                  <a:lnTo>
                    <a:pt x="5321" y="1955"/>
                  </a:lnTo>
                  <a:lnTo>
                    <a:pt x="5325" y="1949"/>
                  </a:lnTo>
                  <a:lnTo>
                    <a:pt x="5327" y="1941"/>
                  </a:lnTo>
                  <a:lnTo>
                    <a:pt x="5328" y="1932"/>
                  </a:lnTo>
                  <a:lnTo>
                    <a:pt x="5328" y="1926"/>
                  </a:lnTo>
                  <a:lnTo>
                    <a:pt x="5327" y="1920"/>
                  </a:lnTo>
                  <a:lnTo>
                    <a:pt x="5325" y="1916"/>
                  </a:lnTo>
                  <a:lnTo>
                    <a:pt x="5323" y="1911"/>
                  </a:lnTo>
                  <a:lnTo>
                    <a:pt x="5316" y="1903"/>
                  </a:lnTo>
                  <a:lnTo>
                    <a:pt x="5308" y="1897"/>
                  </a:lnTo>
                  <a:lnTo>
                    <a:pt x="5298" y="1889"/>
                  </a:lnTo>
                  <a:lnTo>
                    <a:pt x="5287" y="1882"/>
                  </a:lnTo>
                  <a:lnTo>
                    <a:pt x="5275" y="1875"/>
                  </a:lnTo>
                  <a:lnTo>
                    <a:pt x="5263" y="1869"/>
                  </a:lnTo>
                  <a:lnTo>
                    <a:pt x="5236" y="1858"/>
                  </a:lnTo>
                  <a:lnTo>
                    <a:pt x="5209" y="1846"/>
                  </a:lnTo>
                  <a:lnTo>
                    <a:pt x="5167" y="1824"/>
                  </a:lnTo>
                  <a:lnTo>
                    <a:pt x="5131" y="1805"/>
                  </a:lnTo>
                  <a:lnTo>
                    <a:pt x="5096" y="1784"/>
                  </a:lnTo>
                  <a:lnTo>
                    <a:pt x="5055" y="1762"/>
                  </a:lnTo>
                  <a:lnTo>
                    <a:pt x="5013" y="1738"/>
                  </a:lnTo>
                  <a:lnTo>
                    <a:pt x="4973" y="1718"/>
                  </a:lnTo>
                  <a:lnTo>
                    <a:pt x="4953" y="1709"/>
                  </a:lnTo>
                  <a:lnTo>
                    <a:pt x="4935" y="1701"/>
                  </a:lnTo>
                  <a:lnTo>
                    <a:pt x="4916" y="1693"/>
                  </a:lnTo>
                  <a:lnTo>
                    <a:pt x="4897" y="1686"/>
                  </a:lnTo>
                  <a:lnTo>
                    <a:pt x="4877" y="1679"/>
                  </a:lnTo>
                  <a:lnTo>
                    <a:pt x="4858" y="1675"/>
                  </a:lnTo>
                  <a:lnTo>
                    <a:pt x="4838" y="1670"/>
                  </a:lnTo>
                  <a:lnTo>
                    <a:pt x="4817" y="1665"/>
                  </a:lnTo>
                  <a:lnTo>
                    <a:pt x="4796" y="1663"/>
                  </a:lnTo>
                  <a:lnTo>
                    <a:pt x="4773" y="1661"/>
                  </a:lnTo>
                  <a:lnTo>
                    <a:pt x="4751" y="1660"/>
                  </a:lnTo>
                  <a:lnTo>
                    <a:pt x="4726" y="1659"/>
                  </a:lnTo>
                  <a:lnTo>
                    <a:pt x="4697" y="1660"/>
                  </a:lnTo>
                  <a:lnTo>
                    <a:pt x="4672" y="1662"/>
                  </a:lnTo>
                  <a:lnTo>
                    <a:pt x="4646" y="1664"/>
                  </a:lnTo>
                  <a:lnTo>
                    <a:pt x="4618" y="1665"/>
                  </a:lnTo>
                  <a:lnTo>
                    <a:pt x="4607" y="1665"/>
                  </a:lnTo>
                  <a:lnTo>
                    <a:pt x="4596" y="1664"/>
                  </a:lnTo>
                  <a:lnTo>
                    <a:pt x="4586" y="1662"/>
                  </a:lnTo>
                  <a:lnTo>
                    <a:pt x="4576" y="1660"/>
                  </a:lnTo>
                  <a:lnTo>
                    <a:pt x="4558" y="1654"/>
                  </a:lnTo>
                  <a:lnTo>
                    <a:pt x="4541" y="1646"/>
                  </a:lnTo>
                  <a:lnTo>
                    <a:pt x="4507" y="1628"/>
                  </a:lnTo>
                  <a:lnTo>
                    <a:pt x="4467" y="1611"/>
                  </a:lnTo>
                  <a:lnTo>
                    <a:pt x="4462" y="1609"/>
                  </a:lnTo>
                  <a:lnTo>
                    <a:pt x="4456" y="1605"/>
                  </a:lnTo>
                  <a:lnTo>
                    <a:pt x="4451" y="1602"/>
                  </a:lnTo>
                  <a:lnTo>
                    <a:pt x="4448" y="1599"/>
                  </a:lnTo>
                  <a:lnTo>
                    <a:pt x="4440" y="1591"/>
                  </a:lnTo>
                  <a:lnTo>
                    <a:pt x="4432" y="1583"/>
                  </a:lnTo>
                  <a:lnTo>
                    <a:pt x="4425" y="1575"/>
                  </a:lnTo>
                  <a:lnTo>
                    <a:pt x="4416" y="1568"/>
                  </a:lnTo>
                  <a:lnTo>
                    <a:pt x="4412" y="1566"/>
                  </a:lnTo>
                  <a:lnTo>
                    <a:pt x="4407" y="1565"/>
                  </a:lnTo>
                  <a:lnTo>
                    <a:pt x="4402" y="1562"/>
                  </a:lnTo>
                  <a:lnTo>
                    <a:pt x="4396" y="1562"/>
                  </a:lnTo>
                  <a:lnTo>
                    <a:pt x="4376" y="1564"/>
                  </a:lnTo>
                  <a:lnTo>
                    <a:pt x="4357" y="1566"/>
                  </a:lnTo>
                  <a:lnTo>
                    <a:pt x="4339" y="1569"/>
                  </a:lnTo>
                  <a:lnTo>
                    <a:pt x="4319" y="1575"/>
                  </a:lnTo>
                  <a:lnTo>
                    <a:pt x="4311" y="1578"/>
                  </a:lnTo>
                  <a:lnTo>
                    <a:pt x="4303" y="1582"/>
                  </a:lnTo>
                  <a:lnTo>
                    <a:pt x="4296" y="1586"/>
                  </a:lnTo>
                  <a:lnTo>
                    <a:pt x="4291" y="1591"/>
                  </a:lnTo>
                  <a:lnTo>
                    <a:pt x="4278" y="1601"/>
                  </a:lnTo>
                  <a:lnTo>
                    <a:pt x="4267" y="1611"/>
                  </a:lnTo>
                  <a:lnTo>
                    <a:pt x="4255" y="1620"/>
                  </a:lnTo>
                  <a:lnTo>
                    <a:pt x="4243" y="1629"/>
                  </a:lnTo>
                  <a:lnTo>
                    <a:pt x="4236" y="1631"/>
                  </a:lnTo>
                  <a:lnTo>
                    <a:pt x="4229" y="1635"/>
                  </a:lnTo>
                  <a:lnTo>
                    <a:pt x="4222" y="1636"/>
                  </a:lnTo>
                  <a:lnTo>
                    <a:pt x="4212" y="1636"/>
                  </a:lnTo>
                  <a:lnTo>
                    <a:pt x="4203" y="1636"/>
                  </a:lnTo>
                  <a:lnTo>
                    <a:pt x="4194" y="1635"/>
                  </a:lnTo>
                  <a:lnTo>
                    <a:pt x="4185" y="1634"/>
                  </a:lnTo>
                  <a:lnTo>
                    <a:pt x="4177" y="1631"/>
                  </a:lnTo>
                  <a:lnTo>
                    <a:pt x="4160" y="1626"/>
                  </a:lnTo>
                  <a:lnTo>
                    <a:pt x="4146" y="1620"/>
                  </a:lnTo>
                  <a:lnTo>
                    <a:pt x="4130" y="1615"/>
                  </a:lnTo>
                  <a:lnTo>
                    <a:pt x="4114" y="1609"/>
                  </a:lnTo>
                  <a:lnTo>
                    <a:pt x="4106" y="1608"/>
                  </a:lnTo>
                  <a:lnTo>
                    <a:pt x="4097" y="1605"/>
                  </a:lnTo>
                  <a:lnTo>
                    <a:pt x="4088" y="1604"/>
                  </a:lnTo>
                  <a:lnTo>
                    <a:pt x="4078" y="1604"/>
                  </a:lnTo>
                  <a:lnTo>
                    <a:pt x="4074" y="1604"/>
                  </a:lnTo>
                  <a:lnTo>
                    <a:pt x="4070" y="1605"/>
                  </a:lnTo>
                  <a:lnTo>
                    <a:pt x="4066" y="1608"/>
                  </a:lnTo>
                  <a:lnTo>
                    <a:pt x="4063" y="1610"/>
                  </a:lnTo>
                  <a:lnTo>
                    <a:pt x="4057" y="1616"/>
                  </a:lnTo>
                  <a:lnTo>
                    <a:pt x="4053" y="1622"/>
                  </a:lnTo>
                  <a:lnTo>
                    <a:pt x="4047" y="1628"/>
                  </a:lnTo>
                  <a:lnTo>
                    <a:pt x="4041" y="1634"/>
                  </a:lnTo>
                  <a:lnTo>
                    <a:pt x="4038" y="1636"/>
                  </a:lnTo>
                  <a:lnTo>
                    <a:pt x="4035" y="1638"/>
                  </a:lnTo>
                  <a:lnTo>
                    <a:pt x="4031" y="1639"/>
                  </a:lnTo>
                  <a:lnTo>
                    <a:pt x="4027" y="1639"/>
                  </a:lnTo>
                  <a:lnTo>
                    <a:pt x="4021" y="1639"/>
                  </a:lnTo>
                  <a:lnTo>
                    <a:pt x="4015" y="1638"/>
                  </a:lnTo>
                  <a:lnTo>
                    <a:pt x="4011" y="1637"/>
                  </a:lnTo>
                  <a:lnTo>
                    <a:pt x="4006" y="1635"/>
                  </a:lnTo>
                  <a:lnTo>
                    <a:pt x="3997" y="1629"/>
                  </a:lnTo>
                  <a:lnTo>
                    <a:pt x="3990" y="1622"/>
                  </a:lnTo>
                  <a:lnTo>
                    <a:pt x="3984" y="1615"/>
                  </a:lnTo>
                  <a:lnTo>
                    <a:pt x="3978" y="1605"/>
                  </a:lnTo>
                  <a:lnTo>
                    <a:pt x="3972" y="1595"/>
                  </a:lnTo>
                  <a:lnTo>
                    <a:pt x="3967" y="1585"/>
                  </a:lnTo>
                  <a:lnTo>
                    <a:pt x="3961" y="1575"/>
                  </a:lnTo>
                  <a:lnTo>
                    <a:pt x="3955" y="1565"/>
                  </a:lnTo>
                  <a:lnTo>
                    <a:pt x="3950" y="1556"/>
                  </a:lnTo>
                  <a:lnTo>
                    <a:pt x="3943" y="1548"/>
                  </a:lnTo>
                  <a:lnTo>
                    <a:pt x="3936" y="1541"/>
                  </a:lnTo>
                  <a:lnTo>
                    <a:pt x="3927" y="1535"/>
                  </a:lnTo>
                  <a:lnTo>
                    <a:pt x="3922" y="1533"/>
                  </a:lnTo>
                  <a:lnTo>
                    <a:pt x="3918" y="1532"/>
                  </a:lnTo>
                  <a:lnTo>
                    <a:pt x="3912" y="1531"/>
                  </a:lnTo>
                  <a:lnTo>
                    <a:pt x="3907" y="1531"/>
                  </a:lnTo>
                  <a:lnTo>
                    <a:pt x="3875" y="1531"/>
                  </a:lnTo>
                  <a:lnTo>
                    <a:pt x="3847" y="1531"/>
                  </a:lnTo>
                  <a:lnTo>
                    <a:pt x="3818" y="1531"/>
                  </a:lnTo>
                  <a:lnTo>
                    <a:pt x="3785" y="1531"/>
                  </a:lnTo>
                  <a:lnTo>
                    <a:pt x="3787" y="1553"/>
                  </a:lnTo>
                  <a:lnTo>
                    <a:pt x="3787" y="1573"/>
                  </a:lnTo>
                  <a:lnTo>
                    <a:pt x="3785" y="1592"/>
                  </a:lnTo>
                  <a:lnTo>
                    <a:pt x="3785" y="1615"/>
                  </a:lnTo>
                  <a:lnTo>
                    <a:pt x="3734" y="1615"/>
                  </a:lnTo>
                  <a:lnTo>
                    <a:pt x="3727" y="1613"/>
                  </a:lnTo>
                  <a:lnTo>
                    <a:pt x="3720" y="1612"/>
                  </a:lnTo>
                  <a:lnTo>
                    <a:pt x="3713" y="1610"/>
                  </a:lnTo>
                  <a:lnTo>
                    <a:pt x="3707" y="1607"/>
                  </a:lnTo>
                  <a:lnTo>
                    <a:pt x="3696" y="1599"/>
                  </a:lnTo>
                  <a:lnTo>
                    <a:pt x="3687" y="1590"/>
                  </a:lnTo>
                  <a:lnTo>
                    <a:pt x="3677" y="1578"/>
                  </a:lnTo>
                  <a:lnTo>
                    <a:pt x="3668" y="1567"/>
                  </a:lnTo>
                  <a:lnTo>
                    <a:pt x="3656" y="1557"/>
                  </a:lnTo>
                  <a:lnTo>
                    <a:pt x="3644" y="1547"/>
                  </a:lnTo>
                  <a:lnTo>
                    <a:pt x="3631" y="1537"/>
                  </a:lnTo>
                  <a:lnTo>
                    <a:pt x="3619" y="1528"/>
                  </a:lnTo>
                  <a:lnTo>
                    <a:pt x="3609" y="1518"/>
                  </a:lnTo>
                  <a:lnTo>
                    <a:pt x="3599" y="1509"/>
                  </a:lnTo>
                  <a:lnTo>
                    <a:pt x="3580" y="1489"/>
                  </a:lnTo>
                  <a:lnTo>
                    <a:pt x="3565" y="1468"/>
                  </a:lnTo>
                  <a:lnTo>
                    <a:pt x="3549" y="1447"/>
                  </a:lnTo>
                  <a:lnTo>
                    <a:pt x="3533" y="1424"/>
                  </a:lnTo>
                  <a:lnTo>
                    <a:pt x="3516" y="1400"/>
                  </a:lnTo>
                  <a:lnTo>
                    <a:pt x="3497" y="1377"/>
                  </a:lnTo>
                  <a:lnTo>
                    <a:pt x="3486" y="1364"/>
                  </a:lnTo>
                  <a:lnTo>
                    <a:pt x="3478" y="1353"/>
                  </a:lnTo>
                  <a:lnTo>
                    <a:pt x="3471" y="1341"/>
                  </a:lnTo>
                  <a:lnTo>
                    <a:pt x="3464" y="1331"/>
                  </a:lnTo>
                  <a:lnTo>
                    <a:pt x="3452" y="1309"/>
                  </a:lnTo>
                  <a:lnTo>
                    <a:pt x="3442" y="1287"/>
                  </a:lnTo>
                  <a:lnTo>
                    <a:pt x="3432" y="1264"/>
                  </a:lnTo>
                  <a:lnTo>
                    <a:pt x="3423" y="1241"/>
                  </a:lnTo>
                  <a:lnTo>
                    <a:pt x="3413" y="1216"/>
                  </a:lnTo>
                  <a:lnTo>
                    <a:pt x="3400" y="1190"/>
                  </a:lnTo>
                  <a:lnTo>
                    <a:pt x="3386" y="1166"/>
                  </a:lnTo>
                  <a:lnTo>
                    <a:pt x="3372" y="1144"/>
                  </a:lnTo>
                  <a:lnTo>
                    <a:pt x="3365" y="1134"/>
                  </a:lnTo>
                  <a:lnTo>
                    <a:pt x="3358" y="1123"/>
                  </a:lnTo>
                  <a:lnTo>
                    <a:pt x="3353" y="1112"/>
                  </a:lnTo>
                  <a:lnTo>
                    <a:pt x="3348" y="1097"/>
                  </a:lnTo>
                  <a:lnTo>
                    <a:pt x="3255" y="1091"/>
                  </a:lnTo>
                  <a:lnTo>
                    <a:pt x="3236" y="1091"/>
                  </a:lnTo>
                  <a:lnTo>
                    <a:pt x="3220" y="1090"/>
                  </a:lnTo>
                  <a:lnTo>
                    <a:pt x="3207" y="1088"/>
                  </a:lnTo>
                  <a:lnTo>
                    <a:pt x="3193" y="1085"/>
                  </a:lnTo>
                  <a:lnTo>
                    <a:pt x="3181" y="1082"/>
                  </a:lnTo>
                  <a:lnTo>
                    <a:pt x="3167" y="1080"/>
                  </a:lnTo>
                  <a:lnTo>
                    <a:pt x="3150" y="1078"/>
                  </a:lnTo>
                  <a:lnTo>
                    <a:pt x="3132" y="1078"/>
                  </a:lnTo>
                  <a:lnTo>
                    <a:pt x="3101" y="1076"/>
                  </a:lnTo>
                  <a:lnTo>
                    <a:pt x="3075" y="1076"/>
                  </a:lnTo>
                  <a:lnTo>
                    <a:pt x="3063" y="1078"/>
                  </a:lnTo>
                  <a:lnTo>
                    <a:pt x="3049" y="1080"/>
                  </a:lnTo>
                  <a:lnTo>
                    <a:pt x="3036" y="1082"/>
                  </a:lnTo>
                  <a:lnTo>
                    <a:pt x="3021" y="1087"/>
                  </a:lnTo>
                  <a:lnTo>
                    <a:pt x="3009" y="1091"/>
                  </a:lnTo>
                  <a:lnTo>
                    <a:pt x="2999" y="1096"/>
                  </a:lnTo>
                  <a:lnTo>
                    <a:pt x="2990" y="1100"/>
                  </a:lnTo>
                  <a:lnTo>
                    <a:pt x="2981" y="1106"/>
                  </a:lnTo>
                  <a:lnTo>
                    <a:pt x="2965" y="1117"/>
                  </a:lnTo>
                  <a:lnTo>
                    <a:pt x="2948" y="1127"/>
                  </a:lnTo>
                  <a:lnTo>
                    <a:pt x="2932" y="1138"/>
                  </a:lnTo>
                  <a:lnTo>
                    <a:pt x="2915" y="1147"/>
                  </a:lnTo>
                  <a:lnTo>
                    <a:pt x="2906" y="1150"/>
                  </a:lnTo>
                  <a:lnTo>
                    <a:pt x="2896" y="1152"/>
                  </a:lnTo>
                  <a:lnTo>
                    <a:pt x="2886" y="1153"/>
                  </a:lnTo>
                  <a:lnTo>
                    <a:pt x="2875" y="1155"/>
                  </a:lnTo>
                  <a:lnTo>
                    <a:pt x="2866" y="1153"/>
                  </a:lnTo>
                  <a:lnTo>
                    <a:pt x="2859" y="1152"/>
                  </a:lnTo>
                  <a:lnTo>
                    <a:pt x="2852" y="1149"/>
                  </a:lnTo>
                  <a:lnTo>
                    <a:pt x="2845" y="1146"/>
                  </a:lnTo>
                  <a:lnTo>
                    <a:pt x="2834" y="1136"/>
                  </a:lnTo>
                  <a:lnTo>
                    <a:pt x="2824" y="1126"/>
                  </a:lnTo>
                  <a:lnTo>
                    <a:pt x="2814" y="1114"/>
                  </a:lnTo>
                  <a:lnTo>
                    <a:pt x="2803" y="1102"/>
                  </a:lnTo>
                  <a:lnTo>
                    <a:pt x="2798" y="1097"/>
                  </a:lnTo>
                  <a:lnTo>
                    <a:pt x="2791" y="1092"/>
                  </a:lnTo>
                  <a:lnTo>
                    <a:pt x="2784" y="1088"/>
                  </a:lnTo>
                  <a:lnTo>
                    <a:pt x="2776" y="1083"/>
                  </a:lnTo>
                  <a:lnTo>
                    <a:pt x="2766" y="1080"/>
                  </a:lnTo>
                  <a:lnTo>
                    <a:pt x="2757" y="1079"/>
                  </a:lnTo>
                  <a:lnTo>
                    <a:pt x="2747" y="1079"/>
                  </a:lnTo>
                  <a:lnTo>
                    <a:pt x="2738" y="1079"/>
                  </a:lnTo>
                  <a:lnTo>
                    <a:pt x="2729" y="1079"/>
                  </a:lnTo>
                  <a:lnTo>
                    <a:pt x="2719" y="1078"/>
                  </a:lnTo>
                  <a:lnTo>
                    <a:pt x="2709" y="1076"/>
                  </a:lnTo>
                  <a:lnTo>
                    <a:pt x="2699" y="1074"/>
                  </a:lnTo>
                  <a:lnTo>
                    <a:pt x="2693" y="1072"/>
                  </a:lnTo>
                  <a:lnTo>
                    <a:pt x="2689" y="1068"/>
                  </a:lnTo>
                  <a:lnTo>
                    <a:pt x="2686" y="1065"/>
                  </a:lnTo>
                  <a:lnTo>
                    <a:pt x="2682" y="1062"/>
                  </a:lnTo>
                  <a:lnTo>
                    <a:pt x="2678" y="1053"/>
                  </a:lnTo>
                  <a:lnTo>
                    <a:pt x="2674" y="1042"/>
                  </a:lnTo>
                  <a:lnTo>
                    <a:pt x="2671" y="1032"/>
                  </a:lnTo>
                  <a:lnTo>
                    <a:pt x="2669" y="1020"/>
                  </a:lnTo>
                  <a:lnTo>
                    <a:pt x="2665" y="1008"/>
                  </a:lnTo>
                  <a:lnTo>
                    <a:pt x="2661" y="997"/>
                  </a:lnTo>
                  <a:lnTo>
                    <a:pt x="2650" y="997"/>
                  </a:lnTo>
                  <a:lnTo>
                    <a:pt x="2640" y="999"/>
                  </a:lnTo>
                  <a:lnTo>
                    <a:pt x="2632" y="1000"/>
                  </a:lnTo>
                  <a:lnTo>
                    <a:pt x="2623" y="1004"/>
                  </a:lnTo>
                  <a:lnTo>
                    <a:pt x="2615" y="1006"/>
                  </a:lnTo>
                  <a:lnTo>
                    <a:pt x="2607" y="1008"/>
                  </a:lnTo>
                  <a:lnTo>
                    <a:pt x="2597" y="1011"/>
                  </a:lnTo>
                  <a:lnTo>
                    <a:pt x="2587" y="1013"/>
                  </a:lnTo>
                  <a:lnTo>
                    <a:pt x="2550" y="1015"/>
                  </a:lnTo>
                  <a:lnTo>
                    <a:pt x="2517" y="1016"/>
                  </a:lnTo>
                  <a:lnTo>
                    <a:pt x="2501" y="1017"/>
                  </a:lnTo>
                  <a:lnTo>
                    <a:pt x="2485" y="1022"/>
                  </a:lnTo>
                  <a:lnTo>
                    <a:pt x="2477" y="1024"/>
                  </a:lnTo>
                  <a:lnTo>
                    <a:pt x="2470" y="1029"/>
                  </a:lnTo>
                  <a:lnTo>
                    <a:pt x="2462" y="1033"/>
                  </a:lnTo>
                  <a:lnTo>
                    <a:pt x="2454" y="1039"/>
                  </a:lnTo>
                  <a:lnTo>
                    <a:pt x="2450" y="1044"/>
                  </a:lnTo>
                  <a:lnTo>
                    <a:pt x="2446" y="1049"/>
                  </a:lnTo>
                  <a:lnTo>
                    <a:pt x="2442" y="1055"/>
                  </a:lnTo>
                  <a:lnTo>
                    <a:pt x="2439" y="1061"/>
                  </a:lnTo>
                  <a:lnTo>
                    <a:pt x="2435" y="1066"/>
                  </a:lnTo>
                  <a:lnTo>
                    <a:pt x="2432" y="1070"/>
                  </a:lnTo>
                  <a:lnTo>
                    <a:pt x="2426" y="1073"/>
                  </a:lnTo>
                  <a:lnTo>
                    <a:pt x="2419" y="1074"/>
                  </a:lnTo>
                  <a:lnTo>
                    <a:pt x="2411" y="1073"/>
                  </a:lnTo>
                  <a:lnTo>
                    <a:pt x="2403" y="1071"/>
                  </a:lnTo>
                  <a:lnTo>
                    <a:pt x="2397" y="1067"/>
                  </a:lnTo>
                  <a:lnTo>
                    <a:pt x="2391" y="1064"/>
                  </a:lnTo>
                  <a:lnTo>
                    <a:pt x="2384" y="1061"/>
                  </a:lnTo>
                  <a:lnTo>
                    <a:pt x="2377" y="1057"/>
                  </a:lnTo>
                  <a:lnTo>
                    <a:pt x="2369" y="1056"/>
                  </a:lnTo>
                  <a:lnTo>
                    <a:pt x="2362" y="1055"/>
                  </a:lnTo>
                  <a:lnTo>
                    <a:pt x="2356" y="1055"/>
                  </a:lnTo>
                  <a:lnTo>
                    <a:pt x="2351" y="1056"/>
                  </a:lnTo>
                  <a:lnTo>
                    <a:pt x="2347" y="1058"/>
                  </a:lnTo>
                  <a:lnTo>
                    <a:pt x="2342" y="1062"/>
                  </a:lnTo>
                  <a:lnTo>
                    <a:pt x="2335" y="1067"/>
                  </a:lnTo>
                  <a:lnTo>
                    <a:pt x="2328" y="1075"/>
                  </a:lnTo>
                  <a:lnTo>
                    <a:pt x="2321" y="1083"/>
                  </a:lnTo>
                  <a:lnTo>
                    <a:pt x="2313" y="1090"/>
                  </a:lnTo>
                  <a:lnTo>
                    <a:pt x="2309" y="1092"/>
                  </a:lnTo>
                  <a:lnTo>
                    <a:pt x="2305" y="1095"/>
                  </a:lnTo>
                  <a:lnTo>
                    <a:pt x="2299" y="1096"/>
                  </a:lnTo>
                  <a:lnTo>
                    <a:pt x="2295" y="1097"/>
                  </a:lnTo>
                  <a:lnTo>
                    <a:pt x="2287" y="1096"/>
                  </a:lnTo>
                  <a:lnTo>
                    <a:pt x="2280" y="1095"/>
                  </a:lnTo>
                  <a:lnTo>
                    <a:pt x="2273" y="1091"/>
                  </a:lnTo>
                  <a:lnTo>
                    <a:pt x="2268" y="1088"/>
                  </a:lnTo>
                  <a:lnTo>
                    <a:pt x="2263" y="1083"/>
                  </a:lnTo>
                  <a:lnTo>
                    <a:pt x="2258" y="1078"/>
                  </a:lnTo>
                  <a:lnTo>
                    <a:pt x="2255" y="1072"/>
                  </a:lnTo>
                  <a:lnTo>
                    <a:pt x="2252" y="1065"/>
                  </a:lnTo>
                  <a:lnTo>
                    <a:pt x="2240" y="1036"/>
                  </a:lnTo>
                  <a:lnTo>
                    <a:pt x="2230" y="1003"/>
                  </a:lnTo>
                  <a:lnTo>
                    <a:pt x="2220" y="976"/>
                  </a:lnTo>
                  <a:lnTo>
                    <a:pt x="2213" y="952"/>
                  </a:lnTo>
                  <a:lnTo>
                    <a:pt x="2210" y="939"/>
                  </a:lnTo>
                  <a:lnTo>
                    <a:pt x="2207" y="926"/>
                  </a:lnTo>
                  <a:lnTo>
                    <a:pt x="2205" y="912"/>
                  </a:lnTo>
                  <a:lnTo>
                    <a:pt x="2204" y="897"/>
                  </a:lnTo>
                  <a:lnTo>
                    <a:pt x="2176" y="894"/>
                  </a:lnTo>
                  <a:lnTo>
                    <a:pt x="2166" y="906"/>
                  </a:lnTo>
                  <a:lnTo>
                    <a:pt x="2157" y="919"/>
                  </a:lnTo>
                  <a:lnTo>
                    <a:pt x="2152" y="925"/>
                  </a:lnTo>
                  <a:lnTo>
                    <a:pt x="2146" y="929"/>
                  </a:lnTo>
                  <a:lnTo>
                    <a:pt x="2141" y="931"/>
                  </a:lnTo>
                  <a:lnTo>
                    <a:pt x="2133" y="933"/>
                  </a:lnTo>
                  <a:lnTo>
                    <a:pt x="2108" y="933"/>
                  </a:lnTo>
                  <a:lnTo>
                    <a:pt x="2107" y="921"/>
                  </a:lnTo>
                  <a:lnTo>
                    <a:pt x="2108" y="912"/>
                  </a:lnTo>
                  <a:lnTo>
                    <a:pt x="2108" y="902"/>
                  </a:lnTo>
                  <a:lnTo>
                    <a:pt x="2108" y="891"/>
                  </a:lnTo>
                  <a:lnTo>
                    <a:pt x="2108" y="875"/>
                  </a:lnTo>
                  <a:lnTo>
                    <a:pt x="2109" y="861"/>
                  </a:lnTo>
                  <a:lnTo>
                    <a:pt x="2110" y="848"/>
                  </a:lnTo>
                  <a:lnTo>
                    <a:pt x="2111" y="832"/>
                  </a:lnTo>
                  <a:lnTo>
                    <a:pt x="2111" y="826"/>
                  </a:lnTo>
                  <a:lnTo>
                    <a:pt x="2110" y="819"/>
                  </a:lnTo>
                  <a:lnTo>
                    <a:pt x="2108" y="815"/>
                  </a:lnTo>
                  <a:lnTo>
                    <a:pt x="2106" y="809"/>
                  </a:lnTo>
                  <a:lnTo>
                    <a:pt x="2100" y="800"/>
                  </a:lnTo>
                  <a:lnTo>
                    <a:pt x="2092" y="792"/>
                  </a:lnTo>
                  <a:lnTo>
                    <a:pt x="2073" y="778"/>
                  </a:lnTo>
                  <a:lnTo>
                    <a:pt x="2050" y="765"/>
                  </a:lnTo>
                  <a:lnTo>
                    <a:pt x="2023" y="748"/>
                  </a:lnTo>
                  <a:lnTo>
                    <a:pt x="1998" y="731"/>
                  </a:lnTo>
                  <a:lnTo>
                    <a:pt x="1987" y="723"/>
                  </a:lnTo>
                  <a:lnTo>
                    <a:pt x="1974" y="716"/>
                  </a:lnTo>
                  <a:lnTo>
                    <a:pt x="1959" y="710"/>
                  </a:lnTo>
                  <a:lnTo>
                    <a:pt x="1944" y="705"/>
                  </a:lnTo>
                  <a:lnTo>
                    <a:pt x="1915" y="695"/>
                  </a:lnTo>
                  <a:lnTo>
                    <a:pt x="1890" y="684"/>
                  </a:lnTo>
                  <a:lnTo>
                    <a:pt x="1867" y="674"/>
                  </a:lnTo>
                  <a:lnTo>
                    <a:pt x="1844" y="665"/>
                  </a:lnTo>
                  <a:lnTo>
                    <a:pt x="1820" y="656"/>
                  </a:lnTo>
                  <a:lnTo>
                    <a:pt x="1796" y="647"/>
                  </a:lnTo>
                  <a:lnTo>
                    <a:pt x="1770" y="638"/>
                  </a:lnTo>
                  <a:lnTo>
                    <a:pt x="1742" y="630"/>
                  </a:lnTo>
                  <a:lnTo>
                    <a:pt x="1725" y="621"/>
                  </a:lnTo>
                  <a:lnTo>
                    <a:pt x="1710" y="611"/>
                  </a:lnTo>
                  <a:lnTo>
                    <a:pt x="1703" y="607"/>
                  </a:lnTo>
                  <a:lnTo>
                    <a:pt x="1695" y="603"/>
                  </a:lnTo>
                  <a:lnTo>
                    <a:pt x="1686" y="601"/>
                  </a:lnTo>
                  <a:lnTo>
                    <a:pt x="1677" y="598"/>
                  </a:lnTo>
                  <a:lnTo>
                    <a:pt x="1662" y="597"/>
                  </a:lnTo>
                  <a:lnTo>
                    <a:pt x="1647" y="598"/>
                  </a:lnTo>
                  <a:lnTo>
                    <a:pt x="1640" y="598"/>
                  </a:lnTo>
                  <a:lnTo>
                    <a:pt x="1634" y="596"/>
                  </a:lnTo>
                  <a:lnTo>
                    <a:pt x="1628" y="594"/>
                  </a:lnTo>
                  <a:lnTo>
                    <a:pt x="1623" y="588"/>
                  </a:lnTo>
                  <a:lnTo>
                    <a:pt x="1615" y="579"/>
                  </a:lnTo>
                  <a:lnTo>
                    <a:pt x="1611" y="570"/>
                  </a:lnTo>
                  <a:lnTo>
                    <a:pt x="1606" y="560"/>
                  </a:lnTo>
                  <a:lnTo>
                    <a:pt x="1604" y="551"/>
                  </a:lnTo>
                  <a:lnTo>
                    <a:pt x="1601" y="539"/>
                  </a:lnTo>
                  <a:lnTo>
                    <a:pt x="1600" y="529"/>
                  </a:lnTo>
                  <a:lnTo>
                    <a:pt x="1600" y="518"/>
                  </a:lnTo>
                  <a:lnTo>
                    <a:pt x="1600" y="505"/>
                  </a:lnTo>
                  <a:lnTo>
                    <a:pt x="1600" y="485"/>
                  </a:lnTo>
                  <a:lnTo>
                    <a:pt x="1601" y="467"/>
                  </a:lnTo>
                  <a:lnTo>
                    <a:pt x="1603" y="448"/>
                  </a:lnTo>
                  <a:lnTo>
                    <a:pt x="1604" y="427"/>
                  </a:lnTo>
                  <a:lnTo>
                    <a:pt x="1603" y="422"/>
                  </a:lnTo>
                  <a:lnTo>
                    <a:pt x="1601" y="416"/>
                  </a:lnTo>
                  <a:lnTo>
                    <a:pt x="1600" y="411"/>
                  </a:lnTo>
                  <a:lnTo>
                    <a:pt x="1597" y="407"/>
                  </a:lnTo>
                  <a:lnTo>
                    <a:pt x="1591" y="399"/>
                  </a:lnTo>
                  <a:lnTo>
                    <a:pt x="1582" y="393"/>
                  </a:lnTo>
                  <a:lnTo>
                    <a:pt x="1572" y="388"/>
                  </a:lnTo>
                  <a:lnTo>
                    <a:pt x="1562" y="383"/>
                  </a:lnTo>
                  <a:lnTo>
                    <a:pt x="1550" y="380"/>
                  </a:lnTo>
                  <a:lnTo>
                    <a:pt x="1539" y="376"/>
                  </a:lnTo>
                  <a:lnTo>
                    <a:pt x="1535" y="375"/>
                  </a:lnTo>
                  <a:lnTo>
                    <a:pt x="1530" y="373"/>
                  </a:lnTo>
                  <a:lnTo>
                    <a:pt x="1527" y="371"/>
                  </a:lnTo>
                  <a:lnTo>
                    <a:pt x="1523" y="367"/>
                  </a:lnTo>
                  <a:lnTo>
                    <a:pt x="1519" y="360"/>
                  </a:lnTo>
                  <a:lnTo>
                    <a:pt x="1515" y="354"/>
                  </a:lnTo>
                  <a:lnTo>
                    <a:pt x="1512" y="345"/>
                  </a:lnTo>
                  <a:lnTo>
                    <a:pt x="1511" y="336"/>
                  </a:lnTo>
                  <a:lnTo>
                    <a:pt x="1510" y="325"/>
                  </a:lnTo>
                  <a:lnTo>
                    <a:pt x="1510" y="315"/>
                  </a:lnTo>
                  <a:lnTo>
                    <a:pt x="1511" y="290"/>
                  </a:lnTo>
                  <a:lnTo>
                    <a:pt x="1512" y="268"/>
                  </a:lnTo>
                  <a:lnTo>
                    <a:pt x="1515" y="246"/>
                  </a:lnTo>
                  <a:lnTo>
                    <a:pt x="1519" y="226"/>
                  </a:lnTo>
                  <a:lnTo>
                    <a:pt x="1523" y="204"/>
                  </a:lnTo>
                  <a:lnTo>
                    <a:pt x="1530" y="184"/>
                  </a:lnTo>
                  <a:lnTo>
                    <a:pt x="1537" y="162"/>
                  </a:lnTo>
                  <a:lnTo>
                    <a:pt x="1546" y="138"/>
                  </a:lnTo>
                  <a:lnTo>
                    <a:pt x="1549" y="130"/>
                  </a:lnTo>
                  <a:lnTo>
                    <a:pt x="1555" y="125"/>
                  </a:lnTo>
                  <a:lnTo>
                    <a:pt x="1561" y="120"/>
                  </a:lnTo>
                  <a:lnTo>
                    <a:pt x="1567" y="115"/>
                  </a:lnTo>
                  <a:lnTo>
                    <a:pt x="1574" y="110"/>
                  </a:lnTo>
                  <a:lnTo>
                    <a:pt x="1579" y="104"/>
                  </a:lnTo>
                  <a:lnTo>
                    <a:pt x="1581" y="102"/>
                  </a:lnTo>
                  <a:lnTo>
                    <a:pt x="1582" y="99"/>
                  </a:lnTo>
                  <a:lnTo>
                    <a:pt x="1583" y="94"/>
                  </a:lnTo>
                  <a:lnTo>
                    <a:pt x="1584" y="91"/>
                  </a:lnTo>
                  <a:lnTo>
                    <a:pt x="1583" y="83"/>
                  </a:lnTo>
                  <a:lnTo>
                    <a:pt x="1582" y="76"/>
                  </a:lnTo>
                  <a:lnTo>
                    <a:pt x="1581" y="70"/>
                  </a:lnTo>
                  <a:lnTo>
                    <a:pt x="1579" y="64"/>
                  </a:lnTo>
                  <a:lnTo>
                    <a:pt x="1573" y="52"/>
                  </a:lnTo>
                  <a:lnTo>
                    <a:pt x="1567" y="39"/>
                  </a:lnTo>
                  <a:lnTo>
                    <a:pt x="1564" y="26"/>
                  </a:lnTo>
                  <a:lnTo>
                    <a:pt x="1561" y="14"/>
                  </a:lnTo>
                  <a:lnTo>
                    <a:pt x="1558" y="8"/>
                  </a:lnTo>
                  <a:lnTo>
                    <a:pt x="1555" y="5"/>
                  </a:lnTo>
                  <a:lnTo>
                    <a:pt x="1550" y="1"/>
                  </a:lnTo>
                  <a:lnTo>
                    <a:pt x="1546" y="0"/>
                  </a:lnTo>
                  <a:lnTo>
                    <a:pt x="1532" y="1"/>
                  </a:lnTo>
                  <a:lnTo>
                    <a:pt x="1520" y="4"/>
                  </a:lnTo>
                  <a:lnTo>
                    <a:pt x="1509" y="7"/>
                  </a:lnTo>
                  <a:lnTo>
                    <a:pt x="1498" y="12"/>
                  </a:lnTo>
                  <a:lnTo>
                    <a:pt x="1488" y="17"/>
                  </a:lnTo>
                  <a:lnTo>
                    <a:pt x="1478" y="24"/>
                  </a:lnTo>
                  <a:lnTo>
                    <a:pt x="1469" y="32"/>
                  </a:lnTo>
                  <a:lnTo>
                    <a:pt x="1461" y="40"/>
                  </a:lnTo>
                  <a:lnTo>
                    <a:pt x="1454" y="50"/>
                  </a:lnTo>
                  <a:lnTo>
                    <a:pt x="1447" y="60"/>
                  </a:lnTo>
                  <a:lnTo>
                    <a:pt x="1441" y="70"/>
                  </a:lnTo>
                  <a:lnTo>
                    <a:pt x="1436" y="82"/>
                  </a:lnTo>
                  <a:lnTo>
                    <a:pt x="1432" y="94"/>
                  </a:lnTo>
                  <a:lnTo>
                    <a:pt x="1428" y="107"/>
                  </a:lnTo>
                  <a:lnTo>
                    <a:pt x="1425" y="119"/>
                  </a:lnTo>
                  <a:lnTo>
                    <a:pt x="1424" y="132"/>
                  </a:lnTo>
                  <a:lnTo>
                    <a:pt x="1420" y="166"/>
                  </a:lnTo>
                  <a:lnTo>
                    <a:pt x="1417" y="196"/>
                  </a:lnTo>
                  <a:lnTo>
                    <a:pt x="1413" y="210"/>
                  </a:lnTo>
                  <a:lnTo>
                    <a:pt x="1408" y="223"/>
                  </a:lnTo>
                  <a:lnTo>
                    <a:pt x="1404" y="229"/>
                  </a:lnTo>
                  <a:lnTo>
                    <a:pt x="1400" y="236"/>
                  </a:lnTo>
                  <a:lnTo>
                    <a:pt x="1394" y="241"/>
                  </a:lnTo>
                  <a:lnTo>
                    <a:pt x="1387" y="248"/>
                  </a:lnTo>
                  <a:lnTo>
                    <a:pt x="1365" y="270"/>
                  </a:lnTo>
                  <a:lnTo>
                    <a:pt x="1344" y="289"/>
                  </a:lnTo>
                  <a:lnTo>
                    <a:pt x="1334" y="298"/>
                  </a:lnTo>
                  <a:lnTo>
                    <a:pt x="1323" y="306"/>
                  </a:lnTo>
                  <a:lnTo>
                    <a:pt x="1309" y="314"/>
                  </a:lnTo>
                  <a:lnTo>
                    <a:pt x="1294" y="322"/>
                  </a:lnTo>
                  <a:lnTo>
                    <a:pt x="1278" y="328"/>
                  </a:lnTo>
                  <a:lnTo>
                    <a:pt x="1261" y="331"/>
                  </a:lnTo>
                  <a:lnTo>
                    <a:pt x="1254" y="332"/>
                  </a:lnTo>
                  <a:lnTo>
                    <a:pt x="1246" y="336"/>
                  </a:lnTo>
                  <a:lnTo>
                    <a:pt x="1238" y="339"/>
                  </a:lnTo>
                  <a:lnTo>
                    <a:pt x="1230" y="345"/>
                  </a:lnTo>
                  <a:lnTo>
                    <a:pt x="1225" y="350"/>
                  </a:lnTo>
                  <a:lnTo>
                    <a:pt x="1221" y="356"/>
                  </a:lnTo>
                  <a:lnTo>
                    <a:pt x="1217" y="363"/>
                  </a:lnTo>
                  <a:lnTo>
                    <a:pt x="1214" y="368"/>
                  </a:lnTo>
                  <a:lnTo>
                    <a:pt x="1212" y="375"/>
                  </a:lnTo>
                  <a:lnTo>
                    <a:pt x="1208" y="382"/>
                  </a:lnTo>
                  <a:lnTo>
                    <a:pt x="1204" y="388"/>
                  </a:lnTo>
                  <a:lnTo>
                    <a:pt x="1198" y="392"/>
                  </a:lnTo>
                  <a:lnTo>
                    <a:pt x="1189" y="399"/>
                  </a:lnTo>
                  <a:lnTo>
                    <a:pt x="1180" y="405"/>
                  </a:lnTo>
                  <a:lnTo>
                    <a:pt x="1171" y="408"/>
                  </a:lnTo>
                  <a:lnTo>
                    <a:pt x="1162" y="411"/>
                  </a:lnTo>
                  <a:lnTo>
                    <a:pt x="1153" y="413"/>
                  </a:lnTo>
                  <a:lnTo>
                    <a:pt x="1143" y="414"/>
                  </a:lnTo>
                  <a:lnTo>
                    <a:pt x="1133" y="415"/>
                  </a:lnTo>
                  <a:lnTo>
                    <a:pt x="1121" y="415"/>
                  </a:lnTo>
                  <a:lnTo>
                    <a:pt x="1088" y="415"/>
                  </a:lnTo>
                  <a:lnTo>
                    <a:pt x="1059" y="414"/>
                  </a:lnTo>
                  <a:lnTo>
                    <a:pt x="1031" y="411"/>
                  </a:lnTo>
                  <a:lnTo>
                    <a:pt x="1003" y="408"/>
                  </a:lnTo>
                  <a:lnTo>
                    <a:pt x="977" y="403"/>
                  </a:lnTo>
                  <a:lnTo>
                    <a:pt x="949" y="397"/>
                  </a:lnTo>
                  <a:lnTo>
                    <a:pt x="921" y="389"/>
                  </a:lnTo>
                  <a:lnTo>
                    <a:pt x="890" y="3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700"/>
            </a:p>
          </p:txBody>
        </p:sp>
        <p:sp>
          <p:nvSpPr>
            <p:cNvPr id="16" name="Freeform 110"/>
            <p:cNvSpPr>
              <a:spLocks/>
            </p:cNvSpPr>
            <p:nvPr/>
          </p:nvSpPr>
          <p:spPr bwMode="auto">
            <a:xfrm>
              <a:off x="5229556" y="2143761"/>
              <a:ext cx="1417462" cy="1205840"/>
            </a:xfrm>
            <a:custGeom>
              <a:avLst/>
              <a:gdLst>
                <a:gd name="T0" fmla="*/ 890 w 5328"/>
                <a:gd name="T1" fmla="*/ 380 h 4529"/>
                <a:gd name="T2" fmla="*/ 888 w 5328"/>
                <a:gd name="T3" fmla="*/ 386 h 4529"/>
                <a:gd name="T4" fmla="*/ 887 w 5328"/>
                <a:gd name="T5" fmla="*/ 396 h 4529"/>
                <a:gd name="T6" fmla="*/ 887 w 5328"/>
                <a:gd name="T7" fmla="*/ 403 h 4529"/>
                <a:gd name="T8" fmla="*/ 887 w 5328"/>
                <a:gd name="T9" fmla="*/ 411 h 4529"/>
                <a:gd name="T10" fmla="*/ 888 w 5328"/>
                <a:gd name="T11" fmla="*/ 419 h 4529"/>
                <a:gd name="T12" fmla="*/ 890 w 5328"/>
                <a:gd name="T13" fmla="*/ 426 h 4529"/>
                <a:gd name="T14" fmla="*/ 892 w 5328"/>
                <a:gd name="T15" fmla="*/ 432 h 4529"/>
                <a:gd name="T16" fmla="*/ 896 w 5328"/>
                <a:gd name="T17" fmla="*/ 437 h 4529"/>
                <a:gd name="T18" fmla="*/ 899 w 5328"/>
                <a:gd name="T19" fmla="*/ 443 h 4529"/>
                <a:gd name="T20" fmla="*/ 903 w 5328"/>
                <a:gd name="T21" fmla="*/ 449 h 4529"/>
                <a:gd name="T22" fmla="*/ 905 w 5328"/>
                <a:gd name="T23" fmla="*/ 456 h 4529"/>
                <a:gd name="T24" fmla="*/ 906 w 5328"/>
                <a:gd name="T25" fmla="*/ 464 h 4529"/>
                <a:gd name="T26" fmla="*/ 906 w 5328"/>
                <a:gd name="T27" fmla="*/ 476 h 4529"/>
                <a:gd name="T28" fmla="*/ 905 w 5328"/>
                <a:gd name="T29" fmla="*/ 488 h 4529"/>
                <a:gd name="T30" fmla="*/ 903 w 5328"/>
                <a:gd name="T31" fmla="*/ 501 h 4529"/>
                <a:gd name="T32" fmla="*/ 900 w 5328"/>
                <a:gd name="T33" fmla="*/ 512 h 4529"/>
                <a:gd name="T34" fmla="*/ 896 w 5328"/>
                <a:gd name="T35" fmla="*/ 534 h 4529"/>
                <a:gd name="T36" fmla="*/ 890 w 5328"/>
                <a:gd name="T37" fmla="*/ 555 h 4529"/>
                <a:gd name="T38" fmla="*/ 883 w 5328"/>
                <a:gd name="T39" fmla="*/ 576 h 4529"/>
                <a:gd name="T40" fmla="*/ 879 w 5328"/>
                <a:gd name="T41" fmla="*/ 597 h 4529"/>
                <a:gd name="T42" fmla="*/ 877 w 5328"/>
                <a:gd name="T43" fmla="*/ 609 h 4529"/>
                <a:gd name="T44" fmla="*/ 875 w 5328"/>
                <a:gd name="T45" fmla="*/ 621 h 4529"/>
                <a:gd name="T46" fmla="*/ 874 w 5328"/>
                <a:gd name="T47" fmla="*/ 633 h 4529"/>
                <a:gd name="T48" fmla="*/ 874 w 5328"/>
                <a:gd name="T49" fmla="*/ 646 h 4529"/>
                <a:gd name="T50" fmla="*/ 874 w 5328"/>
                <a:gd name="T51" fmla="*/ 653 h 4529"/>
                <a:gd name="T52" fmla="*/ 875 w 5328"/>
                <a:gd name="T53" fmla="*/ 660 h 4529"/>
                <a:gd name="T54" fmla="*/ 877 w 5328"/>
                <a:gd name="T55" fmla="*/ 665 h 4529"/>
                <a:gd name="T56" fmla="*/ 879 w 5328"/>
                <a:gd name="T57" fmla="*/ 670 h 4529"/>
                <a:gd name="T58" fmla="*/ 884 w 5328"/>
                <a:gd name="T59" fmla="*/ 680 h 4529"/>
                <a:gd name="T60" fmla="*/ 891 w 5328"/>
                <a:gd name="T61" fmla="*/ 690 h 4529"/>
                <a:gd name="T62" fmla="*/ 898 w 5328"/>
                <a:gd name="T63" fmla="*/ 699 h 4529"/>
                <a:gd name="T64" fmla="*/ 904 w 5328"/>
                <a:gd name="T65" fmla="*/ 709 h 4529"/>
                <a:gd name="T66" fmla="*/ 906 w 5328"/>
                <a:gd name="T67" fmla="*/ 715 h 4529"/>
                <a:gd name="T68" fmla="*/ 907 w 5328"/>
                <a:gd name="T69" fmla="*/ 721 h 4529"/>
                <a:gd name="T70" fmla="*/ 908 w 5328"/>
                <a:gd name="T71" fmla="*/ 726 h 4529"/>
                <a:gd name="T72" fmla="*/ 909 w 5328"/>
                <a:gd name="T73" fmla="*/ 733 h 4529"/>
                <a:gd name="T74" fmla="*/ 908 w 5328"/>
                <a:gd name="T75" fmla="*/ 738 h 4529"/>
                <a:gd name="T76" fmla="*/ 908 w 5328"/>
                <a:gd name="T77" fmla="*/ 741 h 4529"/>
                <a:gd name="T78" fmla="*/ 906 w 5328"/>
                <a:gd name="T79" fmla="*/ 744 h 4529"/>
                <a:gd name="T80" fmla="*/ 905 w 5328"/>
                <a:gd name="T81" fmla="*/ 748 h 4529"/>
                <a:gd name="T82" fmla="*/ 899 w 5328"/>
                <a:gd name="T83" fmla="*/ 752 h 4529"/>
                <a:gd name="T84" fmla="*/ 892 w 5328"/>
                <a:gd name="T85" fmla="*/ 757 h 4529"/>
                <a:gd name="T86" fmla="*/ 877 w 5328"/>
                <a:gd name="T87" fmla="*/ 764 h 4529"/>
                <a:gd name="T88" fmla="*/ 861 w 5328"/>
                <a:gd name="T89" fmla="*/ 772 h 4529"/>
                <a:gd name="T90" fmla="*/ 848 w 5328"/>
                <a:gd name="T91" fmla="*/ 780 h 4529"/>
                <a:gd name="T92" fmla="*/ 835 w 5328"/>
                <a:gd name="T93" fmla="*/ 789 h 4529"/>
                <a:gd name="T94" fmla="*/ 823 w 5328"/>
                <a:gd name="T95" fmla="*/ 797 h 4529"/>
                <a:gd name="T96" fmla="*/ 813 w 5328"/>
                <a:gd name="T97" fmla="*/ 806 h 4529"/>
                <a:gd name="T98" fmla="*/ 809 w 5328"/>
                <a:gd name="T99" fmla="*/ 811 h 4529"/>
                <a:gd name="T100" fmla="*/ 804 w 5328"/>
                <a:gd name="T101" fmla="*/ 816 h 4529"/>
                <a:gd name="T102" fmla="*/ 801 w 5328"/>
                <a:gd name="T103" fmla="*/ 822 h 4529"/>
                <a:gd name="T104" fmla="*/ 797 w 5328"/>
                <a:gd name="T105" fmla="*/ 827 h 4529"/>
                <a:gd name="T106" fmla="*/ 794 w 5328"/>
                <a:gd name="T107" fmla="*/ 834 h 4529"/>
                <a:gd name="T108" fmla="*/ 793 w 5328"/>
                <a:gd name="T109" fmla="*/ 841 h 4529"/>
                <a:gd name="T110" fmla="*/ 790 w 5328"/>
                <a:gd name="T111" fmla="*/ 848 h 4529"/>
                <a:gd name="T112" fmla="*/ 790 w 5328"/>
                <a:gd name="T113" fmla="*/ 855 h 4529"/>
                <a:gd name="T114" fmla="*/ 789 w 5328"/>
                <a:gd name="T115" fmla="*/ 865 h 4529"/>
                <a:gd name="T116" fmla="*/ 788 w 5328"/>
                <a:gd name="T117" fmla="*/ 874 h 4529"/>
                <a:gd name="T118" fmla="*/ 787 w 5328"/>
                <a:gd name="T119" fmla="*/ 883 h 4529"/>
                <a:gd name="T120" fmla="*/ 784 w 5328"/>
                <a:gd name="T121" fmla="*/ 891 h 4529"/>
                <a:gd name="T122" fmla="*/ 780 w 5328"/>
                <a:gd name="T123" fmla="*/ 897 h 4529"/>
                <a:gd name="T124" fmla="*/ 776 w 5328"/>
                <a:gd name="T125" fmla="*/ 904 h 4529"/>
                <a:gd name="T126" fmla="*/ 769 w 5328"/>
                <a:gd name="T127" fmla="*/ 909 h 4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  <a:cxn ang="0">
                  <a:pos x="T126" y="T127"/>
                </a:cxn>
              </a:cxnLst>
              <a:rect l="0" t="0" r="r" b="b"/>
              <a:pathLst>
                <a:path w="5328" h="4529">
                  <a:moveTo>
                    <a:pt x="890" y="380"/>
                  </a:moveTo>
                  <a:lnTo>
                    <a:pt x="888" y="386"/>
                  </a:lnTo>
                  <a:lnTo>
                    <a:pt x="887" y="396"/>
                  </a:lnTo>
                  <a:lnTo>
                    <a:pt x="887" y="403"/>
                  </a:lnTo>
                  <a:lnTo>
                    <a:pt x="887" y="411"/>
                  </a:lnTo>
                  <a:lnTo>
                    <a:pt x="888" y="419"/>
                  </a:lnTo>
                  <a:lnTo>
                    <a:pt x="890" y="426"/>
                  </a:lnTo>
                  <a:lnTo>
                    <a:pt x="892" y="432"/>
                  </a:lnTo>
                  <a:lnTo>
                    <a:pt x="896" y="437"/>
                  </a:lnTo>
                  <a:lnTo>
                    <a:pt x="899" y="443"/>
                  </a:lnTo>
                  <a:lnTo>
                    <a:pt x="903" y="449"/>
                  </a:lnTo>
                  <a:lnTo>
                    <a:pt x="905" y="456"/>
                  </a:lnTo>
                  <a:lnTo>
                    <a:pt x="906" y="464"/>
                  </a:lnTo>
                  <a:lnTo>
                    <a:pt x="906" y="476"/>
                  </a:lnTo>
                  <a:lnTo>
                    <a:pt x="905" y="488"/>
                  </a:lnTo>
                  <a:lnTo>
                    <a:pt x="903" y="501"/>
                  </a:lnTo>
                  <a:lnTo>
                    <a:pt x="900" y="512"/>
                  </a:lnTo>
                  <a:lnTo>
                    <a:pt x="896" y="534"/>
                  </a:lnTo>
                  <a:lnTo>
                    <a:pt x="890" y="555"/>
                  </a:lnTo>
                  <a:lnTo>
                    <a:pt x="883" y="576"/>
                  </a:lnTo>
                  <a:lnTo>
                    <a:pt x="879" y="597"/>
                  </a:lnTo>
                  <a:lnTo>
                    <a:pt x="877" y="609"/>
                  </a:lnTo>
                  <a:lnTo>
                    <a:pt x="875" y="621"/>
                  </a:lnTo>
                  <a:lnTo>
                    <a:pt x="874" y="633"/>
                  </a:lnTo>
                  <a:lnTo>
                    <a:pt x="874" y="646"/>
                  </a:lnTo>
                  <a:lnTo>
                    <a:pt x="874" y="653"/>
                  </a:lnTo>
                  <a:lnTo>
                    <a:pt x="875" y="660"/>
                  </a:lnTo>
                  <a:lnTo>
                    <a:pt x="877" y="665"/>
                  </a:lnTo>
                  <a:lnTo>
                    <a:pt x="879" y="670"/>
                  </a:lnTo>
                  <a:lnTo>
                    <a:pt x="884" y="680"/>
                  </a:lnTo>
                  <a:lnTo>
                    <a:pt x="891" y="690"/>
                  </a:lnTo>
                  <a:lnTo>
                    <a:pt x="898" y="699"/>
                  </a:lnTo>
                  <a:lnTo>
                    <a:pt x="904" y="709"/>
                  </a:lnTo>
                  <a:lnTo>
                    <a:pt x="906" y="715"/>
                  </a:lnTo>
                  <a:lnTo>
                    <a:pt x="907" y="721"/>
                  </a:lnTo>
                  <a:lnTo>
                    <a:pt x="908" y="726"/>
                  </a:lnTo>
                  <a:lnTo>
                    <a:pt x="909" y="733"/>
                  </a:lnTo>
                  <a:lnTo>
                    <a:pt x="908" y="738"/>
                  </a:lnTo>
                  <a:lnTo>
                    <a:pt x="908" y="741"/>
                  </a:lnTo>
                  <a:lnTo>
                    <a:pt x="906" y="744"/>
                  </a:lnTo>
                  <a:lnTo>
                    <a:pt x="905" y="748"/>
                  </a:lnTo>
                  <a:lnTo>
                    <a:pt x="899" y="752"/>
                  </a:lnTo>
                  <a:lnTo>
                    <a:pt x="892" y="757"/>
                  </a:lnTo>
                  <a:lnTo>
                    <a:pt x="877" y="764"/>
                  </a:lnTo>
                  <a:lnTo>
                    <a:pt x="861" y="772"/>
                  </a:lnTo>
                  <a:lnTo>
                    <a:pt x="848" y="780"/>
                  </a:lnTo>
                  <a:lnTo>
                    <a:pt x="835" y="789"/>
                  </a:lnTo>
                  <a:lnTo>
                    <a:pt x="823" y="797"/>
                  </a:lnTo>
                  <a:lnTo>
                    <a:pt x="813" y="806"/>
                  </a:lnTo>
                  <a:lnTo>
                    <a:pt x="809" y="811"/>
                  </a:lnTo>
                  <a:lnTo>
                    <a:pt x="804" y="816"/>
                  </a:lnTo>
                  <a:lnTo>
                    <a:pt x="801" y="822"/>
                  </a:lnTo>
                  <a:lnTo>
                    <a:pt x="797" y="827"/>
                  </a:lnTo>
                  <a:lnTo>
                    <a:pt x="794" y="834"/>
                  </a:lnTo>
                  <a:lnTo>
                    <a:pt x="793" y="841"/>
                  </a:lnTo>
                  <a:lnTo>
                    <a:pt x="790" y="848"/>
                  </a:lnTo>
                  <a:lnTo>
                    <a:pt x="790" y="855"/>
                  </a:lnTo>
                  <a:lnTo>
                    <a:pt x="789" y="865"/>
                  </a:lnTo>
                  <a:lnTo>
                    <a:pt x="788" y="874"/>
                  </a:lnTo>
                  <a:lnTo>
                    <a:pt x="787" y="883"/>
                  </a:lnTo>
                  <a:lnTo>
                    <a:pt x="784" y="891"/>
                  </a:lnTo>
                  <a:lnTo>
                    <a:pt x="780" y="897"/>
                  </a:lnTo>
                  <a:lnTo>
                    <a:pt x="776" y="904"/>
                  </a:lnTo>
                  <a:lnTo>
                    <a:pt x="769" y="909"/>
                  </a:lnTo>
                  <a:lnTo>
                    <a:pt x="761" y="913"/>
                  </a:lnTo>
                  <a:lnTo>
                    <a:pt x="750" y="917"/>
                  </a:lnTo>
                  <a:lnTo>
                    <a:pt x="736" y="918"/>
                  </a:lnTo>
                  <a:lnTo>
                    <a:pt x="724" y="920"/>
                  </a:lnTo>
                  <a:lnTo>
                    <a:pt x="711" y="921"/>
                  </a:lnTo>
                  <a:lnTo>
                    <a:pt x="705" y="922"/>
                  </a:lnTo>
                  <a:lnTo>
                    <a:pt x="701" y="923"/>
                  </a:lnTo>
                  <a:lnTo>
                    <a:pt x="695" y="926"/>
                  </a:lnTo>
                  <a:lnTo>
                    <a:pt x="692" y="928"/>
                  </a:lnTo>
                  <a:lnTo>
                    <a:pt x="688" y="931"/>
                  </a:lnTo>
                  <a:lnTo>
                    <a:pt x="686" y="935"/>
                  </a:lnTo>
                  <a:lnTo>
                    <a:pt x="685" y="939"/>
                  </a:lnTo>
                  <a:lnTo>
                    <a:pt x="684" y="945"/>
                  </a:lnTo>
                  <a:lnTo>
                    <a:pt x="685" y="953"/>
                  </a:lnTo>
                  <a:lnTo>
                    <a:pt x="686" y="960"/>
                  </a:lnTo>
                  <a:lnTo>
                    <a:pt x="688" y="965"/>
                  </a:lnTo>
                  <a:lnTo>
                    <a:pt x="691" y="971"/>
                  </a:lnTo>
                  <a:lnTo>
                    <a:pt x="698" y="982"/>
                  </a:lnTo>
                  <a:lnTo>
                    <a:pt x="705" y="991"/>
                  </a:lnTo>
                  <a:lnTo>
                    <a:pt x="712" y="1002"/>
                  </a:lnTo>
                  <a:lnTo>
                    <a:pt x="719" y="1013"/>
                  </a:lnTo>
                  <a:lnTo>
                    <a:pt x="722" y="1019"/>
                  </a:lnTo>
                  <a:lnTo>
                    <a:pt x="724" y="1024"/>
                  </a:lnTo>
                  <a:lnTo>
                    <a:pt x="726" y="1031"/>
                  </a:lnTo>
                  <a:lnTo>
                    <a:pt x="726" y="1039"/>
                  </a:lnTo>
                  <a:lnTo>
                    <a:pt x="725" y="1046"/>
                  </a:lnTo>
                  <a:lnTo>
                    <a:pt x="722" y="1051"/>
                  </a:lnTo>
                  <a:lnTo>
                    <a:pt x="719" y="1057"/>
                  </a:lnTo>
                  <a:lnTo>
                    <a:pt x="716" y="1064"/>
                  </a:lnTo>
                  <a:lnTo>
                    <a:pt x="736" y="1102"/>
                  </a:lnTo>
                  <a:lnTo>
                    <a:pt x="720" y="1117"/>
                  </a:lnTo>
                  <a:lnTo>
                    <a:pt x="705" y="1131"/>
                  </a:lnTo>
                  <a:lnTo>
                    <a:pt x="699" y="1139"/>
                  </a:lnTo>
                  <a:lnTo>
                    <a:pt x="694" y="1147"/>
                  </a:lnTo>
                  <a:lnTo>
                    <a:pt x="692" y="1156"/>
                  </a:lnTo>
                  <a:lnTo>
                    <a:pt x="691" y="1166"/>
                  </a:lnTo>
                  <a:lnTo>
                    <a:pt x="692" y="1177"/>
                  </a:lnTo>
                  <a:lnTo>
                    <a:pt x="694" y="1187"/>
                  </a:lnTo>
                  <a:lnTo>
                    <a:pt x="698" y="1196"/>
                  </a:lnTo>
                  <a:lnTo>
                    <a:pt x="702" y="1206"/>
                  </a:lnTo>
                  <a:lnTo>
                    <a:pt x="715" y="1223"/>
                  </a:lnTo>
                  <a:lnTo>
                    <a:pt x="729" y="1241"/>
                  </a:lnTo>
                  <a:lnTo>
                    <a:pt x="721" y="1244"/>
                  </a:lnTo>
                  <a:lnTo>
                    <a:pt x="715" y="1247"/>
                  </a:lnTo>
                  <a:lnTo>
                    <a:pt x="709" y="1252"/>
                  </a:lnTo>
                  <a:lnTo>
                    <a:pt x="704" y="1257"/>
                  </a:lnTo>
                  <a:lnTo>
                    <a:pt x="700" y="1263"/>
                  </a:lnTo>
                  <a:lnTo>
                    <a:pt x="696" y="1269"/>
                  </a:lnTo>
                  <a:lnTo>
                    <a:pt x="694" y="1277"/>
                  </a:lnTo>
                  <a:lnTo>
                    <a:pt x="694" y="1285"/>
                  </a:lnTo>
                  <a:lnTo>
                    <a:pt x="694" y="1309"/>
                  </a:lnTo>
                  <a:lnTo>
                    <a:pt x="694" y="1329"/>
                  </a:lnTo>
                  <a:lnTo>
                    <a:pt x="695" y="1339"/>
                  </a:lnTo>
                  <a:lnTo>
                    <a:pt x="698" y="1351"/>
                  </a:lnTo>
                  <a:lnTo>
                    <a:pt x="700" y="1361"/>
                  </a:lnTo>
                  <a:lnTo>
                    <a:pt x="703" y="1373"/>
                  </a:lnTo>
                  <a:lnTo>
                    <a:pt x="698" y="1377"/>
                  </a:lnTo>
                  <a:lnTo>
                    <a:pt x="691" y="1379"/>
                  </a:lnTo>
                  <a:lnTo>
                    <a:pt x="683" y="1379"/>
                  </a:lnTo>
                  <a:lnTo>
                    <a:pt x="677" y="1378"/>
                  </a:lnTo>
                  <a:lnTo>
                    <a:pt x="670" y="1377"/>
                  </a:lnTo>
                  <a:lnTo>
                    <a:pt x="665" y="1374"/>
                  </a:lnTo>
                  <a:lnTo>
                    <a:pt x="652" y="1370"/>
                  </a:lnTo>
                  <a:lnTo>
                    <a:pt x="639" y="1366"/>
                  </a:lnTo>
                  <a:lnTo>
                    <a:pt x="624" y="1364"/>
                  </a:lnTo>
                  <a:lnTo>
                    <a:pt x="610" y="1362"/>
                  </a:lnTo>
                  <a:lnTo>
                    <a:pt x="604" y="1360"/>
                  </a:lnTo>
                  <a:lnTo>
                    <a:pt x="598" y="1357"/>
                  </a:lnTo>
                  <a:lnTo>
                    <a:pt x="592" y="1353"/>
                  </a:lnTo>
                  <a:lnTo>
                    <a:pt x="588" y="1347"/>
                  </a:lnTo>
                  <a:lnTo>
                    <a:pt x="581" y="1335"/>
                  </a:lnTo>
                  <a:lnTo>
                    <a:pt x="576" y="1322"/>
                  </a:lnTo>
                  <a:lnTo>
                    <a:pt x="573" y="1317"/>
                  </a:lnTo>
                  <a:lnTo>
                    <a:pt x="570" y="1312"/>
                  </a:lnTo>
                  <a:lnTo>
                    <a:pt x="565" y="1310"/>
                  </a:lnTo>
                  <a:lnTo>
                    <a:pt x="558" y="1309"/>
                  </a:lnTo>
                  <a:lnTo>
                    <a:pt x="549" y="1310"/>
                  </a:lnTo>
                  <a:lnTo>
                    <a:pt x="541" y="1311"/>
                  </a:lnTo>
                  <a:lnTo>
                    <a:pt x="533" y="1314"/>
                  </a:lnTo>
                  <a:lnTo>
                    <a:pt x="526" y="1320"/>
                  </a:lnTo>
                  <a:lnTo>
                    <a:pt x="520" y="1326"/>
                  </a:lnTo>
                  <a:lnTo>
                    <a:pt x="514" y="1331"/>
                  </a:lnTo>
                  <a:lnTo>
                    <a:pt x="509" y="1339"/>
                  </a:lnTo>
                  <a:lnTo>
                    <a:pt x="504" y="1347"/>
                  </a:lnTo>
                  <a:lnTo>
                    <a:pt x="499" y="1358"/>
                  </a:lnTo>
                  <a:lnTo>
                    <a:pt x="497" y="1370"/>
                  </a:lnTo>
                  <a:lnTo>
                    <a:pt x="496" y="1382"/>
                  </a:lnTo>
                  <a:lnTo>
                    <a:pt x="494" y="1395"/>
                  </a:lnTo>
                  <a:lnTo>
                    <a:pt x="491" y="1405"/>
                  </a:lnTo>
                  <a:lnTo>
                    <a:pt x="488" y="1413"/>
                  </a:lnTo>
                  <a:lnTo>
                    <a:pt x="486" y="1416"/>
                  </a:lnTo>
                  <a:lnTo>
                    <a:pt x="481" y="1419"/>
                  </a:lnTo>
                  <a:lnTo>
                    <a:pt x="478" y="1421"/>
                  </a:lnTo>
                  <a:lnTo>
                    <a:pt x="472" y="1421"/>
                  </a:lnTo>
                  <a:lnTo>
                    <a:pt x="466" y="1421"/>
                  </a:lnTo>
                  <a:lnTo>
                    <a:pt x="461" y="1421"/>
                  </a:lnTo>
                  <a:lnTo>
                    <a:pt x="455" y="1420"/>
                  </a:lnTo>
                  <a:lnTo>
                    <a:pt x="449" y="1417"/>
                  </a:lnTo>
                  <a:lnTo>
                    <a:pt x="437" y="1414"/>
                  </a:lnTo>
                  <a:lnTo>
                    <a:pt x="427" y="1409"/>
                  </a:lnTo>
                  <a:lnTo>
                    <a:pt x="417" y="1406"/>
                  </a:lnTo>
                  <a:lnTo>
                    <a:pt x="404" y="1405"/>
                  </a:lnTo>
                  <a:lnTo>
                    <a:pt x="395" y="1406"/>
                  </a:lnTo>
                  <a:lnTo>
                    <a:pt x="387" y="1408"/>
                  </a:lnTo>
                  <a:lnTo>
                    <a:pt x="380" y="1412"/>
                  </a:lnTo>
                  <a:lnTo>
                    <a:pt x="374" y="1415"/>
                  </a:lnTo>
                  <a:lnTo>
                    <a:pt x="360" y="1426"/>
                  </a:lnTo>
                  <a:lnTo>
                    <a:pt x="346" y="1437"/>
                  </a:lnTo>
                  <a:lnTo>
                    <a:pt x="336" y="1438"/>
                  </a:lnTo>
                  <a:lnTo>
                    <a:pt x="325" y="1440"/>
                  </a:lnTo>
                  <a:lnTo>
                    <a:pt x="314" y="1442"/>
                  </a:lnTo>
                  <a:lnTo>
                    <a:pt x="303" y="1447"/>
                  </a:lnTo>
                  <a:lnTo>
                    <a:pt x="293" y="1453"/>
                  </a:lnTo>
                  <a:lnTo>
                    <a:pt x="285" y="1459"/>
                  </a:lnTo>
                  <a:lnTo>
                    <a:pt x="277" y="1467"/>
                  </a:lnTo>
                  <a:lnTo>
                    <a:pt x="272" y="1476"/>
                  </a:lnTo>
                  <a:lnTo>
                    <a:pt x="270" y="1514"/>
                  </a:lnTo>
                  <a:lnTo>
                    <a:pt x="270" y="1548"/>
                  </a:lnTo>
                  <a:lnTo>
                    <a:pt x="270" y="1582"/>
                  </a:lnTo>
                  <a:lnTo>
                    <a:pt x="272" y="1620"/>
                  </a:lnTo>
                  <a:lnTo>
                    <a:pt x="272" y="1624"/>
                  </a:lnTo>
                  <a:lnTo>
                    <a:pt x="273" y="1627"/>
                  </a:lnTo>
                  <a:lnTo>
                    <a:pt x="274" y="1629"/>
                  </a:lnTo>
                  <a:lnTo>
                    <a:pt x="275" y="1631"/>
                  </a:lnTo>
                  <a:lnTo>
                    <a:pt x="281" y="1635"/>
                  </a:lnTo>
                  <a:lnTo>
                    <a:pt x="286" y="1637"/>
                  </a:lnTo>
                  <a:lnTo>
                    <a:pt x="292" y="1639"/>
                  </a:lnTo>
                  <a:lnTo>
                    <a:pt x="299" y="1643"/>
                  </a:lnTo>
                  <a:lnTo>
                    <a:pt x="306" y="1645"/>
                  </a:lnTo>
                  <a:lnTo>
                    <a:pt x="311" y="1650"/>
                  </a:lnTo>
                  <a:lnTo>
                    <a:pt x="320" y="1659"/>
                  </a:lnTo>
                  <a:lnTo>
                    <a:pt x="329" y="1669"/>
                  </a:lnTo>
                  <a:lnTo>
                    <a:pt x="336" y="1678"/>
                  </a:lnTo>
                  <a:lnTo>
                    <a:pt x="342" y="1688"/>
                  </a:lnTo>
                  <a:lnTo>
                    <a:pt x="353" y="1710"/>
                  </a:lnTo>
                  <a:lnTo>
                    <a:pt x="366" y="1732"/>
                  </a:lnTo>
                  <a:lnTo>
                    <a:pt x="346" y="1738"/>
                  </a:lnTo>
                  <a:lnTo>
                    <a:pt x="328" y="1745"/>
                  </a:lnTo>
                  <a:lnTo>
                    <a:pt x="311" y="1752"/>
                  </a:lnTo>
                  <a:lnTo>
                    <a:pt x="295" y="1757"/>
                  </a:lnTo>
                  <a:lnTo>
                    <a:pt x="280" y="1763"/>
                  </a:lnTo>
                  <a:lnTo>
                    <a:pt x="263" y="1767"/>
                  </a:lnTo>
                  <a:lnTo>
                    <a:pt x="244" y="1771"/>
                  </a:lnTo>
                  <a:lnTo>
                    <a:pt x="224" y="1772"/>
                  </a:lnTo>
                  <a:lnTo>
                    <a:pt x="224" y="1800"/>
                  </a:lnTo>
                  <a:lnTo>
                    <a:pt x="257" y="1851"/>
                  </a:lnTo>
                  <a:lnTo>
                    <a:pt x="239" y="1867"/>
                  </a:lnTo>
                  <a:lnTo>
                    <a:pt x="222" y="1880"/>
                  </a:lnTo>
                  <a:lnTo>
                    <a:pt x="214" y="1886"/>
                  </a:lnTo>
                  <a:lnTo>
                    <a:pt x="207" y="1893"/>
                  </a:lnTo>
                  <a:lnTo>
                    <a:pt x="205" y="1898"/>
                  </a:lnTo>
                  <a:lnTo>
                    <a:pt x="204" y="1902"/>
                  </a:lnTo>
                  <a:lnTo>
                    <a:pt x="203" y="1907"/>
                  </a:lnTo>
                  <a:lnTo>
                    <a:pt x="201" y="1912"/>
                  </a:lnTo>
                  <a:lnTo>
                    <a:pt x="203" y="1917"/>
                  </a:lnTo>
                  <a:lnTo>
                    <a:pt x="204" y="1920"/>
                  </a:lnTo>
                  <a:lnTo>
                    <a:pt x="205" y="1924"/>
                  </a:lnTo>
                  <a:lnTo>
                    <a:pt x="207" y="1927"/>
                  </a:lnTo>
                  <a:lnTo>
                    <a:pt x="212" y="1932"/>
                  </a:lnTo>
                  <a:lnTo>
                    <a:pt x="218" y="1935"/>
                  </a:lnTo>
                  <a:lnTo>
                    <a:pt x="234" y="1941"/>
                  </a:lnTo>
                  <a:lnTo>
                    <a:pt x="250" y="1945"/>
                  </a:lnTo>
                  <a:lnTo>
                    <a:pt x="268" y="1951"/>
                  </a:lnTo>
                  <a:lnTo>
                    <a:pt x="284" y="1958"/>
                  </a:lnTo>
                  <a:lnTo>
                    <a:pt x="291" y="1962"/>
                  </a:lnTo>
                  <a:lnTo>
                    <a:pt x="298" y="1968"/>
                  </a:lnTo>
                  <a:lnTo>
                    <a:pt x="304" y="1974"/>
                  </a:lnTo>
                  <a:lnTo>
                    <a:pt x="311" y="1980"/>
                  </a:lnTo>
                  <a:lnTo>
                    <a:pt x="303" y="1988"/>
                  </a:lnTo>
                  <a:lnTo>
                    <a:pt x="295" y="1995"/>
                  </a:lnTo>
                  <a:lnTo>
                    <a:pt x="286" y="2001"/>
                  </a:lnTo>
                  <a:lnTo>
                    <a:pt x="277" y="2005"/>
                  </a:lnTo>
                  <a:lnTo>
                    <a:pt x="268" y="2010"/>
                  </a:lnTo>
                  <a:lnTo>
                    <a:pt x="258" y="2014"/>
                  </a:lnTo>
                  <a:lnTo>
                    <a:pt x="249" y="2021"/>
                  </a:lnTo>
                  <a:lnTo>
                    <a:pt x="241" y="2029"/>
                  </a:lnTo>
                  <a:lnTo>
                    <a:pt x="235" y="2035"/>
                  </a:lnTo>
                  <a:lnTo>
                    <a:pt x="231" y="2040"/>
                  </a:lnTo>
                  <a:lnTo>
                    <a:pt x="227" y="2047"/>
                  </a:lnTo>
                  <a:lnTo>
                    <a:pt x="225" y="2054"/>
                  </a:lnTo>
                  <a:lnTo>
                    <a:pt x="223" y="2068"/>
                  </a:lnTo>
                  <a:lnTo>
                    <a:pt x="221" y="2082"/>
                  </a:lnTo>
                  <a:lnTo>
                    <a:pt x="220" y="2096"/>
                  </a:lnTo>
                  <a:lnTo>
                    <a:pt x="217" y="2111"/>
                  </a:lnTo>
                  <a:lnTo>
                    <a:pt x="216" y="2117"/>
                  </a:lnTo>
                  <a:lnTo>
                    <a:pt x="213" y="2124"/>
                  </a:lnTo>
                  <a:lnTo>
                    <a:pt x="209" y="2131"/>
                  </a:lnTo>
                  <a:lnTo>
                    <a:pt x="205" y="2138"/>
                  </a:lnTo>
                  <a:lnTo>
                    <a:pt x="200" y="2142"/>
                  </a:lnTo>
                  <a:lnTo>
                    <a:pt x="195" y="2145"/>
                  </a:lnTo>
                  <a:lnTo>
                    <a:pt x="188" y="2146"/>
                  </a:lnTo>
                  <a:lnTo>
                    <a:pt x="181" y="2146"/>
                  </a:lnTo>
                  <a:lnTo>
                    <a:pt x="174" y="2146"/>
                  </a:lnTo>
                  <a:lnTo>
                    <a:pt x="167" y="2147"/>
                  </a:lnTo>
                  <a:lnTo>
                    <a:pt x="161" y="2148"/>
                  </a:lnTo>
                  <a:lnTo>
                    <a:pt x="154" y="2150"/>
                  </a:lnTo>
                  <a:lnTo>
                    <a:pt x="150" y="2153"/>
                  </a:lnTo>
                  <a:lnTo>
                    <a:pt x="148" y="2156"/>
                  </a:lnTo>
                  <a:lnTo>
                    <a:pt x="147" y="2159"/>
                  </a:lnTo>
                  <a:lnTo>
                    <a:pt x="146" y="2163"/>
                  </a:lnTo>
                  <a:lnTo>
                    <a:pt x="144" y="2170"/>
                  </a:lnTo>
                  <a:lnTo>
                    <a:pt x="141" y="2176"/>
                  </a:lnTo>
                  <a:lnTo>
                    <a:pt x="124" y="2204"/>
                  </a:lnTo>
                  <a:lnTo>
                    <a:pt x="110" y="2227"/>
                  </a:lnTo>
                  <a:lnTo>
                    <a:pt x="104" y="2240"/>
                  </a:lnTo>
                  <a:lnTo>
                    <a:pt x="97" y="2252"/>
                  </a:lnTo>
                  <a:lnTo>
                    <a:pt x="92" y="2267"/>
                  </a:lnTo>
                  <a:lnTo>
                    <a:pt x="86" y="2283"/>
                  </a:lnTo>
                  <a:lnTo>
                    <a:pt x="86" y="2283"/>
                  </a:lnTo>
                  <a:lnTo>
                    <a:pt x="84" y="2291"/>
                  </a:lnTo>
                  <a:lnTo>
                    <a:pt x="80" y="2299"/>
                  </a:lnTo>
                  <a:lnTo>
                    <a:pt x="79" y="2302"/>
                  </a:lnTo>
                  <a:lnTo>
                    <a:pt x="79" y="2304"/>
                  </a:lnTo>
                  <a:lnTo>
                    <a:pt x="77" y="2308"/>
                  </a:lnTo>
                  <a:lnTo>
                    <a:pt x="76" y="2309"/>
                  </a:lnTo>
                  <a:lnTo>
                    <a:pt x="70" y="2312"/>
                  </a:lnTo>
                  <a:lnTo>
                    <a:pt x="63" y="2313"/>
                  </a:lnTo>
                  <a:lnTo>
                    <a:pt x="47" y="2313"/>
                  </a:lnTo>
                  <a:lnTo>
                    <a:pt x="31" y="2315"/>
                  </a:lnTo>
                  <a:lnTo>
                    <a:pt x="29" y="2325"/>
                  </a:lnTo>
                  <a:lnTo>
                    <a:pt x="28" y="2334"/>
                  </a:lnTo>
                  <a:lnTo>
                    <a:pt x="36" y="2346"/>
                  </a:lnTo>
                  <a:lnTo>
                    <a:pt x="44" y="2360"/>
                  </a:lnTo>
                  <a:lnTo>
                    <a:pt x="44" y="2364"/>
                  </a:lnTo>
                  <a:lnTo>
                    <a:pt x="43" y="2368"/>
                  </a:lnTo>
                  <a:lnTo>
                    <a:pt x="42" y="2372"/>
                  </a:lnTo>
                  <a:lnTo>
                    <a:pt x="39" y="2376"/>
                  </a:lnTo>
                  <a:lnTo>
                    <a:pt x="34" y="2381"/>
                  </a:lnTo>
                  <a:lnTo>
                    <a:pt x="27" y="2387"/>
                  </a:lnTo>
                  <a:lnTo>
                    <a:pt x="20" y="2393"/>
                  </a:lnTo>
                  <a:lnTo>
                    <a:pt x="13" y="2398"/>
                  </a:lnTo>
                  <a:lnTo>
                    <a:pt x="11" y="2402"/>
                  </a:lnTo>
                  <a:lnTo>
                    <a:pt x="9" y="2405"/>
                  </a:lnTo>
                  <a:lnTo>
                    <a:pt x="7" y="2410"/>
                  </a:lnTo>
                  <a:lnTo>
                    <a:pt x="5" y="2414"/>
                  </a:lnTo>
                  <a:lnTo>
                    <a:pt x="14" y="2417"/>
                  </a:lnTo>
                  <a:lnTo>
                    <a:pt x="24" y="2421"/>
                  </a:lnTo>
                  <a:lnTo>
                    <a:pt x="30" y="2424"/>
                  </a:lnTo>
                  <a:lnTo>
                    <a:pt x="37" y="2430"/>
                  </a:lnTo>
                  <a:lnTo>
                    <a:pt x="44" y="2436"/>
                  </a:lnTo>
                  <a:lnTo>
                    <a:pt x="50" y="2443"/>
                  </a:lnTo>
                  <a:lnTo>
                    <a:pt x="54" y="2449"/>
                  </a:lnTo>
                  <a:lnTo>
                    <a:pt x="59" y="2457"/>
                  </a:lnTo>
                  <a:lnTo>
                    <a:pt x="62" y="2465"/>
                  </a:lnTo>
                  <a:lnTo>
                    <a:pt x="65" y="2473"/>
                  </a:lnTo>
                  <a:lnTo>
                    <a:pt x="68" y="2482"/>
                  </a:lnTo>
                  <a:lnTo>
                    <a:pt x="70" y="2491"/>
                  </a:lnTo>
                  <a:lnTo>
                    <a:pt x="72" y="2511"/>
                  </a:lnTo>
                  <a:lnTo>
                    <a:pt x="73" y="2529"/>
                  </a:lnTo>
                  <a:lnTo>
                    <a:pt x="73" y="2610"/>
                  </a:lnTo>
                  <a:lnTo>
                    <a:pt x="81" y="2613"/>
                  </a:lnTo>
                  <a:lnTo>
                    <a:pt x="88" y="2614"/>
                  </a:lnTo>
                  <a:lnTo>
                    <a:pt x="105" y="2609"/>
                  </a:lnTo>
                  <a:lnTo>
                    <a:pt x="122" y="2603"/>
                  </a:lnTo>
                  <a:lnTo>
                    <a:pt x="130" y="2605"/>
                  </a:lnTo>
                  <a:lnTo>
                    <a:pt x="138" y="2607"/>
                  </a:lnTo>
                  <a:lnTo>
                    <a:pt x="146" y="2609"/>
                  </a:lnTo>
                  <a:lnTo>
                    <a:pt x="153" y="2614"/>
                  </a:lnTo>
                  <a:lnTo>
                    <a:pt x="158" y="2618"/>
                  </a:lnTo>
                  <a:lnTo>
                    <a:pt x="163" y="2624"/>
                  </a:lnTo>
                  <a:lnTo>
                    <a:pt x="165" y="2632"/>
                  </a:lnTo>
                  <a:lnTo>
                    <a:pt x="166" y="2640"/>
                  </a:lnTo>
                  <a:lnTo>
                    <a:pt x="166" y="2649"/>
                  </a:lnTo>
                  <a:lnTo>
                    <a:pt x="163" y="2657"/>
                  </a:lnTo>
                  <a:lnTo>
                    <a:pt x="159" y="2665"/>
                  </a:lnTo>
                  <a:lnTo>
                    <a:pt x="155" y="2670"/>
                  </a:lnTo>
                  <a:lnTo>
                    <a:pt x="144" y="2683"/>
                  </a:lnTo>
                  <a:lnTo>
                    <a:pt x="130" y="2694"/>
                  </a:lnTo>
                  <a:lnTo>
                    <a:pt x="116" y="2705"/>
                  </a:lnTo>
                  <a:lnTo>
                    <a:pt x="104" y="2717"/>
                  </a:lnTo>
                  <a:lnTo>
                    <a:pt x="99" y="2724"/>
                  </a:lnTo>
                  <a:lnTo>
                    <a:pt x="96" y="2731"/>
                  </a:lnTo>
                  <a:lnTo>
                    <a:pt x="94" y="2739"/>
                  </a:lnTo>
                  <a:lnTo>
                    <a:pt x="93" y="2748"/>
                  </a:lnTo>
                  <a:lnTo>
                    <a:pt x="96" y="2761"/>
                  </a:lnTo>
                  <a:lnTo>
                    <a:pt x="99" y="2775"/>
                  </a:lnTo>
                  <a:lnTo>
                    <a:pt x="98" y="2780"/>
                  </a:lnTo>
                  <a:lnTo>
                    <a:pt x="96" y="2785"/>
                  </a:lnTo>
                  <a:lnTo>
                    <a:pt x="93" y="2788"/>
                  </a:lnTo>
                  <a:lnTo>
                    <a:pt x="88" y="2792"/>
                  </a:lnTo>
                  <a:lnTo>
                    <a:pt x="77" y="2795"/>
                  </a:lnTo>
                  <a:lnTo>
                    <a:pt x="63" y="2798"/>
                  </a:lnTo>
                  <a:lnTo>
                    <a:pt x="51" y="2802"/>
                  </a:lnTo>
                  <a:lnTo>
                    <a:pt x="39" y="2806"/>
                  </a:lnTo>
                  <a:lnTo>
                    <a:pt x="35" y="2809"/>
                  </a:lnTo>
                  <a:lnTo>
                    <a:pt x="31" y="2812"/>
                  </a:lnTo>
                  <a:lnTo>
                    <a:pt x="29" y="2816"/>
                  </a:lnTo>
                  <a:lnTo>
                    <a:pt x="28" y="2822"/>
                  </a:lnTo>
                  <a:lnTo>
                    <a:pt x="34" y="2836"/>
                  </a:lnTo>
                  <a:lnTo>
                    <a:pt x="38" y="2848"/>
                  </a:lnTo>
                  <a:lnTo>
                    <a:pt x="37" y="2853"/>
                  </a:lnTo>
                  <a:lnTo>
                    <a:pt x="36" y="2857"/>
                  </a:lnTo>
                  <a:lnTo>
                    <a:pt x="35" y="2862"/>
                  </a:lnTo>
                  <a:lnTo>
                    <a:pt x="31" y="2865"/>
                  </a:lnTo>
                  <a:lnTo>
                    <a:pt x="26" y="2871"/>
                  </a:lnTo>
                  <a:lnTo>
                    <a:pt x="19" y="2878"/>
                  </a:lnTo>
                  <a:lnTo>
                    <a:pt x="12" y="2883"/>
                  </a:lnTo>
                  <a:lnTo>
                    <a:pt x="5" y="2889"/>
                  </a:lnTo>
                  <a:lnTo>
                    <a:pt x="3" y="2893"/>
                  </a:lnTo>
                  <a:lnTo>
                    <a:pt x="1" y="2897"/>
                  </a:lnTo>
                  <a:lnTo>
                    <a:pt x="0" y="2901"/>
                  </a:lnTo>
                  <a:lnTo>
                    <a:pt x="0" y="2906"/>
                  </a:lnTo>
                  <a:lnTo>
                    <a:pt x="0" y="2917"/>
                  </a:lnTo>
                  <a:lnTo>
                    <a:pt x="2" y="2926"/>
                  </a:lnTo>
                  <a:lnTo>
                    <a:pt x="5" y="2935"/>
                  </a:lnTo>
                  <a:lnTo>
                    <a:pt x="9" y="2944"/>
                  </a:lnTo>
                  <a:lnTo>
                    <a:pt x="12" y="2954"/>
                  </a:lnTo>
                  <a:lnTo>
                    <a:pt x="16" y="2963"/>
                  </a:lnTo>
                  <a:lnTo>
                    <a:pt x="18" y="2973"/>
                  </a:lnTo>
                  <a:lnTo>
                    <a:pt x="19" y="2983"/>
                  </a:lnTo>
                  <a:lnTo>
                    <a:pt x="18" y="2999"/>
                  </a:lnTo>
                  <a:lnTo>
                    <a:pt x="17" y="3012"/>
                  </a:lnTo>
                  <a:lnTo>
                    <a:pt x="14" y="3026"/>
                  </a:lnTo>
                  <a:lnTo>
                    <a:pt x="12" y="3041"/>
                  </a:lnTo>
                  <a:lnTo>
                    <a:pt x="12" y="3041"/>
                  </a:lnTo>
                  <a:lnTo>
                    <a:pt x="20" y="3053"/>
                  </a:lnTo>
                  <a:lnTo>
                    <a:pt x="28" y="3066"/>
                  </a:lnTo>
                  <a:lnTo>
                    <a:pt x="33" y="3070"/>
                  </a:lnTo>
                  <a:lnTo>
                    <a:pt x="38" y="3074"/>
                  </a:lnTo>
                  <a:lnTo>
                    <a:pt x="44" y="3076"/>
                  </a:lnTo>
                  <a:lnTo>
                    <a:pt x="51" y="3077"/>
                  </a:lnTo>
                  <a:lnTo>
                    <a:pt x="59" y="3076"/>
                  </a:lnTo>
                  <a:lnTo>
                    <a:pt x="65" y="3074"/>
                  </a:lnTo>
                  <a:lnTo>
                    <a:pt x="71" y="3070"/>
                  </a:lnTo>
                  <a:lnTo>
                    <a:pt x="77" y="3067"/>
                  </a:lnTo>
                  <a:lnTo>
                    <a:pt x="82" y="3063"/>
                  </a:lnTo>
                  <a:lnTo>
                    <a:pt x="88" y="3060"/>
                  </a:lnTo>
                  <a:lnTo>
                    <a:pt x="95" y="3058"/>
                  </a:lnTo>
                  <a:lnTo>
                    <a:pt x="103" y="3058"/>
                  </a:lnTo>
                  <a:lnTo>
                    <a:pt x="111" y="3058"/>
                  </a:lnTo>
                  <a:lnTo>
                    <a:pt x="119" y="3060"/>
                  </a:lnTo>
                  <a:lnTo>
                    <a:pt x="125" y="3062"/>
                  </a:lnTo>
                  <a:lnTo>
                    <a:pt x="131" y="3067"/>
                  </a:lnTo>
                  <a:lnTo>
                    <a:pt x="137" y="3071"/>
                  </a:lnTo>
                  <a:lnTo>
                    <a:pt x="141" y="3077"/>
                  </a:lnTo>
                  <a:lnTo>
                    <a:pt x="146" y="3084"/>
                  </a:lnTo>
                  <a:lnTo>
                    <a:pt x="150" y="3091"/>
                  </a:lnTo>
                  <a:lnTo>
                    <a:pt x="157" y="3106"/>
                  </a:lnTo>
                  <a:lnTo>
                    <a:pt x="165" y="3122"/>
                  </a:lnTo>
                  <a:lnTo>
                    <a:pt x="173" y="3138"/>
                  </a:lnTo>
                  <a:lnTo>
                    <a:pt x="182" y="3154"/>
                  </a:lnTo>
                  <a:lnTo>
                    <a:pt x="193" y="3165"/>
                  </a:lnTo>
                  <a:lnTo>
                    <a:pt x="205" y="3177"/>
                  </a:lnTo>
                  <a:lnTo>
                    <a:pt x="216" y="3187"/>
                  </a:lnTo>
                  <a:lnTo>
                    <a:pt x="226" y="3197"/>
                  </a:lnTo>
                  <a:lnTo>
                    <a:pt x="235" y="3207"/>
                  </a:lnTo>
                  <a:lnTo>
                    <a:pt x="243" y="3219"/>
                  </a:lnTo>
                  <a:lnTo>
                    <a:pt x="247" y="3224"/>
                  </a:lnTo>
                  <a:lnTo>
                    <a:pt x="248" y="3231"/>
                  </a:lnTo>
                  <a:lnTo>
                    <a:pt x="250" y="3239"/>
                  </a:lnTo>
                  <a:lnTo>
                    <a:pt x="250" y="3247"/>
                  </a:lnTo>
                  <a:lnTo>
                    <a:pt x="249" y="3263"/>
                  </a:lnTo>
                  <a:lnTo>
                    <a:pt x="247" y="3279"/>
                  </a:lnTo>
                  <a:lnTo>
                    <a:pt x="242" y="3292"/>
                  </a:lnTo>
                  <a:lnTo>
                    <a:pt x="238" y="3306"/>
                  </a:lnTo>
                  <a:lnTo>
                    <a:pt x="233" y="3318"/>
                  </a:lnTo>
                  <a:lnTo>
                    <a:pt x="229" y="3333"/>
                  </a:lnTo>
                  <a:lnTo>
                    <a:pt x="225" y="3348"/>
                  </a:lnTo>
                  <a:lnTo>
                    <a:pt x="224" y="3364"/>
                  </a:lnTo>
                  <a:lnTo>
                    <a:pt x="225" y="3369"/>
                  </a:lnTo>
                  <a:lnTo>
                    <a:pt x="226" y="3374"/>
                  </a:lnTo>
                  <a:lnTo>
                    <a:pt x="229" y="3377"/>
                  </a:lnTo>
                  <a:lnTo>
                    <a:pt x="231" y="3381"/>
                  </a:lnTo>
                  <a:lnTo>
                    <a:pt x="238" y="3385"/>
                  </a:lnTo>
                  <a:lnTo>
                    <a:pt x="247" y="3389"/>
                  </a:lnTo>
                  <a:lnTo>
                    <a:pt x="268" y="3394"/>
                  </a:lnTo>
                  <a:lnTo>
                    <a:pt x="289" y="3401"/>
                  </a:lnTo>
                  <a:lnTo>
                    <a:pt x="294" y="3404"/>
                  </a:lnTo>
                  <a:lnTo>
                    <a:pt x="299" y="3408"/>
                  </a:lnTo>
                  <a:lnTo>
                    <a:pt x="302" y="3411"/>
                  </a:lnTo>
                  <a:lnTo>
                    <a:pt x="306" y="3416"/>
                  </a:lnTo>
                  <a:lnTo>
                    <a:pt x="311" y="3425"/>
                  </a:lnTo>
                  <a:lnTo>
                    <a:pt x="316" y="3435"/>
                  </a:lnTo>
                  <a:lnTo>
                    <a:pt x="320" y="3444"/>
                  </a:lnTo>
                  <a:lnTo>
                    <a:pt x="326" y="3454"/>
                  </a:lnTo>
                  <a:lnTo>
                    <a:pt x="329" y="3458"/>
                  </a:lnTo>
                  <a:lnTo>
                    <a:pt x="333" y="3462"/>
                  </a:lnTo>
                  <a:lnTo>
                    <a:pt x="338" y="3466"/>
                  </a:lnTo>
                  <a:lnTo>
                    <a:pt x="343" y="3469"/>
                  </a:lnTo>
                  <a:lnTo>
                    <a:pt x="355" y="3451"/>
                  </a:lnTo>
                  <a:lnTo>
                    <a:pt x="366" y="3435"/>
                  </a:lnTo>
                  <a:lnTo>
                    <a:pt x="371" y="3427"/>
                  </a:lnTo>
                  <a:lnTo>
                    <a:pt x="377" y="3419"/>
                  </a:lnTo>
                  <a:lnTo>
                    <a:pt x="384" y="3412"/>
                  </a:lnTo>
                  <a:lnTo>
                    <a:pt x="392" y="3404"/>
                  </a:lnTo>
                  <a:lnTo>
                    <a:pt x="411" y="3408"/>
                  </a:lnTo>
                  <a:lnTo>
                    <a:pt x="411" y="3427"/>
                  </a:lnTo>
                  <a:lnTo>
                    <a:pt x="410" y="3444"/>
                  </a:lnTo>
                  <a:lnTo>
                    <a:pt x="411" y="3453"/>
                  </a:lnTo>
                  <a:lnTo>
                    <a:pt x="411" y="3461"/>
                  </a:lnTo>
                  <a:lnTo>
                    <a:pt x="413" y="3470"/>
                  </a:lnTo>
                  <a:lnTo>
                    <a:pt x="418" y="3478"/>
                  </a:lnTo>
                  <a:lnTo>
                    <a:pt x="420" y="3483"/>
                  </a:lnTo>
                  <a:lnTo>
                    <a:pt x="425" y="3486"/>
                  </a:lnTo>
                  <a:lnTo>
                    <a:pt x="429" y="3488"/>
                  </a:lnTo>
                  <a:lnTo>
                    <a:pt x="434" y="3491"/>
                  </a:lnTo>
                  <a:lnTo>
                    <a:pt x="438" y="3493"/>
                  </a:lnTo>
                  <a:lnTo>
                    <a:pt x="444" y="3494"/>
                  </a:lnTo>
                  <a:lnTo>
                    <a:pt x="448" y="3497"/>
                  </a:lnTo>
                  <a:lnTo>
                    <a:pt x="453" y="3501"/>
                  </a:lnTo>
                  <a:lnTo>
                    <a:pt x="459" y="3506"/>
                  </a:lnTo>
                  <a:lnTo>
                    <a:pt x="463" y="3513"/>
                  </a:lnTo>
                  <a:lnTo>
                    <a:pt x="468" y="3519"/>
                  </a:lnTo>
                  <a:lnTo>
                    <a:pt x="471" y="3526"/>
                  </a:lnTo>
                  <a:lnTo>
                    <a:pt x="477" y="3538"/>
                  </a:lnTo>
                  <a:lnTo>
                    <a:pt x="480" y="3552"/>
                  </a:lnTo>
                  <a:lnTo>
                    <a:pt x="483" y="3565"/>
                  </a:lnTo>
                  <a:lnTo>
                    <a:pt x="487" y="3580"/>
                  </a:lnTo>
                  <a:lnTo>
                    <a:pt x="491" y="3595"/>
                  </a:lnTo>
                  <a:lnTo>
                    <a:pt x="498" y="3611"/>
                  </a:lnTo>
                  <a:lnTo>
                    <a:pt x="503" y="3620"/>
                  </a:lnTo>
                  <a:lnTo>
                    <a:pt x="508" y="3629"/>
                  </a:lnTo>
                  <a:lnTo>
                    <a:pt x="514" y="3637"/>
                  </a:lnTo>
                  <a:lnTo>
                    <a:pt x="520" y="3645"/>
                  </a:lnTo>
                  <a:lnTo>
                    <a:pt x="525" y="3653"/>
                  </a:lnTo>
                  <a:lnTo>
                    <a:pt x="529" y="3660"/>
                  </a:lnTo>
                  <a:lnTo>
                    <a:pt x="532" y="3671"/>
                  </a:lnTo>
                  <a:lnTo>
                    <a:pt x="533" y="3681"/>
                  </a:lnTo>
                  <a:lnTo>
                    <a:pt x="528" y="3697"/>
                  </a:lnTo>
                  <a:lnTo>
                    <a:pt x="520" y="3713"/>
                  </a:lnTo>
                  <a:lnTo>
                    <a:pt x="523" y="3726"/>
                  </a:lnTo>
                  <a:lnTo>
                    <a:pt x="537" y="3730"/>
                  </a:lnTo>
                  <a:lnTo>
                    <a:pt x="546" y="3722"/>
                  </a:lnTo>
                  <a:lnTo>
                    <a:pt x="554" y="3715"/>
                  </a:lnTo>
                  <a:lnTo>
                    <a:pt x="562" y="3707"/>
                  </a:lnTo>
                  <a:lnTo>
                    <a:pt x="568" y="3697"/>
                  </a:lnTo>
                  <a:lnTo>
                    <a:pt x="573" y="3703"/>
                  </a:lnTo>
                  <a:lnTo>
                    <a:pt x="577" y="3710"/>
                  </a:lnTo>
                  <a:lnTo>
                    <a:pt x="581" y="3718"/>
                  </a:lnTo>
                  <a:lnTo>
                    <a:pt x="583" y="3725"/>
                  </a:lnTo>
                  <a:lnTo>
                    <a:pt x="585" y="3732"/>
                  </a:lnTo>
                  <a:lnTo>
                    <a:pt x="587" y="3740"/>
                  </a:lnTo>
                  <a:lnTo>
                    <a:pt x="588" y="3749"/>
                  </a:lnTo>
                  <a:lnTo>
                    <a:pt x="588" y="3757"/>
                  </a:lnTo>
                  <a:lnTo>
                    <a:pt x="588" y="3828"/>
                  </a:lnTo>
                  <a:lnTo>
                    <a:pt x="597" y="3833"/>
                  </a:lnTo>
                  <a:lnTo>
                    <a:pt x="607" y="3835"/>
                  </a:lnTo>
                  <a:lnTo>
                    <a:pt x="610" y="3835"/>
                  </a:lnTo>
                  <a:lnTo>
                    <a:pt x="614" y="3833"/>
                  </a:lnTo>
                  <a:lnTo>
                    <a:pt x="617" y="3830"/>
                  </a:lnTo>
                  <a:lnTo>
                    <a:pt x="619" y="3828"/>
                  </a:lnTo>
                  <a:lnTo>
                    <a:pt x="624" y="3821"/>
                  </a:lnTo>
                  <a:lnTo>
                    <a:pt x="630" y="3816"/>
                  </a:lnTo>
                  <a:lnTo>
                    <a:pt x="636" y="3810"/>
                  </a:lnTo>
                  <a:lnTo>
                    <a:pt x="644" y="3805"/>
                  </a:lnTo>
                  <a:lnTo>
                    <a:pt x="651" y="3801"/>
                  </a:lnTo>
                  <a:lnTo>
                    <a:pt x="659" y="3799"/>
                  </a:lnTo>
                  <a:lnTo>
                    <a:pt x="667" y="3796"/>
                  </a:lnTo>
                  <a:lnTo>
                    <a:pt x="675" y="3794"/>
                  </a:lnTo>
                  <a:lnTo>
                    <a:pt x="684" y="3794"/>
                  </a:lnTo>
                  <a:lnTo>
                    <a:pt x="694" y="3793"/>
                  </a:lnTo>
                  <a:lnTo>
                    <a:pt x="702" y="3794"/>
                  </a:lnTo>
                  <a:lnTo>
                    <a:pt x="709" y="3796"/>
                  </a:lnTo>
                  <a:lnTo>
                    <a:pt x="715" y="3801"/>
                  </a:lnTo>
                  <a:lnTo>
                    <a:pt x="719" y="3805"/>
                  </a:lnTo>
                  <a:lnTo>
                    <a:pt x="730" y="3818"/>
                  </a:lnTo>
                  <a:lnTo>
                    <a:pt x="742" y="3828"/>
                  </a:lnTo>
                  <a:lnTo>
                    <a:pt x="742" y="3787"/>
                  </a:lnTo>
                  <a:lnTo>
                    <a:pt x="755" y="3785"/>
                  </a:lnTo>
                  <a:lnTo>
                    <a:pt x="769" y="3784"/>
                  </a:lnTo>
                  <a:lnTo>
                    <a:pt x="778" y="3785"/>
                  </a:lnTo>
                  <a:lnTo>
                    <a:pt x="787" y="3787"/>
                  </a:lnTo>
                  <a:lnTo>
                    <a:pt x="794" y="3792"/>
                  </a:lnTo>
                  <a:lnTo>
                    <a:pt x="802" y="3796"/>
                  </a:lnTo>
                  <a:lnTo>
                    <a:pt x="810" y="3801"/>
                  </a:lnTo>
                  <a:lnTo>
                    <a:pt x="816" y="3805"/>
                  </a:lnTo>
                  <a:lnTo>
                    <a:pt x="826" y="3808"/>
                  </a:lnTo>
                  <a:lnTo>
                    <a:pt x="835" y="3809"/>
                  </a:lnTo>
                  <a:lnTo>
                    <a:pt x="841" y="3808"/>
                  </a:lnTo>
                  <a:lnTo>
                    <a:pt x="846" y="3805"/>
                  </a:lnTo>
                  <a:lnTo>
                    <a:pt x="850" y="3801"/>
                  </a:lnTo>
                  <a:lnTo>
                    <a:pt x="854" y="3796"/>
                  </a:lnTo>
                  <a:lnTo>
                    <a:pt x="857" y="3791"/>
                  </a:lnTo>
                  <a:lnTo>
                    <a:pt x="861" y="3785"/>
                  </a:lnTo>
                  <a:lnTo>
                    <a:pt x="865" y="3781"/>
                  </a:lnTo>
                  <a:lnTo>
                    <a:pt x="871" y="3777"/>
                  </a:lnTo>
                  <a:lnTo>
                    <a:pt x="888" y="3769"/>
                  </a:lnTo>
                  <a:lnTo>
                    <a:pt x="903" y="3764"/>
                  </a:lnTo>
                  <a:lnTo>
                    <a:pt x="917" y="3758"/>
                  </a:lnTo>
                  <a:lnTo>
                    <a:pt x="934" y="3751"/>
                  </a:lnTo>
                  <a:lnTo>
                    <a:pt x="948" y="3776"/>
                  </a:lnTo>
                  <a:lnTo>
                    <a:pt x="960" y="3799"/>
                  </a:lnTo>
                  <a:lnTo>
                    <a:pt x="964" y="3804"/>
                  </a:lnTo>
                  <a:lnTo>
                    <a:pt x="967" y="3809"/>
                  </a:lnTo>
                  <a:lnTo>
                    <a:pt x="972" y="3812"/>
                  </a:lnTo>
                  <a:lnTo>
                    <a:pt x="976" y="3816"/>
                  </a:lnTo>
                  <a:lnTo>
                    <a:pt x="981" y="3818"/>
                  </a:lnTo>
                  <a:lnTo>
                    <a:pt x="986" y="3820"/>
                  </a:lnTo>
                  <a:lnTo>
                    <a:pt x="992" y="3821"/>
                  </a:lnTo>
                  <a:lnTo>
                    <a:pt x="999" y="3822"/>
                  </a:lnTo>
                  <a:lnTo>
                    <a:pt x="1005" y="3821"/>
                  </a:lnTo>
                  <a:lnTo>
                    <a:pt x="1009" y="3820"/>
                  </a:lnTo>
                  <a:lnTo>
                    <a:pt x="1014" y="3818"/>
                  </a:lnTo>
                  <a:lnTo>
                    <a:pt x="1017" y="3816"/>
                  </a:lnTo>
                  <a:lnTo>
                    <a:pt x="1020" y="3812"/>
                  </a:lnTo>
                  <a:lnTo>
                    <a:pt x="1023" y="3808"/>
                  </a:lnTo>
                  <a:lnTo>
                    <a:pt x="1025" y="3803"/>
                  </a:lnTo>
                  <a:lnTo>
                    <a:pt x="1027" y="3799"/>
                  </a:lnTo>
                  <a:lnTo>
                    <a:pt x="1033" y="3776"/>
                  </a:lnTo>
                  <a:lnTo>
                    <a:pt x="1037" y="3751"/>
                  </a:lnTo>
                  <a:lnTo>
                    <a:pt x="1058" y="3753"/>
                  </a:lnTo>
                  <a:lnTo>
                    <a:pt x="1076" y="3757"/>
                  </a:lnTo>
                  <a:lnTo>
                    <a:pt x="1094" y="3760"/>
                  </a:lnTo>
                  <a:lnTo>
                    <a:pt x="1114" y="3761"/>
                  </a:lnTo>
                  <a:lnTo>
                    <a:pt x="1123" y="3760"/>
                  </a:lnTo>
                  <a:lnTo>
                    <a:pt x="1130" y="3758"/>
                  </a:lnTo>
                  <a:lnTo>
                    <a:pt x="1137" y="3756"/>
                  </a:lnTo>
                  <a:lnTo>
                    <a:pt x="1144" y="3751"/>
                  </a:lnTo>
                  <a:lnTo>
                    <a:pt x="1151" y="3748"/>
                  </a:lnTo>
                  <a:lnTo>
                    <a:pt x="1157" y="3745"/>
                  </a:lnTo>
                  <a:lnTo>
                    <a:pt x="1164" y="3743"/>
                  </a:lnTo>
                  <a:lnTo>
                    <a:pt x="1172" y="3742"/>
                  </a:lnTo>
                  <a:lnTo>
                    <a:pt x="1179" y="3742"/>
                  </a:lnTo>
                  <a:lnTo>
                    <a:pt x="1185" y="3744"/>
                  </a:lnTo>
                  <a:lnTo>
                    <a:pt x="1190" y="3747"/>
                  </a:lnTo>
                  <a:lnTo>
                    <a:pt x="1195" y="3750"/>
                  </a:lnTo>
                  <a:lnTo>
                    <a:pt x="1200" y="3753"/>
                  </a:lnTo>
                  <a:lnTo>
                    <a:pt x="1205" y="3756"/>
                  </a:lnTo>
                  <a:lnTo>
                    <a:pt x="1211" y="3757"/>
                  </a:lnTo>
                  <a:lnTo>
                    <a:pt x="1217" y="3758"/>
                  </a:lnTo>
                  <a:lnTo>
                    <a:pt x="1225" y="3758"/>
                  </a:lnTo>
                  <a:lnTo>
                    <a:pt x="1233" y="3757"/>
                  </a:lnTo>
                  <a:lnTo>
                    <a:pt x="1241" y="3754"/>
                  </a:lnTo>
                  <a:lnTo>
                    <a:pt x="1249" y="3752"/>
                  </a:lnTo>
                  <a:lnTo>
                    <a:pt x="1256" y="3750"/>
                  </a:lnTo>
                  <a:lnTo>
                    <a:pt x="1263" y="3747"/>
                  </a:lnTo>
                  <a:lnTo>
                    <a:pt x="1270" y="3742"/>
                  </a:lnTo>
                  <a:lnTo>
                    <a:pt x="1275" y="3737"/>
                  </a:lnTo>
                  <a:lnTo>
                    <a:pt x="1281" y="3732"/>
                  </a:lnTo>
                  <a:lnTo>
                    <a:pt x="1287" y="3726"/>
                  </a:lnTo>
                  <a:lnTo>
                    <a:pt x="1290" y="3720"/>
                  </a:lnTo>
                  <a:lnTo>
                    <a:pt x="1294" y="3714"/>
                  </a:lnTo>
                  <a:lnTo>
                    <a:pt x="1297" y="3707"/>
                  </a:lnTo>
                  <a:lnTo>
                    <a:pt x="1299" y="3700"/>
                  </a:lnTo>
                  <a:lnTo>
                    <a:pt x="1300" y="3692"/>
                  </a:lnTo>
                  <a:lnTo>
                    <a:pt x="1301" y="3684"/>
                  </a:lnTo>
                  <a:lnTo>
                    <a:pt x="1301" y="3679"/>
                  </a:lnTo>
                  <a:lnTo>
                    <a:pt x="1304" y="3675"/>
                  </a:lnTo>
                  <a:lnTo>
                    <a:pt x="1306" y="3672"/>
                  </a:lnTo>
                  <a:lnTo>
                    <a:pt x="1309" y="3668"/>
                  </a:lnTo>
                  <a:lnTo>
                    <a:pt x="1318" y="3664"/>
                  </a:lnTo>
                  <a:lnTo>
                    <a:pt x="1327" y="3658"/>
                  </a:lnTo>
                  <a:lnTo>
                    <a:pt x="1341" y="3648"/>
                  </a:lnTo>
                  <a:lnTo>
                    <a:pt x="1355" y="3639"/>
                  </a:lnTo>
                  <a:lnTo>
                    <a:pt x="1361" y="3636"/>
                  </a:lnTo>
                  <a:lnTo>
                    <a:pt x="1368" y="3632"/>
                  </a:lnTo>
                  <a:lnTo>
                    <a:pt x="1376" y="3630"/>
                  </a:lnTo>
                  <a:lnTo>
                    <a:pt x="1385" y="3630"/>
                  </a:lnTo>
                  <a:lnTo>
                    <a:pt x="1389" y="3630"/>
                  </a:lnTo>
                  <a:lnTo>
                    <a:pt x="1393" y="3631"/>
                  </a:lnTo>
                  <a:lnTo>
                    <a:pt x="1395" y="3632"/>
                  </a:lnTo>
                  <a:lnTo>
                    <a:pt x="1399" y="3634"/>
                  </a:lnTo>
                  <a:lnTo>
                    <a:pt x="1404" y="3640"/>
                  </a:lnTo>
                  <a:lnTo>
                    <a:pt x="1409" y="3647"/>
                  </a:lnTo>
                  <a:lnTo>
                    <a:pt x="1413" y="3654"/>
                  </a:lnTo>
                  <a:lnTo>
                    <a:pt x="1419" y="3659"/>
                  </a:lnTo>
                  <a:lnTo>
                    <a:pt x="1421" y="3662"/>
                  </a:lnTo>
                  <a:lnTo>
                    <a:pt x="1425" y="3663"/>
                  </a:lnTo>
                  <a:lnTo>
                    <a:pt x="1429" y="3664"/>
                  </a:lnTo>
                  <a:lnTo>
                    <a:pt x="1433" y="3665"/>
                  </a:lnTo>
                  <a:lnTo>
                    <a:pt x="1441" y="3664"/>
                  </a:lnTo>
                  <a:lnTo>
                    <a:pt x="1447" y="3662"/>
                  </a:lnTo>
                  <a:lnTo>
                    <a:pt x="1453" y="3658"/>
                  </a:lnTo>
                  <a:lnTo>
                    <a:pt x="1459" y="3655"/>
                  </a:lnTo>
                  <a:lnTo>
                    <a:pt x="1464" y="3651"/>
                  </a:lnTo>
                  <a:lnTo>
                    <a:pt x="1470" y="3648"/>
                  </a:lnTo>
                  <a:lnTo>
                    <a:pt x="1477" y="3646"/>
                  </a:lnTo>
                  <a:lnTo>
                    <a:pt x="1485" y="3646"/>
                  </a:lnTo>
                  <a:lnTo>
                    <a:pt x="1489" y="3646"/>
                  </a:lnTo>
                  <a:lnTo>
                    <a:pt x="1494" y="3647"/>
                  </a:lnTo>
                  <a:lnTo>
                    <a:pt x="1497" y="3649"/>
                  </a:lnTo>
                  <a:lnTo>
                    <a:pt x="1501" y="3653"/>
                  </a:lnTo>
                  <a:lnTo>
                    <a:pt x="1507" y="3658"/>
                  </a:lnTo>
                  <a:lnTo>
                    <a:pt x="1513" y="3666"/>
                  </a:lnTo>
                  <a:lnTo>
                    <a:pt x="1519" y="3674"/>
                  </a:lnTo>
                  <a:lnTo>
                    <a:pt x="1526" y="3681"/>
                  </a:lnTo>
                  <a:lnTo>
                    <a:pt x="1529" y="3683"/>
                  </a:lnTo>
                  <a:lnTo>
                    <a:pt x="1534" y="3685"/>
                  </a:lnTo>
                  <a:lnTo>
                    <a:pt x="1537" y="3686"/>
                  </a:lnTo>
                  <a:lnTo>
                    <a:pt x="1543" y="3688"/>
                  </a:lnTo>
                  <a:lnTo>
                    <a:pt x="1552" y="3682"/>
                  </a:lnTo>
                  <a:lnTo>
                    <a:pt x="1562" y="3677"/>
                  </a:lnTo>
                  <a:lnTo>
                    <a:pt x="1573" y="3680"/>
                  </a:lnTo>
                  <a:lnTo>
                    <a:pt x="1584" y="3684"/>
                  </a:lnTo>
                  <a:lnTo>
                    <a:pt x="1582" y="3694"/>
                  </a:lnTo>
                  <a:lnTo>
                    <a:pt x="1581" y="3705"/>
                  </a:lnTo>
                  <a:lnTo>
                    <a:pt x="1580" y="3709"/>
                  </a:lnTo>
                  <a:lnTo>
                    <a:pt x="1580" y="3714"/>
                  </a:lnTo>
                  <a:lnTo>
                    <a:pt x="1581" y="3718"/>
                  </a:lnTo>
                  <a:lnTo>
                    <a:pt x="1584" y="3723"/>
                  </a:lnTo>
                  <a:lnTo>
                    <a:pt x="1588" y="3727"/>
                  </a:lnTo>
                  <a:lnTo>
                    <a:pt x="1592" y="3731"/>
                  </a:lnTo>
                  <a:lnTo>
                    <a:pt x="1598" y="3733"/>
                  </a:lnTo>
                  <a:lnTo>
                    <a:pt x="1604" y="3735"/>
                  </a:lnTo>
                  <a:lnTo>
                    <a:pt x="1616" y="3737"/>
                  </a:lnTo>
                  <a:lnTo>
                    <a:pt x="1629" y="3740"/>
                  </a:lnTo>
                  <a:lnTo>
                    <a:pt x="1640" y="3742"/>
                  </a:lnTo>
                  <a:lnTo>
                    <a:pt x="1649" y="3745"/>
                  </a:lnTo>
                  <a:lnTo>
                    <a:pt x="1652" y="3748"/>
                  </a:lnTo>
                  <a:lnTo>
                    <a:pt x="1656" y="3751"/>
                  </a:lnTo>
                  <a:lnTo>
                    <a:pt x="1657" y="3756"/>
                  </a:lnTo>
                  <a:lnTo>
                    <a:pt x="1658" y="3761"/>
                  </a:lnTo>
                  <a:lnTo>
                    <a:pt x="1657" y="3769"/>
                  </a:lnTo>
                  <a:lnTo>
                    <a:pt x="1656" y="3776"/>
                  </a:lnTo>
                  <a:lnTo>
                    <a:pt x="1654" y="3784"/>
                  </a:lnTo>
                  <a:lnTo>
                    <a:pt x="1651" y="3790"/>
                  </a:lnTo>
                  <a:lnTo>
                    <a:pt x="1649" y="3796"/>
                  </a:lnTo>
                  <a:lnTo>
                    <a:pt x="1647" y="3803"/>
                  </a:lnTo>
                  <a:lnTo>
                    <a:pt x="1646" y="3811"/>
                  </a:lnTo>
                  <a:lnTo>
                    <a:pt x="1645" y="3819"/>
                  </a:lnTo>
                  <a:lnTo>
                    <a:pt x="1646" y="3826"/>
                  </a:lnTo>
                  <a:lnTo>
                    <a:pt x="1649" y="3831"/>
                  </a:lnTo>
                  <a:lnTo>
                    <a:pt x="1652" y="3836"/>
                  </a:lnTo>
                  <a:lnTo>
                    <a:pt x="1658" y="3839"/>
                  </a:lnTo>
                  <a:lnTo>
                    <a:pt x="1671" y="3846"/>
                  </a:lnTo>
                  <a:lnTo>
                    <a:pt x="1684" y="3851"/>
                  </a:lnTo>
                  <a:lnTo>
                    <a:pt x="1690" y="3826"/>
                  </a:lnTo>
                  <a:lnTo>
                    <a:pt x="1697" y="3826"/>
                  </a:lnTo>
                  <a:lnTo>
                    <a:pt x="1702" y="3828"/>
                  </a:lnTo>
                  <a:lnTo>
                    <a:pt x="1708" y="3830"/>
                  </a:lnTo>
                  <a:lnTo>
                    <a:pt x="1712" y="3834"/>
                  </a:lnTo>
                  <a:lnTo>
                    <a:pt x="1722" y="3841"/>
                  </a:lnTo>
                  <a:lnTo>
                    <a:pt x="1728" y="3850"/>
                  </a:lnTo>
                  <a:lnTo>
                    <a:pt x="1742" y="3871"/>
                  </a:lnTo>
                  <a:lnTo>
                    <a:pt x="1758" y="3893"/>
                  </a:lnTo>
                  <a:lnTo>
                    <a:pt x="1768" y="3905"/>
                  </a:lnTo>
                  <a:lnTo>
                    <a:pt x="1777" y="3919"/>
                  </a:lnTo>
                  <a:lnTo>
                    <a:pt x="1784" y="3931"/>
                  </a:lnTo>
                  <a:lnTo>
                    <a:pt x="1788" y="3945"/>
                  </a:lnTo>
                  <a:lnTo>
                    <a:pt x="1792" y="3958"/>
                  </a:lnTo>
                  <a:lnTo>
                    <a:pt x="1794" y="3973"/>
                  </a:lnTo>
                  <a:lnTo>
                    <a:pt x="1795" y="3989"/>
                  </a:lnTo>
                  <a:lnTo>
                    <a:pt x="1796" y="4006"/>
                  </a:lnTo>
                  <a:lnTo>
                    <a:pt x="1795" y="4009"/>
                  </a:lnTo>
                  <a:lnTo>
                    <a:pt x="1794" y="4014"/>
                  </a:lnTo>
                  <a:lnTo>
                    <a:pt x="1793" y="4017"/>
                  </a:lnTo>
                  <a:lnTo>
                    <a:pt x="1791" y="4021"/>
                  </a:lnTo>
                  <a:lnTo>
                    <a:pt x="1785" y="4026"/>
                  </a:lnTo>
                  <a:lnTo>
                    <a:pt x="1778" y="4031"/>
                  </a:lnTo>
                  <a:lnTo>
                    <a:pt x="1771" y="4037"/>
                  </a:lnTo>
                  <a:lnTo>
                    <a:pt x="1766" y="4042"/>
                  </a:lnTo>
                  <a:lnTo>
                    <a:pt x="1763" y="4046"/>
                  </a:lnTo>
                  <a:lnTo>
                    <a:pt x="1762" y="4049"/>
                  </a:lnTo>
                  <a:lnTo>
                    <a:pt x="1761" y="4052"/>
                  </a:lnTo>
                  <a:lnTo>
                    <a:pt x="1761" y="4057"/>
                  </a:lnTo>
                  <a:lnTo>
                    <a:pt x="1761" y="4060"/>
                  </a:lnTo>
                  <a:lnTo>
                    <a:pt x="1763" y="4064"/>
                  </a:lnTo>
                  <a:lnTo>
                    <a:pt x="1766" y="4066"/>
                  </a:lnTo>
                  <a:lnTo>
                    <a:pt x="1769" y="4068"/>
                  </a:lnTo>
                  <a:lnTo>
                    <a:pt x="1775" y="4074"/>
                  </a:lnTo>
                  <a:lnTo>
                    <a:pt x="1780" y="4080"/>
                  </a:lnTo>
                  <a:lnTo>
                    <a:pt x="1786" y="4095"/>
                  </a:lnTo>
                  <a:lnTo>
                    <a:pt x="1791" y="4109"/>
                  </a:lnTo>
                  <a:lnTo>
                    <a:pt x="1794" y="4124"/>
                  </a:lnTo>
                  <a:lnTo>
                    <a:pt x="1796" y="4137"/>
                  </a:lnTo>
                  <a:lnTo>
                    <a:pt x="1800" y="4166"/>
                  </a:lnTo>
                  <a:lnTo>
                    <a:pt x="1802" y="4199"/>
                  </a:lnTo>
                  <a:lnTo>
                    <a:pt x="1812" y="4200"/>
                  </a:lnTo>
                  <a:lnTo>
                    <a:pt x="1822" y="4202"/>
                  </a:lnTo>
                  <a:lnTo>
                    <a:pt x="1829" y="4201"/>
                  </a:lnTo>
                  <a:lnTo>
                    <a:pt x="1835" y="4199"/>
                  </a:lnTo>
                  <a:lnTo>
                    <a:pt x="1840" y="4195"/>
                  </a:lnTo>
                  <a:lnTo>
                    <a:pt x="1845" y="4192"/>
                  </a:lnTo>
                  <a:lnTo>
                    <a:pt x="1850" y="4187"/>
                  </a:lnTo>
                  <a:lnTo>
                    <a:pt x="1855" y="4183"/>
                  </a:lnTo>
                  <a:lnTo>
                    <a:pt x="1861" y="4179"/>
                  </a:lnTo>
                  <a:lnTo>
                    <a:pt x="1867" y="4176"/>
                  </a:lnTo>
                  <a:lnTo>
                    <a:pt x="1878" y="4193"/>
                  </a:lnTo>
                  <a:lnTo>
                    <a:pt x="1890" y="4209"/>
                  </a:lnTo>
                  <a:lnTo>
                    <a:pt x="1903" y="4222"/>
                  </a:lnTo>
                  <a:lnTo>
                    <a:pt x="1915" y="4235"/>
                  </a:lnTo>
                  <a:lnTo>
                    <a:pt x="1922" y="4240"/>
                  </a:lnTo>
                  <a:lnTo>
                    <a:pt x="1930" y="4245"/>
                  </a:lnTo>
                  <a:lnTo>
                    <a:pt x="1937" y="4250"/>
                  </a:lnTo>
                  <a:lnTo>
                    <a:pt x="1946" y="4253"/>
                  </a:lnTo>
                  <a:lnTo>
                    <a:pt x="1954" y="4255"/>
                  </a:lnTo>
                  <a:lnTo>
                    <a:pt x="1963" y="4257"/>
                  </a:lnTo>
                  <a:lnTo>
                    <a:pt x="1972" y="4259"/>
                  </a:lnTo>
                  <a:lnTo>
                    <a:pt x="1982" y="4260"/>
                  </a:lnTo>
                  <a:lnTo>
                    <a:pt x="1990" y="4259"/>
                  </a:lnTo>
                  <a:lnTo>
                    <a:pt x="1996" y="4256"/>
                  </a:lnTo>
                  <a:lnTo>
                    <a:pt x="2001" y="4254"/>
                  </a:lnTo>
                  <a:lnTo>
                    <a:pt x="2007" y="4252"/>
                  </a:lnTo>
                  <a:lnTo>
                    <a:pt x="2012" y="4248"/>
                  </a:lnTo>
                  <a:lnTo>
                    <a:pt x="2017" y="4246"/>
                  </a:lnTo>
                  <a:lnTo>
                    <a:pt x="2024" y="4244"/>
                  </a:lnTo>
                  <a:lnTo>
                    <a:pt x="2031" y="4244"/>
                  </a:lnTo>
                  <a:lnTo>
                    <a:pt x="2036" y="4244"/>
                  </a:lnTo>
                  <a:lnTo>
                    <a:pt x="2041" y="4245"/>
                  </a:lnTo>
                  <a:lnTo>
                    <a:pt x="2046" y="4246"/>
                  </a:lnTo>
                  <a:lnTo>
                    <a:pt x="2050" y="4247"/>
                  </a:lnTo>
                  <a:lnTo>
                    <a:pt x="2057" y="4253"/>
                  </a:lnTo>
                  <a:lnTo>
                    <a:pt x="2065" y="4259"/>
                  </a:lnTo>
                  <a:lnTo>
                    <a:pt x="2072" y="4265"/>
                  </a:lnTo>
                  <a:lnTo>
                    <a:pt x="2078" y="4272"/>
                  </a:lnTo>
                  <a:lnTo>
                    <a:pt x="2086" y="4279"/>
                  </a:lnTo>
                  <a:lnTo>
                    <a:pt x="2095" y="4285"/>
                  </a:lnTo>
                  <a:lnTo>
                    <a:pt x="2109" y="4291"/>
                  </a:lnTo>
                  <a:lnTo>
                    <a:pt x="2123" y="4297"/>
                  </a:lnTo>
                  <a:lnTo>
                    <a:pt x="2129" y="4301"/>
                  </a:lnTo>
                  <a:lnTo>
                    <a:pt x="2135" y="4305"/>
                  </a:lnTo>
                  <a:lnTo>
                    <a:pt x="2140" y="4311"/>
                  </a:lnTo>
                  <a:lnTo>
                    <a:pt x="2143" y="4317"/>
                  </a:lnTo>
                  <a:lnTo>
                    <a:pt x="2147" y="4333"/>
                  </a:lnTo>
                  <a:lnTo>
                    <a:pt x="2151" y="4348"/>
                  </a:lnTo>
                  <a:lnTo>
                    <a:pt x="2153" y="4355"/>
                  </a:lnTo>
                  <a:lnTo>
                    <a:pt x="2157" y="4361"/>
                  </a:lnTo>
                  <a:lnTo>
                    <a:pt x="2159" y="4363"/>
                  </a:lnTo>
                  <a:lnTo>
                    <a:pt x="2162" y="4364"/>
                  </a:lnTo>
                  <a:lnTo>
                    <a:pt x="2166" y="4365"/>
                  </a:lnTo>
                  <a:lnTo>
                    <a:pt x="2169" y="4365"/>
                  </a:lnTo>
                  <a:lnTo>
                    <a:pt x="2172" y="4365"/>
                  </a:lnTo>
                  <a:lnTo>
                    <a:pt x="2176" y="4364"/>
                  </a:lnTo>
                  <a:lnTo>
                    <a:pt x="2179" y="4363"/>
                  </a:lnTo>
                  <a:lnTo>
                    <a:pt x="2183" y="4361"/>
                  </a:lnTo>
                  <a:lnTo>
                    <a:pt x="2188" y="4356"/>
                  </a:lnTo>
                  <a:lnTo>
                    <a:pt x="2193" y="4351"/>
                  </a:lnTo>
                  <a:lnTo>
                    <a:pt x="2198" y="4346"/>
                  </a:lnTo>
                  <a:lnTo>
                    <a:pt x="2203" y="4341"/>
                  </a:lnTo>
                  <a:lnTo>
                    <a:pt x="2206" y="4339"/>
                  </a:lnTo>
                  <a:lnTo>
                    <a:pt x="2210" y="4338"/>
                  </a:lnTo>
                  <a:lnTo>
                    <a:pt x="2213" y="4337"/>
                  </a:lnTo>
                  <a:lnTo>
                    <a:pt x="2218" y="4337"/>
                  </a:lnTo>
                  <a:lnTo>
                    <a:pt x="2226" y="4337"/>
                  </a:lnTo>
                  <a:lnTo>
                    <a:pt x="2234" y="4339"/>
                  </a:lnTo>
                  <a:lnTo>
                    <a:pt x="2241" y="4342"/>
                  </a:lnTo>
                  <a:lnTo>
                    <a:pt x="2249" y="4346"/>
                  </a:lnTo>
                  <a:lnTo>
                    <a:pt x="2249" y="4346"/>
                  </a:lnTo>
                  <a:lnTo>
                    <a:pt x="2255" y="4312"/>
                  </a:lnTo>
                  <a:lnTo>
                    <a:pt x="2262" y="4280"/>
                  </a:lnTo>
                  <a:lnTo>
                    <a:pt x="2268" y="4264"/>
                  </a:lnTo>
                  <a:lnTo>
                    <a:pt x="2274" y="4251"/>
                  </a:lnTo>
                  <a:lnTo>
                    <a:pt x="2278" y="4244"/>
                  </a:lnTo>
                  <a:lnTo>
                    <a:pt x="2283" y="4237"/>
                  </a:lnTo>
                  <a:lnTo>
                    <a:pt x="2288" y="4230"/>
                  </a:lnTo>
                  <a:lnTo>
                    <a:pt x="2295" y="4223"/>
                  </a:lnTo>
                  <a:lnTo>
                    <a:pt x="2305" y="4214"/>
                  </a:lnTo>
                  <a:lnTo>
                    <a:pt x="2315" y="4208"/>
                  </a:lnTo>
                  <a:lnTo>
                    <a:pt x="2326" y="4203"/>
                  </a:lnTo>
                  <a:lnTo>
                    <a:pt x="2338" y="4200"/>
                  </a:lnTo>
                  <a:lnTo>
                    <a:pt x="2350" y="4197"/>
                  </a:lnTo>
                  <a:lnTo>
                    <a:pt x="2363" y="4196"/>
                  </a:lnTo>
                  <a:lnTo>
                    <a:pt x="2376" y="4195"/>
                  </a:lnTo>
                  <a:lnTo>
                    <a:pt x="2391" y="4195"/>
                  </a:lnTo>
                  <a:lnTo>
                    <a:pt x="2397" y="4196"/>
                  </a:lnTo>
                  <a:lnTo>
                    <a:pt x="2402" y="4199"/>
                  </a:lnTo>
                  <a:lnTo>
                    <a:pt x="2407" y="4201"/>
                  </a:lnTo>
                  <a:lnTo>
                    <a:pt x="2411" y="4204"/>
                  </a:lnTo>
                  <a:lnTo>
                    <a:pt x="2416" y="4209"/>
                  </a:lnTo>
                  <a:lnTo>
                    <a:pt x="2420" y="4211"/>
                  </a:lnTo>
                  <a:lnTo>
                    <a:pt x="2426" y="4213"/>
                  </a:lnTo>
                  <a:lnTo>
                    <a:pt x="2433" y="4214"/>
                  </a:lnTo>
                  <a:lnTo>
                    <a:pt x="2437" y="4213"/>
                  </a:lnTo>
                  <a:lnTo>
                    <a:pt x="2441" y="4212"/>
                  </a:lnTo>
                  <a:lnTo>
                    <a:pt x="2444" y="4210"/>
                  </a:lnTo>
                  <a:lnTo>
                    <a:pt x="2448" y="4206"/>
                  </a:lnTo>
                  <a:lnTo>
                    <a:pt x="2452" y="4199"/>
                  </a:lnTo>
                  <a:lnTo>
                    <a:pt x="2457" y="4191"/>
                  </a:lnTo>
                  <a:lnTo>
                    <a:pt x="2461" y="4182"/>
                  </a:lnTo>
                  <a:lnTo>
                    <a:pt x="2466" y="4174"/>
                  </a:lnTo>
                  <a:lnTo>
                    <a:pt x="2469" y="4170"/>
                  </a:lnTo>
                  <a:lnTo>
                    <a:pt x="2473" y="4168"/>
                  </a:lnTo>
                  <a:lnTo>
                    <a:pt x="2476" y="4167"/>
                  </a:lnTo>
                  <a:lnTo>
                    <a:pt x="2480" y="4166"/>
                  </a:lnTo>
                  <a:lnTo>
                    <a:pt x="2485" y="4167"/>
                  </a:lnTo>
                  <a:lnTo>
                    <a:pt x="2490" y="4167"/>
                  </a:lnTo>
                  <a:lnTo>
                    <a:pt x="2493" y="4169"/>
                  </a:lnTo>
                  <a:lnTo>
                    <a:pt x="2496" y="4171"/>
                  </a:lnTo>
                  <a:lnTo>
                    <a:pt x="2502" y="4176"/>
                  </a:lnTo>
                  <a:lnTo>
                    <a:pt x="2507" y="4183"/>
                  </a:lnTo>
                  <a:lnTo>
                    <a:pt x="2510" y="4191"/>
                  </a:lnTo>
                  <a:lnTo>
                    <a:pt x="2512" y="4200"/>
                  </a:lnTo>
                  <a:lnTo>
                    <a:pt x="2514" y="4209"/>
                  </a:lnTo>
                  <a:lnTo>
                    <a:pt x="2516" y="4218"/>
                  </a:lnTo>
                  <a:lnTo>
                    <a:pt x="2541" y="4218"/>
                  </a:lnTo>
                  <a:lnTo>
                    <a:pt x="2547" y="4217"/>
                  </a:lnTo>
                  <a:lnTo>
                    <a:pt x="2552" y="4214"/>
                  </a:lnTo>
                  <a:lnTo>
                    <a:pt x="2556" y="4212"/>
                  </a:lnTo>
                  <a:lnTo>
                    <a:pt x="2561" y="4209"/>
                  </a:lnTo>
                  <a:lnTo>
                    <a:pt x="2570" y="4201"/>
                  </a:lnTo>
                  <a:lnTo>
                    <a:pt x="2580" y="4195"/>
                  </a:lnTo>
                  <a:lnTo>
                    <a:pt x="2593" y="4189"/>
                  </a:lnTo>
                  <a:lnTo>
                    <a:pt x="2603" y="4183"/>
                  </a:lnTo>
                  <a:lnTo>
                    <a:pt x="2606" y="4179"/>
                  </a:lnTo>
                  <a:lnTo>
                    <a:pt x="2610" y="4175"/>
                  </a:lnTo>
                  <a:lnTo>
                    <a:pt x="2612" y="4169"/>
                  </a:lnTo>
                  <a:lnTo>
                    <a:pt x="2613" y="4163"/>
                  </a:lnTo>
                  <a:lnTo>
                    <a:pt x="2611" y="4149"/>
                  </a:lnTo>
                  <a:lnTo>
                    <a:pt x="2608" y="4137"/>
                  </a:lnTo>
                  <a:lnTo>
                    <a:pt x="2607" y="4131"/>
                  </a:lnTo>
                  <a:lnTo>
                    <a:pt x="2607" y="4125"/>
                  </a:lnTo>
                  <a:lnTo>
                    <a:pt x="2607" y="4118"/>
                  </a:lnTo>
                  <a:lnTo>
                    <a:pt x="2610" y="4111"/>
                  </a:lnTo>
                  <a:lnTo>
                    <a:pt x="2615" y="4098"/>
                  </a:lnTo>
                  <a:lnTo>
                    <a:pt x="2622" y="4086"/>
                  </a:lnTo>
                  <a:lnTo>
                    <a:pt x="2627" y="4081"/>
                  </a:lnTo>
                  <a:lnTo>
                    <a:pt x="2629" y="4074"/>
                  </a:lnTo>
                  <a:lnTo>
                    <a:pt x="2631" y="4067"/>
                  </a:lnTo>
                  <a:lnTo>
                    <a:pt x="2632" y="4060"/>
                  </a:lnTo>
                  <a:lnTo>
                    <a:pt x="2631" y="4051"/>
                  </a:lnTo>
                  <a:lnTo>
                    <a:pt x="2628" y="4043"/>
                  </a:lnTo>
                  <a:lnTo>
                    <a:pt x="2624" y="4035"/>
                  </a:lnTo>
                  <a:lnTo>
                    <a:pt x="2621" y="4029"/>
                  </a:lnTo>
                  <a:lnTo>
                    <a:pt x="2616" y="4022"/>
                  </a:lnTo>
                  <a:lnTo>
                    <a:pt x="2613" y="4014"/>
                  </a:lnTo>
                  <a:lnTo>
                    <a:pt x="2611" y="4006"/>
                  </a:lnTo>
                  <a:lnTo>
                    <a:pt x="2610" y="3997"/>
                  </a:lnTo>
                  <a:lnTo>
                    <a:pt x="2610" y="3989"/>
                  </a:lnTo>
                  <a:lnTo>
                    <a:pt x="2613" y="3980"/>
                  </a:lnTo>
                  <a:lnTo>
                    <a:pt x="2616" y="3973"/>
                  </a:lnTo>
                  <a:lnTo>
                    <a:pt x="2621" y="3966"/>
                  </a:lnTo>
                  <a:lnTo>
                    <a:pt x="2628" y="3961"/>
                  </a:lnTo>
                  <a:lnTo>
                    <a:pt x="2635" y="3955"/>
                  </a:lnTo>
                  <a:lnTo>
                    <a:pt x="2642" y="3950"/>
                  </a:lnTo>
                  <a:lnTo>
                    <a:pt x="2652" y="3947"/>
                  </a:lnTo>
                  <a:lnTo>
                    <a:pt x="2656" y="3945"/>
                  </a:lnTo>
                  <a:lnTo>
                    <a:pt x="2661" y="3941"/>
                  </a:lnTo>
                  <a:lnTo>
                    <a:pt x="2664" y="3938"/>
                  </a:lnTo>
                  <a:lnTo>
                    <a:pt x="2666" y="3932"/>
                  </a:lnTo>
                  <a:lnTo>
                    <a:pt x="2671" y="3922"/>
                  </a:lnTo>
                  <a:lnTo>
                    <a:pt x="2674" y="3910"/>
                  </a:lnTo>
                  <a:lnTo>
                    <a:pt x="2678" y="3898"/>
                  </a:lnTo>
                  <a:lnTo>
                    <a:pt x="2682" y="3889"/>
                  </a:lnTo>
                  <a:lnTo>
                    <a:pt x="2686" y="3886"/>
                  </a:lnTo>
                  <a:lnTo>
                    <a:pt x="2689" y="3882"/>
                  </a:lnTo>
                  <a:lnTo>
                    <a:pt x="2693" y="3880"/>
                  </a:lnTo>
                  <a:lnTo>
                    <a:pt x="2699" y="3880"/>
                  </a:lnTo>
                  <a:lnTo>
                    <a:pt x="2709" y="3881"/>
                  </a:lnTo>
                  <a:lnTo>
                    <a:pt x="2717" y="3884"/>
                  </a:lnTo>
                  <a:lnTo>
                    <a:pt x="2724" y="3887"/>
                  </a:lnTo>
                  <a:lnTo>
                    <a:pt x="2732" y="3893"/>
                  </a:lnTo>
                  <a:lnTo>
                    <a:pt x="2739" y="3897"/>
                  </a:lnTo>
                  <a:lnTo>
                    <a:pt x="2747" y="3902"/>
                  </a:lnTo>
                  <a:lnTo>
                    <a:pt x="2755" y="3906"/>
                  </a:lnTo>
                  <a:lnTo>
                    <a:pt x="2764" y="3909"/>
                  </a:lnTo>
                  <a:lnTo>
                    <a:pt x="2764" y="3884"/>
                  </a:lnTo>
                  <a:lnTo>
                    <a:pt x="2765" y="3861"/>
                  </a:lnTo>
                  <a:lnTo>
                    <a:pt x="2766" y="3851"/>
                  </a:lnTo>
                  <a:lnTo>
                    <a:pt x="2769" y="3839"/>
                  </a:lnTo>
                  <a:lnTo>
                    <a:pt x="2773" y="3829"/>
                  </a:lnTo>
                  <a:lnTo>
                    <a:pt x="2780" y="3819"/>
                  </a:lnTo>
                  <a:lnTo>
                    <a:pt x="2791" y="3805"/>
                  </a:lnTo>
                  <a:lnTo>
                    <a:pt x="2804" y="3793"/>
                  </a:lnTo>
                  <a:lnTo>
                    <a:pt x="2809" y="3787"/>
                  </a:lnTo>
                  <a:lnTo>
                    <a:pt x="2814" y="3781"/>
                  </a:lnTo>
                  <a:lnTo>
                    <a:pt x="2817" y="3773"/>
                  </a:lnTo>
                  <a:lnTo>
                    <a:pt x="2818" y="3765"/>
                  </a:lnTo>
                  <a:lnTo>
                    <a:pt x="2818" y="3765"/>
                  </a:lnTo>
                  <a:lnTo>
                    <a:pt x="2826" y="3753"/>
                  </a:lnTo>
                  <a:lnTo>
                    <a:pt x="2836" y="3742"/>
                  </a:lnTo>
                  <a:lnTo>
                    <a:pt x="2845" y="3731"/>
                  </a:lnTo>
                  <a:lnTo>
                    <a:pt x="2853" y="3719"/>
                  </a:lnTo>
                  <a:lnTo>
                    <a:pt x="2858" y="3707"/>
                  </a:lnTo>
                  <a:lnTo>
                    <a:pt x="2860" y="3694"/>
                  </a:lnTo>
                  <a:lnTo>
                    <a:pt x="2861" y="3689"/>
                  </a:lnTo>
                  <a:lnTo>
                    <a:pt x="2863" y="3684"/>
                  </a:lnTo>
                  <a:lnTo>
                    <a:pt x="2866" y="3683"/>
                  </a:lnTo>
                  <a:lnTo>
                    <a:pt x="2868" y="3682"/>
                  </a:lnTo>
                  <a:lnTo>
                    <a:pt x="2870" y="3681"/>
                  </a:lnTo>
                  <a:lnTo>
                    <a:pt x="2872" y="3681"/>
                  </a:lnTo>
                  <a:lnTo>
                    <a:pt x="2877" y="3681"/>
                  </a:lnTo>
                  <a:lnTo>
                    <a:pt x="2881" y="3682"/>
                  </a:lnTo>
                  <a:lnTo>
                    <a:pt x="2885" y="3684"/>
                  </a:lnTo>
                  <a:lnTo>
                    <a:pt x="2887" y="3686"/>
                  </a:lnTo>
                  <a:lnTo>
                    <a:pt x="2892" y="3693"/>
                  </a:lnTo>
                  <a:lnTo>
                    <a:pt x="2895" y="3701"/>
                  </a:lnTo>
                  <a:lnTo>
                    <a:pt x="2900" y="3719"/>
                  </a:lnTo>
                  <a:lnTo>
                    <a:pt x="2905" y="3739"/>
                  </a:lnTo>
                  <a:lnTo>
                    <a:pt x="2918" y="3742"/>
                  </a:lnTo>
                  <a:lnTo>
                    <a:pt x="2927" y="3727"/>
                  </a:lnTo>
                  <a:lnTo>
                    <a:pt x="2935" y="3713"/>
                  </a:lnTo>
                  <a:lnTo>
                    <a:pt x="2940" y="3697"/>
                  </a:lnTo>
                  <a:lnTo>
                    <a:pt x="2945" y="3682"/>
                  </a:lnTo>
                  <a:lnTo>
                    <a:pt x="2951" y="3668"/>
                  </a:lnTo>
                  <a:lnTo>
                    <a:pt x="2959" y="3655"/>
                  </a:lnTo>
                  <a:lnTo>
                    <a:pt x="2963" y="3649"/>
                  </a:lnTo>
                  <a:lnTo>
                    <a:pt x="2969" y="3643"/>
                  </a:lnTo>
                  <a:lnTo>
                    <a:pt x="2974" y="3638"/>
                  </a:lnTo>
                  <a:lnTo>
                    <a:pt x="2982" y="3632"/>
                  </a:lnTo>
                  <a:lnTo>
                    <a:pt x="2996" y="3625"/>
                  </a:lnTo>
                  <a:lnTo>
                    <a:pt x="3008" y="3621"/>
                  </a:lnTo>
                  <a:lnTo>
                    <a:pt x="3021" y="3616"/>
                  </a:lnTo>
                  <a:lnTo>
                    <a:pt x="3033" y="3614"/>
                  </a:lnTo>
                  <a:lnTo>
                    <a:pt x="3047" y="3611"/>
                  </a:lnTo>
                  <a:lnTo>
                    <a:pt x="3059" y="3607"/>
                  </a:lnTo>
                  <a:lnTo>
                    <a:pt x="3072" y="3602"/>
                  </a:lnTo>
                  <a:lnTo>
                    <a:pt x="3085" y="3594"/>
                  </a:lnTo>
                  <a:lnTo>
                    <a:pt x="3090" y="3599"/>
                  </a:lnTo>
                  <a:lnTo>
                    <a:pt x="3094" y="3605"/>
                  </a:lnTo>
                  <a:lnTo>
                    <a:pt x="3098" y="3611"/>
                  </a:lnTo>
                  <a:lnTo>
                    <a:pt x="3101" y="3616"/>
                  </a:lnTo>
                  <a:lnTo>
                    <a:pt x="3106" y="3628"/>
                  </a:lnTo>
                  <a:lnTo>
                    <a:pt x="3109" y="3640"/>
                  </a:lnTo>
                  <a:lnTo>
                    <a:pt x="3113" y="3651"/>
                  </a:lnTo>
                  <a:lnTo>
                    <a:pt x="3117" y="3664"/>
                  </a:lnTo>
                  <a:lnTo>
                    <a:pt x="3123" y="3675"/>
                  </a:lnTo>
                  <a:lnTo>
                    <a:pt x="3130" y="3688"/>
                  </a:lnTo>
                  <a:lnTo>
                    <a:pt x="3134" y="3691"/>
                  </a:lnTo>
                  <a:lnTo>
                    <a:pt x="3139" y="3694"/>
                  </a:lnTo>
                  <a:lnTo>
                    <a:pt x="3144" y="3697"/>
                  </a:lnTo>
                  <a:lnTo>
                    <a:pt x="3149" y="3698"/>
                  </a:lnTo>
                  <a:lnTo>
                    <a:pt x="3160" y="3701"/>
                  </a:lnTo>
                  <a:lnTo>
                    <a:pt x="3171" y="3707"/>
                  </a:lnTo>
                  <a:lnTo>
                    <a:pt x="3181" y="3714"/>
                  </a:lnTo>
                  <a:lnTo>
                    <a:pt x="3188" y="3720"/>
                  </a:lnTo>
                  <a:lnTo>
                    <a:pt x="3192" y="3724"/>
                  </a:lnTo>
                  <a:lnTo>
                    <a:pt x="3196" y="3726"/>
                  </a:lnTo>
                  <a:lnTo>
                    <a:pt x="3201" y="3728"/>
                  </a:lnTo>
                  <a:lnTo>
                    <a:pt x="3207" y="3730"/>
                  </a:lnTo>
                  <a:lnTo>
                    <a:pt x="3212" y="3728"/>
                  </a:lnTo>
                  <a:lnTo>
                    <a:pt x="3217" y="3727"/>
                  </a:lnTo>
                  <a:lnTo>
                    <a:pt x="3220" y="3725"/>
                  </a:lnTo>
                  <a:lnTo>
                    <a:pt x="3224" y="3722"/>
                  </a:lnTo>
                  <a:lnTo>
                    <a:pt x="3230" y="3715"/>
                  </a:lnTo>
                  <a:lnTo>
                    <a:pt x="3236" y="3707"/>
                  </a:lnTo>
                  <a:lnTo>
                    <a:pt x="3242" y="3698"/>
                  </a:lnTo>
                  <a:lnTo>
                    <a:pt x="3248" y="3691"/>
                  </a:lnTo>
                  <a:lnTo>
                    <a:pt x="3252" y="3688"/>
                  </a:lnTo>
                  <a:lnTo>
                    <a:pt x="3255" y="3686"/>
                  </a:lnTo>
                  <a:lnTo>
                    <a:pt x="3260" y="3684"/>
                  </a:lnTo>
                  <a:lnTo>
                    <a:pt x="3264" y="3684"/>
                  </a:lnTo>
                  <a:lnTo>
                    <a:pt x="3277" y="3685"/>
                  </a:lnTo>
                  <a:lnTo>
                    <a:pt x="3287" y="3689"/>
                  </a:lnTo>
                  <a:lnTo>
                    <a:pt x="3298" y="3692"/>
                  </a:lnTo>
                  <a:lnTo>
                    <a:pt x="3310" y="3693"/>
                  </a:lnTo>
                  <a:lnTo>
                    <a:pt x="3327" y="3692"/>
                  </a:lnTo>
                  <a:lnTo>
                    <a:pt x="3343" y="3689"/>
                  </a:lnTo>
                  <a:lnTo>
                    <a:pt x="3357" y="3685"/>
                  </a:lnTo>
                  <a:lnTo>
                    <a:pt x="3374" y="3684"/>
                  </a:lnTo>
                  <a:lnTo>
                    <a:pt x="3382" y="3685"/>
                  </a:lnTo>
                  <a:lnTo>
                    <a:pt x="3388" y="3688"/>
                  </a:lnTo>
                  <a:lnTo>
                    <a:pt x="3393" y="3691"/>
                  </a:lnTo>
                  <a:lnTo>
                    <a:pt x="3398" y="3696"/>
                  </a:lnTo>
                  <a:lnTo>
                    <a:pt x="3408" y="3707"/>
                  </a:lnTo>
                  <a:lnTo>
                    <a:pt x="3420" y="3716"/>
                  </a:lnTo>
                  <a:lnTo>
                    <a:pt x="3433" y="3726"/>
                  </a:lnTo>
                  <a:lnTo>
                    <a:pt x="3446" y="3736"/>
                  </a:lnTo>
                  <a:lnTo>
                    <a:pt x="3457" y="3748"/>
                  </a:lnTo>
                  <a:lnTo>
                    <a:pt x="3467" y="3761"/>
                  </a:lnTo>
                  <a:lnTo>
                    <a:pt x="3476" y="3774"/>
                  </a:lnTo>
                  <a:lnTo>
                    <a:pt x="3484" y="3785"/>
                  </a:lnTo>
                  <a:lnTo>
                    <a:pt x="3489" y="3790"/>
                  </a:lnTo>
                  <a:lnTo>
                    <a:pt x="3493" y="3793"/>
                  </a:lnTo>
                  <a:lnTo>
                    <a:pt x="3499" y="3795"/>
                  </a:lnTo>
                  <a:lnTo>
                    <a:pt x="3506" y="3796"/>
                  </a:lnTo>
                  <a:lnTo>
                    <a:pt x="3516" y="3796"/>
                  </a:lnTo>
                  <a:lnTo>
                    <a:pt x="3526" y="3794"/>
                  </a:lnTo>
                  <a:lnTo>
                    <a:pt x="3534" y="3791"/>
                  </a:lnTo>
                  <a:lnTo>
                    <a:pt x="3543" y="3787"/>
                  </a:lnTo>
                  <a:lnTo>
                    <a:pt x="3550" y="3782"/>
                  </a:lnTo>
                  <a:lnTo>
                    <a:pt x="3557" y="3776"/>
                  </a:lnTo>
                  <a:lnTo>
                    <a:pt x="3563" y="3769"/>
                  </a:lnTo>
                  <a:lnTo>
                    <a:pt x="3569" y="3761"/>
                  </a:lnTo>
                  <a:lnTo>
                    <a:pt x="3575" y="3753"/>
                  </a:lnTo>
                  <a:lnTo>
                    <a:pt x="3579" y="3744"/>
                  </a:lnTo>
                  <a:lnTo>
                    <a:pt x="3583" y="3735"/>
                  </a:lnTo>
                  <a:lnTo>
                    <a:pt x="3586" y="3725"/>
                  </a:lnTo>
                  <a:lnTo>
                    <a:pt x="3592" y="3705"/>
                  </a:lnTo>
                  <a:lnTo>
                    <a:pt x="3596" y="3684"/>
                  </a:lnTo>
                  <a:lnTo>
                    <a:pt x="3609" y="3681"/>
                  </a:lnTo>
                  <a:lnTo>
                    <a:pt x="3619" y="3688"/>
                  </a:lnTo>
                  <a:lnTo>
                    <a:pt x="3628" y="3696"/>
                  </a:lnTo>
                  <a:lnTo>
                    <a:pt x="3635" y="3703"/>
                  </a:lnTo>
                  <a:lnTo>
                    <a:pt x="3642" y="3713"/>
                  </a:lnTo>
                  <a:lnTo>
                    <a:pt x="3647" y="3722"/>
                  </a:lnTo>
                  <a:lnTo>
                    <a:pt x="3654" y="3731"/>
                  </a:lnTo>
                  <a:lnTo>
                    <a:pt x="3661" y="3740"/>
                  </a:lnTo>
                  <a:lnTo>
                    <a:pt x="3670" y="3749"/>
                  </a:lnTo>
                  <a:lnTo>
                    <a:pt x="3688" y="3764"/>
                  </a:lnTo>
                  <a:lnTo>
                    <a:pt x="3705" y="3775"/>
                  </a:lnTo>
                  <a:lnTo>
                    <a:pt x="3722" y="3786"/>
                  </a:lnTo>
                  <a:lnTo>
                    <a:pt x="3739" y="3795"/>
                  </a:lnTo>
                  <a:lnTo>
                    <a:pt x="3756" y="3804"/>
                  </a:lnTo>
                  <a:lnTo>
                    <a:pt x="3774" y="3815"/>
                  </a:lnTo>
                  <a:lnTo>
                    <a:pt x="3792" y="3825"/>
                  </a:lnTo>
                  <a:lnTo>
                    <a:pt x="3811" y="3838"/>
                  </a:lnTo>
                  <a:lnTo>
                    <a:pt x="3824" y="3848"/>
                  </a:lnTo>
                  <a:lnTo>
                    <a:pt x="3834" y="3860"/>
                  </a:lnTo>
                  <a:lnTo>
                    <a:pt x="3843" y="3870"/>
                  </a:lnTo>
                  <a:lnTo>
                    <a:pt x="3852" y="3880"/>
                  </a:lnTo>
                  <a:lnTo>
                    <a:pt x="3862" y="3890"/>
                  </a:lnTo>
                  <a:lnTo>
                    <a:pt x="3874" y="3897"/>
                  </a:lnTo>
                  <a:lnTo>
                    <a:pt x="3879" y="3901"/>
                  </a:lnTo>
                  <a:lnTo>
                    <a:pt x="3886" y="3903"/>
                  </a:lnTo>
                  <a:lnTo>
                    <a:pt x="3893" y="3905"/>
                  </a:lnTo>
                  <a:lnTo>
                    <a:pt x="3901" y="3906"/>
                  </a:lnTo>
                  <a:lnTo>
                    <a:pt x="3901" y="3906"/>
                  </a:lnTo>
                  <a:lnTo>
                    <a:pt x="3916" y="3920"/>
                  </a:lnTo>
                  <a:lnTo>
                    <a:pt x="3929" y="3931"/>
                  </a:lnTo>
                  <a:lnTo>
                    <a:pt x="3943" y="3940"/>
                  </a:lnTo>
                  <a:lnTo>
                    <a:pt x="3956" y="3948"/>
                  </a:lnTo>
                  <a:lnTo>
                    <a:pt x="3970" y="3956"/>
                  </a:lnTo>
                  <a:lnTo>
                    <a:pt x="3986" y="3963"/>
                  </a:lnTo>
                  <a:lnTo>
                    <a:pt x="4002" y="3970"/>
                  </a:lnTo>
                  <a:lnTo>
                    <a:pt x="4020" y="3977"/>
                  </a:lnTo>
                  <a:lnTo>
                    <a:pt x="4033" y="3988"/>
                  </a:lnTo>
                  <a:lnTo>
                    <a:pt x="4046" y="3999"/>
                  </a:lnTo>
                  <a:lnTo>
                    <a:pt x="4067" y="4008"/>
                  </a:lnTo>
                  <a:lnTo>
                    <a:pt x="4087" y="4018"/>
                  </a:lnTo>
                  <a:lnTo>
                    <a:pt x="4097" y="4024"/>
                  </a:lnTo>
                  <a:lnTo>
                    <a:pt x="4105" y="4031"/>
                  </a:lnTo>
                  <a:lnTo>
                    <a:pt x="4114" y="4038"/>
                  </a:lnTo>
                  <a:lnTo>
                    <a:pt x="4121" y="4044"/>
                  </a:lnTo>
                  <a:lnTo>
                    <a:pt x="4127" y="4052"/>
                  </a:lnTo>
                  <a:lnTo>
                    <a:pt x="4134" y="4060"/>
                  </a:lnTo>
                  <a:lnTo>
                    <a:pt x="4139" y="4069"/>
                  </a:lnTo>
                  <a:lnTo>
                    <a:pt x="4143" y="4078"/>
                  </a:lnTo>
                  <a:lnTo>
                    <a:pt x="4147" y="4089"/>
                  </a:lnTo>
                  <a:lnTo>
                    <a:pt x="4150" y="4099"/>
                  </a:lnTo>
                  <a:lnTo>
                    <a:pt x="4151" y="4110"/>
                  </a:lnTo>
                  <a:lnTo>
                    <a:pt x="4152" y="4122"/>
                  </a:lnTo>
                  <a:lnTo>
                    <a:pt x="4151" y="4136"/>
                  </a:lnTo>
                  <a:lnTo>
                    <a:pt x="4148" y="4151"/>
                  </a:lnTo>
                  <a:lnTo>
                    <a:pt x="4143" y="4163"/>
                  </a:lnTo>
                  <a:lnTo>
                    <a:pt x="4139" y="4176"/>
                  </a:lnTo>
                  <a:lnTo>
                    <a:pt x="4134" y="4188"/>
                  </a:lnTo>
                  <a:lnTo>
                    <a:pt x="4130" y="4201"/>
                  </a:lnTo>
                  <a:lnTo>
                    <a:pt x="4127" y="4216"/>
                  </a:lnTo>
                  <a:lnTo>
                    <a:pt x="4126" y="4230"/>
                  </a:lnTo>
                  <a:lnTo>
                    <a:pt x="4126" y="4235"/>
                  </a:lnTo>
                  <a:lnTo>
                    <a:pt x="4127" y="4239"/>
                  </a:lnTo>
                  <a:lnTo>
                    <a:pt x="4130" y="4243"/>
                  </a:lnTo>
                  <a:lnTo>
                    <a:pt x="4133" y="4245"/>
                  </a:lnTo>
                  <a:lnTo>
                    <a:pt x="4140" y="4250"/>
                  </a:lnTo>
                  <a:lnTo>
                    <a:pt x="4149" y="4252"/>
                  </a:lnTo>
                  <a:lnTo>
                    <a:pt x="4159" y="4254"/>
                  </a:lnTo>
                  <a:lnTo>
                    <a:pt x="4171" y="4256"/>
                  </a:lnTo>
                  <a:lnTo>
                    <a:pt x="4181" y="4259"/>
                  </a:lnTo>
                  <a:lnTo>
                    <a:pt x="4191" y="4263"/>
                  </a:lnTo>
                  <a:lnTo>
                    <a:pt x="4195" y="4265"/>
                  </a:lnTo>
                  <a:lnTo>
                    <a:pt x="4200" y="4270"/>
                  </a:lnTo>
                  <a:lnTo>
                    <a:pt x="4202" y="4274"/>
                  </a:lnTo>
                  <a:lnTo>
                    <a:pt x="4206" y="4279"/>
                  </a:lnTo>
                  <a:lnTo>
                    <a:pt x="4209" y="4289"/>
                  </a:lnTo>
                  <a:lnTo>
                    <a:pt x="4214" y="4302"/>
                  </a:lnTo>
                  <a:lnTo>
                    <a:pt x="4217" y="4311"/>
                  </a:lnTo>
                  <a:lnTo>
                    <a:pt x="4223" y="4317"/>
                  </a:lnTo>
                  <a:lnTo>
                    <a:pt x="4228" y="4324"/>
                  </a:lnTo>
                  <a:lnTo>
                    <a:pt x="4235" y="4329"/>
                  </a:lnTo>
                  <a:lnTo>
                    <a:pt x="4242" y="4334"/>
                  </a:lnTo>
                  <a:lnTo>
                    <a:pt x="4249" y="4341"/>
                  </a:lnTo>
                  <a:lnTo>
                    <a:pt x="4255" y="4348"/>
                  </a:lnTo>
                  <a:lnTo>
                    <a:pt x="4261" y="4356"/>
                  </a:lnTo>
                  <a:lnTo>
                    <a:pt x="4267" y="4368"/>
                  </a:lnTo>
                  <a:lnTo>
                    <a:pt x="4269" y="4382"/>
                  </a:lnTo>
                  <a:lnTo>
                    <a:pt x="4271" y="4389"/>
                  </a:lnTo>
                  <a:lnTo>
                    <a:pt x="4274" y="4396"/>
                  </a:lnTo>
                  <a:lnTo>
                    <a:pt x="4276" y="4401"/>
                  </a:lnTo>
                  <a:lnTo>
                    <a:pt x="4279" y="4408"/>
                  </a:lnTo>
                  <a:lnTo>
                    <a:pt x="4279" y="4408"/>
                  </a:lnTo>
                  <a:lnTo>
                    <a:pt x="4291" y="4398"/>
                  </a:lnTo>
                  <a:lnTo>
                    <a:pt x="4303" y="4390"/>
                  </a:lnTo>
                  <a:lnTo>
                    <a:pt x="4310" y="4387"/>
                  </a:lnTo>
                  <a:lnTo>
                    <a:pt x="4317" y="4383"/>
                  </a:lnTo>
                  <a:lnTo>
                    <a:pt x="4323" y="4382"/>
                  </a:lnTo>
                  <a:lnTo>
                    <a:pt x="4331" y="4382"/>
                  </a:lnTo>
                  <a:lnTo>
                    <a:pt x="4340" y="4382"/>
                  </a:lnTo>
                  <a:lnTo>
                    <a:pt x="4348" y="4385"/>
                  </a:lnTo>
                  <a:lnTo>
                    <a:pt x="4355" y="4390"/>
                  </a:lnTo>
                  <a:lnTo>
                    <a:pt x="4360" y="4397"/>
                  </a:lnTo>
                  <a:lnTo>
                    <a:pt x="4364" y="4404"/>
                  </a:lnTo>
                  <a:lnTo>
                    <a:pt x="4368" y="4412"/>
                  </a:lnTo>
                  <a:lnTo>
                    <a:pt x="4370" y="4421"/>
                  </a:lnTo>
                  <a:lnTo>
                    <a:pt x="4371" y="4430"/>
                  </a:lnTo>
                  <a:lnTo>
                    <a:pt x="4370" y="4443"/>
                  </a:lnTo>
                  <a:lnTo>
                    <a:pt x="4368" y="4455"/>
                  </a:lnTo>
                  <a:lnTo>
                    <a:pt x="4364" y="4466"/>
                  </a:lnTo>
                  <a:lnTo>
                    <a:pt x="4360" y="4476"/>
                  </a:lnTo>
                  <a:lnTo>
                    <a:pt x="4348" y="4498"/>
                  </a:lnTo>
                  <a:lnTo>
                    <a:pt x="4335" y="4520"/>
                  </a:lnTo>
                  <a:lnTo>
                    <a:pt x="4412" y="4520"/>
                  </a:lnTo>
                  <a:lnTo>
                    <a:pt x="4450" y="4529"/>
                  </a:lnTo>
                  <a:lnTo>
                    <a:pt x="4467" y="4523"/>
                  </a:lnTo>
                  <a:lnTo>
                    <a:pt x="4482" y="4515"/>
                  </a:lnTo>
                  <a:lnTo>
                    <a:pt x="4490" y="4512"/>
                  </a:lnTo>
                  <a:lnTo>
                    <a:pt x="4498" y="4509"/>
                  </a:lnTo>
                  <a:lnTo>
                    <a:pt x="4506" y="4508"/>
                  </a:lnTo>
                  <a:lnTo>
                    <a:pt x="4515" y="4507"/>
                  </a:lnTo>
                  <a:lnTo>
                    <a:pt x="4521" y="4508"/>
                  </a:lnTo>
                  <a:lnTo>
                    <a:pt x="4526" y="4509"/>
                  </a:lnTo>
                  <a:lnTo>
                    <a:pt x="4530" y="4512"/>
                  </a:lnTo>
                  <a:lnTo>
                    <a:pt x="4534" y="4515"/>
                  </a:lnTo>
                  <a:lnTo>
                    <a:pt x="4539" y="4518"/>
                  </a:lnTo>
                  <a:lnTo>
                    <a:pt x="4543" y="4520"/>
                  </a:lnTo>
                  <a:lnTo>
                    <a:pt x="4548" y="4523"/>
                  </a:lnTo>
                  <a:lnTo>
                    <a:pt x="4553" y="4523"/>
                  </a:lnTo>
                  <a:lnTo>
                    <a:pt x="4558" y="4523"/>
                  </a:lnTo>
                  <a:lnTo>
                    <a:pt x="4562" y="4521"/>
                  </a:lnTo>
                  <a:lnTo>
                    <a:pt x="4567" y="4520"/>
                  </a:lnTo>
                  <a:lnTo>
                    <a:pt x="4570" y="4518"/>
                  </a:lnTo>
                  <a:lnTo>
                    <a:pt x="4576" y="4512"/>
                  </a:lnTo>
                  <a:lnTo>
                    <a:pt x="4581" y="4504"/>
                  </a:lnTo>
                  <a:lnTo>
                    <a:pt x="4589" y="4487"/>
                  </a:lnTo>
                  <a:lnTo>
                    <a:pt x="4595" y="4468"/>
                  </a:lnTo>
                  <a:lnTo>
                    <a:pt x="4603" y="4451"/>
                  </a:lnTo>
                  <a:lnTo>
                    <a:pt x="4612" y="4436"/>
                  </a:lnTo>
                  <a:lnTo>
                    <a:pt x="4621" y="4422"/>
                  </a:lnTo>
                  <a:lnTo>
                    <a:pt x="4634" y="4407"/>
                  </a:lnTo>
                  <a:lnTo>
                    <a:pt x="4660" y="4421"/>
                  </a:lnTo>
                  <a:lnTo>
                    <a:pt x="4668" y="4418"/>
                  </a:lnTo>
                  <a:lnTo>
                    <a:pt x="4675" y="4415"/>
                  </a:lnTo>
                  <a:lnTo>
                    <a:pt x="4680" y="4410"/>
                  </a:lnTo>
                  <a:lnTo>
                    <a:pt x="4685" y="4406"/>
                  </a:lnTo>
                  <a:lnTo>
                    <a:pt x="4688" y="4400"/>
                  </a:lnTo>
                  <a:lnTo>
                    <a:pt x="4692" y="4393"/>
                  </a:lnTo>
                  <a:lnTo>
                    <a:pt x="4694" y="4387"/>
                  </a:lnTo>
                  <a:lnTo>
                    <a:pt x="4696" y="4380"/>
                  </a:lnTo>
                  <a:lnTo>
                    <a:pt x="4701" y="4364"/>
                  </a:lnTo>
                  <a:lnTo>
                    <a:pt x="4704" y="4348"/>
                  </a:lnTo>
                  <a:lnTo>
                    <a:pt x="4707" y="4340"/>
                  </a:lnTo>
                  <a:lnTo>
                    <a:pt x="4710" y="4332"/>
                  </a:lnTo>
                  <a:lnTo>
                    <a:pt x="4713" y="4324"/>
                  </a:lnTo>
                  <a:lnTo>
                    <a:pt x="4718" y="4317"/>
                  </a:lnTo>
                  <a:lnTo>
                    <a:pt x="4728" y="4303"/>
                  </a:lnTo>
                  <a:lnTo>
                    <a:pt x="4739" y="4289"/>
                  </a:lnTo>
                  <a:lnTo>
                    <a:pt x="4752" y="4278"/>
                  </a:lnTo>
                  <a:lnTo>
                    <a:pt x="4766" y="4265"/>
                  </a:lnTo>
                  <a:lnTo>
                    <a:pt x="4766" y="4265"/>
                  </a:lnTo>
                  <a:lnTo>
                    <a:pt x="4756" y="4248"/>
                  </a:lnTo>
                  <a:lnTo>
                    <a:pt x="4749" y="4231"/>
                  </a:lnTo>
                  <a:lnTo>
                    <a:pt x="4745" y="4216"/>
                  </a:lnTo>
                  <a:lnTo>
                    <a:pt x="4741" y="4200"/>
                  </a:lnTo>
                  <a:lnTo>
                    <a:pt x="4735" y="4168"/>
                  </a:lnTo>
                  <a:lnTo>
                    <a:pt x="4724" y="4131"/>
                  </a:lnTo>
                  <a:lnTo>
                    <a:pt x="4721" y="4122"/>
                  </a:lnTo>
                  <a:lnTo>
                    <a:pt x="4717" y="4114"/>
                  </a:lnTo>
                  <a:lnTo>
                    <a:pt x="4713" y="4106"/>
                  </a:lnTo>
                  <a:lnTo>
                    <a:pt x="4709" y="4099"/>
                  </a:lnTo>
                  <a:lnTo>
                    <a:pt x="4698" y="4085"/>
                  </a:lnTo>
                  <a:lnTo>
                    <a:pt x="4689" y="4073"/>
                  </a:lnTo>
                  <a:lnTo>
                    <a:pt x="4680" y="4059"/>
                  </a:lnTo>
                  <a:lnTo>
                    <a:pt x="4673" y="4046"/>
                  </a:lnTo>
                  <a:lnTo>
                    <a:pt x="4670" y="4038"/>
                  </a:lnTo>
                  <a:lnTo>
                    <a:pt x="4668" y="4030"/>
                  </a:lnTo>
                  <a:lnTo>
                    <a:pt x="4667" y="4021"/>
                  </a:lnTo>
                  <a:lnTo>
                    <a:pt x="4667" y="4012"/>
                  </a:lnTo>
                  <a:lnTo>
                    <a:pt x="4667" y="3995"/>
                  </a:lnTo>
                  <a:lnTo>
                    <a:pt x="4668" y="3978"/>
                  </a:lnTo>
                  <a:lnTo>
                    <a:pt x="4670" y="3963"/>
                  </a:lnTo>
                  <a:lnTo>
                    <a:pt x="4672" y="3948"/>
                  </a:lnTo>
                  <a:lnTo>
                    <a:pt x="4679" y="3920"/>
                  </a:lnTo>
                  <a:lnTo>
                    <a:pt x="4688" y="3887"/>
                  </a:lnTo>
                  <a:lnTo>
                    <a:pt x="4692" y="3878"/>
                  </a:lnTo>
                  <a:lnTo>
                    <a:pt x="4697" y="3870"/>
                  </a:lnTo>
                  <a:lnTo>
                    <a:pt x="4702" y="3863"/>
                  </a:lnTo>
                  <a:lnTo>
                    <a:pt x="4707" y="3856"/>
                  </a:lnTo>
                  <a:lnTo>
                    <a:pt x="4713" y="3850"/>
                  </a:lnTo>
                  <a:lnTo>
                    <a:pt x="4717" y="3843"/>
                  </a:lnTo>
                  <a:lnTo>
                    <a:pt x="4720" y="3835"/>
                  </a:lnTo>
                  <a:lnTo>
                    <a:pt x="4721" y="3826"/>
                  </a:lnTo>
                  <a:lnTo>
                    <a:pt x="4720" y="3817"/>
                  </a:lnTo>
                  <a:lnTo>
                    <a:pt x="4718" y="3810"/>
                  </a:lnTo>
                  <a:lnTo>
                    <a:pt x="4714" y="3803"/>
                  </a:lnTo>
                  <a:lnTo>
                    <a:pt x="4710" y="3796"/>
                  </a:lnTo>
                  <a:lnTo>
                    <a:pt x="4705" y="3790"/>
                  </a:lnTo>
                  <a:lnTo>
                    <a:pt x="4702" y="3784"/>
                  </a:lnTo>
                  <a:lnTo>
                    <a:pt x="4700" y="3776"/>
                  </a:lnTo>
                  <a:lnTo>
                    <a:pt x="4698" y="3768"/>
                  </a:lnTo>
                  <a:lnTo>
                    <a:pt x="4698" y="3752"/>
                  </a:lnTo>
                  <a:lnTo>
                    <a:pt x="4701" y="3739"/>
                  </a:lnTo>
                  <a:lnTo>
                    <a:pt x="4702" y="3732"/>
                  </a:lnTo>
                  <a:lnTo>
                    <a:pt x="4704" y="3726"/>
                  </a:lnTo>
                  <a:lnTo>
                    <a:pt x="4707" y="3719"/>
                  </a:lnTo>
                  <a:lnTo>
                    <a:pt x="4711" y="3713"/>
                  </a:lnTo>
                  <a:lnTo>
                    <a:pt x="4715" y="3708"/>
                  </a:lnTo>
                  <a:lnTo>
                    <a:pt x="4720" y="3703"/>
                  </a:lnTo>
                  <a:lnTo>
                    <a:pt x="4726" y="3700"/>
                  </a:lnTo>
                  <a:lnTo>
                    <a:pt x="4731" y="3697"/>
                  </a:lnTo>
                  <a:lnTo>
                    <a:pt x="4736" y="3693"/>
                  </a:lnTo>
                  <a:lnTo>
                    <a:pt x="4739" y="3689"/>
                  </a:lnTo>
                  <a:lnTo>
                    <a:pt x="4743" y="3684"/>
                  </a:lnTo>
                  <a:lnTo>
                    <a:pt x="4744" y="3677"/>
                  </a:lnTo>
                  <a:lnTo>
                    <a:pt x="4743" y="3668"/>
                  </a:lnTo>
                  <a:lnTo>
                    <a:pt x="4740" y="3660"/>
                  </a:lnTo>
                  <a:lnTo>
                    <a:pt x="4738" y="3651"/>
                  </a:lnTo>
                  <a:lnTo>
                    <a:pt x="4737" y="3642"/>
                  </a:lnTo>
                  <a:lnTo>
                    <a:pt x="4738" y="3628"/>
                  </a:lnTo>
                  <a:lnTo>
                    <a:pt x="4741" y="3615"/>
                  </a:lnTo>
                  <a:lnTo>
                    <a:pt x="4745" y="3603"/>
                  </a:lnTo>
                  <a:lnTo>
                    <a:pt x="4749" y="3591"/>
                  </a:lnTo>
                  <a:lnTo>
                    <a:pt x="4755" y="3580"/>
                  </a:lnTo>
                  <a:lnTo>
                    <a:pt x="4758" y="3569"/>
                  </a:lnTo>
                  <a:lnTo>
                    <a:pt x="4762" y="3555"/>
                  </a:lnTo>
                  <a:lnTo>
                    <a:pt x="4763" y="3541"/>
                  </a:lnTo>
                  <a:lnTo>
                    <a:pt x="4762" y="3536"/>
                  </a:lnTo>
                  <a:lnTo>
                    <a:pt x="4761" y="3531"/>
                  </a:lnTo>
                  <a:lnTo>
                    <a:pt x="4760" y="3527"/>
                  </a:lnTo>
                  <a:lnTo>
                    <a:pt x="4757" y="3523"/>
                  </a:lnTo>
                  <a:lnTo>
                    <a:pt x="4752" y="3517"/>
                  </a:lnTo>
                  <a:lnTo>
                    <a:pt x="4745" y="3511"/>
                  </a:lnTo>
                  <a:lnTo>
                    <a:pt x="4737" y="3505"/>
                  </a:lnTo>
                  <a:lnTo>
                    <a:pt x="4729" y="3498"/>
                  </a:lnTo>
                  <a:lnTo>
                    <a:pt x="4721" y="3493"/>
                  </a:lnTo>
                  <a:lnTo>
                    <a:pt x="4714" y="3485"/>
                  </a:lnTo>
                  <a:lnTo>
                    <a:pt x="4709" y="3475"/>
                  </a:lnTo>
                  <a:lnTo>
                    <a:pt x="4705" y="3466"/>
                  </a:lnTo>
                  <a:lnTo>
                    <a:pt x="4704" y="3455"/>
                  </a:lnTo>
                  <a:lnTo>
                    <a:pt x="4704" y="3445"/>
                  </a:lnTo>
                  <a:lnTo>
                    <a:pt x="4706" y="3425"/>
                  </a:lnTo>
                  <a:lnTo>
                    <a:pt x="4707" y="3401"/>
                  </a:lnTo>
                  <a:lnTo>
                    <a:pt x="4707" y="3373"/>
                  </a:lnTo>
                  <a:lnTo>
                    <a:pt x="4709" y="3346"/>
                  </a:lnTo>
                  <a:lnTo>
                    <a:pt x="4709" y="3321"/>
                  </a:lnTo>
                  <a:lnTo>
                    <a:pt x="4711" y="3296"/>
                  </a:lnTo>
                  <a:lnTo>
                    <a:pt x="4713" y="3284"/>
                  </a:lnTo>
                  <a:lnTo>
                    <a:pt x="4715" y="3272"/>
                  </a:lnTo>
                  <a:lnTo>
                    <a:pt x="4718" y="3261"/>
                  </a:lnTo>
                  <a:lnTo>
                    <a:pt x="4721" y="3248"/>
                  </a:lnTo>
                  <a:lnTo>
                    <a:pt x="4726" y="3236"/>
                  </a:lnTo>
                  <a:lnTo>
                    <a:pt x="4731" y="3224"/>
                  </a:lnTo>
                  <a:lnTo>
                    <a:pt x="4737" y="3212"/>
                  </a:lnTo>
                  <a:lnTo>
                    <a:pt x="4744" y="3198"/>
                  </a:lnTo>
                  <a:lnTo>
                    <a:pt x="4766" y="3160"/>
                  </a:lnTo>
                  <a:lnTo>
                    <a:pt x="4786" y="3123"/>
                  </a:lnTo>
                  <a:lnTo>
                    <a:pt x="4794" y="3105"/>
                  </a:lnTo>
                  <a:lnTo>
                    <a:pt x="4799" y="3085"/>
                  </a:lnTo>
                  <a:lnTo>
                    <a:pt x="4801" y="3075"/>
                  </a:lnTo>
                  <a:lnTo>
                    <a:pt x="4803" y="3065"/>
                  </a:lnTo>
                  <a:lnTo>
                    <a:pt x="4804" y="3053"/>
                  </a:lnTo>
                  <a:lnTo>
                    <a:pt x="4805" y="3041"/>
                  </a:lnTo>
                  <a:lnTo>
                    <a:pt x="4807" y="3036"/>
                  </a:lnTo>
                  <a:lnTo>
                    <a:pt x="4812" y="3032"/>
                  </a:lnTo>
                  <a:lnTo>
                    <a:pt x="4815" y="3028"/>
                  </a:lnTo>
                  <a:lnTo>
                    <a:pt x="4820" y="3025"/>
                  </a:lnTo>
                  <a:lnTo>
                    <a:pt x="4830" y="3018"/>
                  </a:lnTo>
                  <a:lnTo>
                    <a:pt x="4839" y="3012"/>
                  </a:lnTo>
                  <a:lnTo>
                    <a:pt x="4848" y="3007"/>
                  </a:lnTo>
                  <a:lnTo>
                    <a:pt x="4856" y="2999"/>
                  </a:lnTo>
                  <a:lnTo>
                    <a:pt x="4858" y="2995"/>
                  </a:lnTo>
                  <a:lnTo>
                    <a:pt x="4860" y="2991"/>
                  </a:lnTo>
                  <a:lnTo>
                    <a:pt x="4862" y="2985"/>
                  </a:lnTo>
                  <a:lnTo>
                    <a:pt x="4863" y="2980"/>
                  </a:lnTo>
                  <a:lnTo>
                    <a:pt x="4862" y="2964"/>
                  </a:lnTo>
                  <a:lnTo>
                    <a:pt x="4859" y="2949"/>
                  </a:lnTo>
                  <a:lnTo>
                    <a:pt x="4855" y="2937"/>
                  </a:lnTo>
                  <a:lnTo>
                    <a:pt x="4851" y="2923"/>
                  </a:lnTo>
                  <a:lnTo>
                    <a:pt x="4847" y="2910"/>
                  </a:lnTo>
                  <a:lnTo>
                    <a:pt x="4843" y="2897"/>
                  </a:lnTo>
                  <a:lnTo>
                    <a:pt x="4841" y="2882"/>
                  </a:lnTo>
                  <a:lnTo>
                    <a:pt x="4840" y="2866"/>
                  </a:lnTo>
                  <a:lnTo>
                    <a:pt x="4841" y="2853"/>
                  </a:lnTo>
                  <a:lnTo>
                    <a:pt x="4843" y="2840"/>
                  </a:lnTo>
                  <a:lnTo>
                    <a:pt x="4847" y="2829"/>
                  </a:lnTo>
                  <a:lnTo>
                    <a:pt x="4850" y="2819"/>
                  </a:lnTo>
                  <a:lnTo>
                    <a:pt x="4854" y="2807"/>
                  </a:lnTo>
                  <a:lnTo>
                    <a:pt x="4857" y="2796"/>
                  </a:lnTo>
                  <a:lnTo>
                    <a:pt x="4859" y="2785"/>
                  </a:lnTo>
                  <a:lnTo>
                    <a:pt x="4860" y="2771"/>
                  </a:lnTo>
                  <a:lnTo>
                    <a:pt x="4860" y="2759"/>
                  </a:lnTo>
                  <a:lnTo>
                    <a:pt x="4860" y="2748"/>
                  </a:lnTo>
                  <a:lnTo>
                    <a:pt x="4859" y="2738"/>
                  </a:lnTo>
                  <a:lnTo>
                    <a:pt x="4859" y="2726"/>
                  </a:lnTo>
                  <a:lnTo>
                    <a:pt x="4859" y="2719"/>
                  </a:lnTo>
                  <a:lnTo>
                    <a:pt x="4862" y="2713"/>
                  </a:lnTo>
                  <a:lnTo>
                    <a:pt x="4863" y="2708"/>
                  </a:lnTo>
                  <a:lnTo>
                    <a:pt x="4866" y="2702"/>
                  </a:lnTo>
                  <a:lnTo>
                    <a:pt x="4873" y="2692"/>
                  </a:lnTo>
                  <a:lnTo>
                    <a:pt x="4882" y="2683"/>
                  </a:lnTo>
                  <a:lnTo>
                    <a:pt x="4890" y="2674"/>
                  </a:lnTo>
                  <a:lnTo>
                    <a:pt x="4897" y="2664"/>
                  </a:lnTo>
                  <a:lnTo>
                    <a:pt x="4900" y="2658"/>
                  </a:lnTo>
                  <a:lnTo>
                    <a:pt x="4902" y="2652"/>
                  </a:lnTo>
                  <a:lnTo>
                    <a:pt x="4903" y="2647"/>
                  </a:lnTo>
                  <a:lnTo>
                    <a:pt x="4905" y="2640"/>
                  </a:lnTo>
                  <a:lnTo>
                    <a:pt x="4902" y="2630"/>
                  </a:lnTo>
                  <a:lnTo>
                    <a:pt x="4899" y="2620"/>
                  </a:lnTo>
                  <a:lnTo>
                    <a:pt x="4896" y="2611"/>
                  </a:lnTo>
                  <a:lnTo>
                    <a:pt x="4894" y="2601"/>
                  </a:lnTo>
                  <a:lnTo>
                    <a:pt x="4896" y="2590"/>
                  </a:lnTo>
                  <a:lnTo>
                    <a:pt x="4897" y="2580"/>
                  </a:lnTo>
                  <a:lnTo>
                    <a:pt x="4900" y="2571"/>
                  </a:lnTo>
                  <a:lnTo>
                    <a:pt x="4903" y="2562"/>
                  </a:lnTo>
                  <a:lnTo>
                    <a:pt x="4912" y="2543"/>
                  </a:lnTo>
                  <a:lnTo>
                    <a:pt x="4920" y="2523"/>
                  </a:lnTo>
                  <a:lnTo>
                    <a:pt x="4928" y="2503"/>
                  </a:lnTo>
                  <a:lnTo>
                    <a:pt x="4936" y="2483"/>
                  </a:lnTo>
                  <a:lnTo>
                    <a:pt x="4945" y="2465"/>
                  </a:lnTo>
                  <a:lnTo>
                    <a:pt x="4952" y="2444"/>
                  </a:lnTo>
                  <a:lnTo>
                    <a:pt x="4956" y="2428"/>
                  </a:lnTo>
                  <a:lnTo>
                    <a:pt x="4959" y="2413"/>
                  </a:lnTo>
                  <a:lnTo>
                    <a:pt x="4961" y="2408"/>
                  </a:lnTo>
                  <a:lnTo>
                    <a:pt x="4965" y="2401"/>
                  </a:lnTo>
                  <a:lnTo>
                    <a:pt x="4969" y="2396"/>
                  </a:lnTo>
                  <a:lnTo>
                    <a:pt x="4975" y="2392"/>
                  </a:lnTo>
                  <a:lnTo>
                    <a:pt x="4988" y="2389"/>
                  </a:lnTo>
                  <a:lnTo>
                    <a:pt x="5001" y="2385"/>
                  </a:lnTo>
                  <a:lnTo>
                    <a:pt x="5003" y="2383"/>
                  </a:lnTo>
                  <a:lnTo>
                    <a:pt x="5007" y="2379"/>
                  </a:lnTo>
                  <a:lnTo>
                    <a:pt x="5008" y="2376"/>
                  </a:lnTo>
                  <a:lnTo>
                    <a:pt x="5009" y="2371"/>
                  </a:lnTo>
                  <a:lnTo>
                    <a:pt x="5010" y="2363"/>
                  </a:lnTo>
                  <a:lnTo>
                    <a:pt x="5010" y="2354"/>
                  </a:lnTo>
                  <a:lnTo>
                    <a:pt x="5011" y="2345"/>
                  </a:lnTo>
                  <a:lnTo>
                    <a:pt x="5012" y="2336"/>
                  </a:lnTo>
                  <a:lnTo>
                    <a:pt x="5013" y="2332"/>
                  </a:lnTo>
                  <a:lnTo>
                    <a:pt x="5014" y="2328"/>
                  </a:lnTo>
                  <a:lnTo>
                    <a:pt x="5017" y="2325"/>
                  </a:lnTo>
                  <a:lnTo>
                    <a:pt x="5020" y="2321"/>
                  </a:lnTo>
                  <a:lnTo>
                    <a:pt x="5024" y="2318"/>
                  </a:lnTo>
                  <a:lnTo>
                    <a:pt x="5028" y="2317"/>
                  </a:lnTo>
                  <a:lnTo>
                    <a:pt x="5033" y="2316"/>
                  </a:lnTo>
                  <a:lnTo>
                    <a:pt x="5038" y="2315"/>
                  </a:lnTo>
                  <a:lnTo>
                    <a:pt x="5048" y="2315"/>
                  </a:lnTo>
                  <a:lnTo>
                    <a:pt x="5059" y="2311"/>
                  </a:lnTo>
                  <a:lnTo>
                    <a:pt x="5064" y="2308"/>
                  </a:lnTo>
                  <a:lnTo>
                    <a:pt x="5069" y="2303"/>
                  </a:lnTo>
                  <a:lnTo>
                    <a:pt x="5072" y="2298"/>
                  </a:lnTo>
                  <a:lnTo>
                    <a:pt x="5074" y="2292"/>
                  </a:lnTo>
                  <a:lnTo>
                    <a:pt x="5077" y="2278"/>
                  </a:lnTo>
                  <a:lnTo>
                    <a:pt x="5078" y="2264"/>
                  </a:lnTo>
                  <a:lnTo>
                    <a:pt x="5078" y="2249"/>
                  </a:lnTo>
                  <a:lnTo>
                    <a:pt x="5078" y="2234"/>
                  </a:lnTo>
                  <a:lnTo>
                    <a:pt x="5080" y="2227"/>
                  </a:lnTo>
                  <a:lnTo>
                    <a:pt x="5082" y="2221"/>
                  </a:lnTo>
                  <a:lnTo>
                    <a:pt x="5086" y="2214"/>
                  </a:lnTo>
                  <a:lnTo>
                    <a:pt x="5090" y="2208"/>
                  </a:lnTo>
                  <a:lnTo>
                    <a:pt x="5097" y="2204"/>
                  </a:lnTo>
                  <a:lnTo>
                    <a:pt x="5105" y="2199"/>
                  </a:lnTo>
                  <a:lnTo>
                    <a:pt x="5113" y="2197"/>
                  </a:lnTo>
                  <a:lnTo>
                    <a:pt x="5121" y="2196"/>
                  </a:lnTo>
                  <a:lnTo>
                    <a:pt x="5129" y="2193"/>
                  </a:lnTo>
                  <a:lnTo>
                    <a:pt x="5137" y="2191"/>
                  </a:lnTo>
                  <a:lnTo>
                    <a:pt x="5144" y="2188"/>
                  </a:lnTo>
                  <a:lnTo>
                    <a:pt x="5152" y="2183"/>
                  </a:lnTo>
                  <a:lnTo>
                    <a:pt x="5157" y="2178"/>
                  </a:lnTo>
                  <a:lnTo>
                    <a:pt x="5162" y="2171"/>
                  </a:lnTo>
                  <a:lnTo>
                    <a:pt x="5164" y="2163"/>
                  </a:lnTo>
                  <a:lnTo>
                    <a:pt x="5167" y="2156"/>
                  </a:lnTo>
                  <a:lnTo>
                    <a:pt x="5170" y="2149"/>
                  </a:lnTo>
                  <a:lnTo>
                    <a:pt x="5173" y="2142"/>
                  </a:lnTo>
                  <a:lnTo>
                    <a:pt x="5178" y="2137"/>
                  </a:lnTo>
                  <a:lnTo>
                    <a:pt x="5183" y="2131"/>
                  </a:lnTo>
                  <a:lnTo>
                    <a:pt x="5188" y="2130"/>
                  </a:lnTo>
                  <a:lnTo>
                    <a:pt x="5191" y="2129"/>
                  </a:lnTo>
                  <a:lnTo>
                    <a:pt x="5196" y="2128"/>
                  </a:lnTo>
                  <a:lnTo>
                    <a:pt x="5200" y="2128"/>
                  </a:lnTo>
                  <a:lnTo>
                    <a:pt x="5208" y="2129"/>
                  </a:lnTo>
                  <a:lnTo>
                    <a:pt x="5217" y="2130"/>
                  </a:lnTo>
                  <a:lnTo>
                    <a:pt x="5225" y="2132"/>
                  </a:lnTo>
                  <a:lnTo>
                    <a:pt x="5233" y="2132"/>
                  </a:lnTo>
                  <a:lnTo>
                    <a:pt x="5238" y="2131"/>
                  </a:lnTo>
                  <a:lnTo>
                    <a:pt x="5241" y="2130"/>
                  </a:lnTo>
                  <a:lnTo>
                    <a:pt x="5244" y="2128"/>
                  </a:lnTo>
                  <a:lnTo>
                    <a:pt x="5248" y="2125"/>
                  </a:lnTo>
                  <a:lnTo>
                    <a:pt x="5252" y="2120"/>
                  </a:lnTo>
                  <a:lnTo>
                    <a:pt x="5256" y="2114"/>
                  </a:lnTo>
                  <a:lnTo>
                    <a:pt x="5258" y="2108"/>
                  </a:lnTo>
                  <a:lnTo>
                    <a:pt x="5259" y="2102"/>
                  </a:lnTo>
                  <a:lnTo>
                    <a:pt x="5260" y="2088"/>
                  </a:lnTo>
                  <a:lnTo>
                    <a:pt x="5260" y="2073"/>
                  </a:lnTo>
                  <a:lnTo>
                    <a:pt x="5260" y="2068"/>
                  </a:lnTo>
                  <a:lnTo>
                    <a:pt x="5259" y="2061"/>
                  </a:lnTo>
                  <a:lnTo>
                    <a:pt x="5257" y="2056"/>
                  </a:lnTo>
                  <a:lnTo>
                    <a:pt x="5255" y="2051"/>
                  </a:lnTo>
                  <a:lnTo>
                    <a:pt x="5252" y="2046"/>
                  </a:lnTo>
                  <a:lnTo>
                    <a:pt x="5250" y="2040"/>
                  </a:lnTo>
                  <a:lnTo>
                    <a:pt x="5249" y="2035"/>
                  </a:lnTo>
                  <a:lnTo>
                    <a:pt x="5248" y="2029"/>
                  </a:lnTo>
                  <a:lnTo>
                    <a:pt x="5249" y="2020"/>
                  </a:lnTo>
                  <a:lnTo>
                    <a:pt x="5251" y="2012"/>
                  </a:lnTo>
                  <a:lnTo>
                    <a:pt x="5256" y="2005"/>
                  </a:lnTo>
                  <a:lnTo>
                    <a:pt x="5260" y="2000"/>
                  </a:lnTo>
                  <a:lnTo>
                    <a:pt x="5274" y="1989"/>
                  </a:lnTo>
                  <a:lnTo>
                    <a:pt x="5289" y="1980"/>
                  </a:lnTo>
                  <a:lnTo>
                    <a:pt x="5303" y="1971"/>
                  </a:lnTo>
                  <a:lnTo>
                    <a:pt x="5316" y="1961"/>
                  </a:lnTo>
                  <a:lnTo>
                    <a:pt x="5321" y="1955"/>
                  </a:lnTo>
                  <a:lnTo>
                    <a:pt x="5325" y="1949"/>
                  </a:lnTo>
                  <a:lnTo>
                    <a:pt x="5327" y="1941"/>
                  </a:lnTo>
                  <a:lnTo>
                    <a:pt x="5328" y="1932"/>
                  </a:lnTo>
                  <a:lnTo>
                    <a:pt x="5328" y="1926"/>
                  </a:lnTo>
                  <a:lnTo>
                    <a:pt x="5327" y="1920"/>
                  </a:lnTo>
                  <a:lnTo>
                    <a:pt x="5325" y="1916"/>
                  </a:lnTo>
                  <a:lnTo>
                    <a:pt x="5323" y="1911"/>
                  </a:lnTo>
                  <a:lnTo>
                    <a:pt x="5316" y="1903"/>
                  </a:lnTo>
                  <a:lnTo>
                    <a:pt x="5308" y="1897"/>
                  </a:lnTo>
                  <a:lnTo>
                    <a:pt x="5298" y="1889"/>
                  </a:lnTo>
                  <a:lnTo>
                    <a:pt x="5287" y="1882"/>
                  </a:lnTo>
                  <a:lnTo>
                    <a:pt x="5275" y="1875"/>
                  </a:lnTo>
                  <a:lnTo>
                    <a:pt x="5263" y="1869"/>
                  </a:lnTo>
                  <a:lnTo>
                    <a:pt x="5236" y="1858"/>
                  </a:lnTo>
                  <a:lnTo>
                    <a:pt x="5209" y="1846"/>
                  </a:lnTo>
                  <a:lnTo>
                    <a:pt x="5167" y="1824"/>
                  </a:lnTo>
                  <a:lnTo>
                    <a:pt x="5131" y="1805"/>
                  </a:lnTo>
                  <a:lnTo>
                    <a:pt x="5096" y="1784"/>
                  </a:lnTo>
                  <a:lnTo>
                    <a:pt x="5055" y="1762"/>
                  </a:lnTo>
                  <a:lnTo>
                    <a:pt x="5013" y="1738"/>
                  </a:lnTo>
                  <a:lnTo>
                    <a:pt x="4973" y="1718"/>
                  </a:lnTo>
                  <a:lnTo>
                    <a:pt x="4953" y="1709"/>
                  </a:lnTo>
                  <a:lnTo>
                    <a:pt x="4935" y="1701"/>
                  </a:lnTo>
                  <a:lnTo>
                    <a:pt x="4916" y="1693"/>
                  </a:lnTo>
                  <a:lnTo>
                    <a:pt x="4897" y="1686"/>
                  </a:lnTo>
                  <a:lnTo>
                    <a:pt x="4877" y="1679"/>
                  </a:lnTo>
                  <a:lnTo>
                    <a:pt x="4858" y="1675"/>
                  </a:lnTo>
                  <a:lnTo>
                    <a:pt x="4838" y="1670"/>
                  </a:lnTo>
                  <a:lnTo>
                    <a:pt x="4817" y="1665"/>
                  </a:lnTo>
                  <a:lnTo>
                    <a:pt x="4796" y="1663"/>
                  </a:lnTo>
                  <a:lnTo>
                    <a:pt x="4773" y="1661"/>
                  </a:lnTo>
                  <a:lnTo>
                    <a:pt x="4751" y="1660"/>
                  </a:lnTo>
                  <a:lnTo>
                    <a:pt x="4726" y="1659"/>
                  </a:lnTo>
                  <a:lnTo>
                    <a:pt x="4697" y="1660"/>
                  </a:lnTo>
                  <a:lnTo>
                    <a:pt x="4672" y="1662"/>
                  </a:lnTo>
                  <a:lnTo>
                    <a:pt x="4646" y="1664"/>
                  </a:lnTo>
                  <a:lnTo>
                    <a:pt x="4618" y="1665"/>
                  </a:lnTo>
                  <a:lnTo>
                    <a:pt x="4607" y="1665"/>
                  </a:lnTo>
                  <a:lnTo>
                    <a:pt x="4596" y="1664"/>
                  </a:lnTo>
                  <a:lnTo>
                    <a:pt x="4586" y="1662"/>
                  </a:lnTo>
                  <a:lnTo>
                    <a:pt x="4576" y="1660"/>
                  </a:lnTo>
                  <a:lnTo>
                    <a:pt x="4558" y="1654"/>
                  </a:lnTo>
                  <a:lnTo>
                    <a:pt x="4541" y="1646"/>
                  </a:lnTo>
                  <a:lnTo>
                    <a:pt x="4507" y="1628"/>
                  </a:lnTo>
                  <a:lnTo>
                    <a:pt x="4467" y="1611"/>
                  </a:lnTo>
                  <a:lnTo>
                    <a:pt x="4462" y="1609"/>
                  </a:lnTo>
                  <a:lnTo>
                    <a:pt x="4456" y="1605"/>
                  </a:lnTo>
                  <a:lnTo>
                    <a:pt x="4451" y="1602"/>
                  </a:lnTo>
                  <a:lnTo>
                    <a:pt x="4448" y="1599"/>
                  </a:lnTo>
                  <a:lnTo>
                    <a:pt x="4440" y="1591"/>
                  </a:lnTo>
                  <a:lnTo>
                    <a:pt x="4432" y="1583"/>
                  </a:lnTo>
                  <a:lnTo>
                    <a:pt x="4425" y="1575"/>
                  </a:lnTo>
                  <a:lnTo>
                    <a:pt x="4416" y="1568"/>
                  </a:lnTo>
                  <a:lnTo>
                    <a:pt x="4412" y="1566"/>
                  </a:lnTo>
                  <a:lnTo>
                    <a:pt x="4407" y="1565"/>
                  </a:lnTo>
                  <a:lnTo>
                    <a:pt x="4402" y="1562"/>
                  </a:lnTo>
                  <a:lnTo>
                    <a:pt x="4396" y="1562"/>
                  </a:lnTo>
                  <a:lnTo>
                    <a:pt x="4376" y="1564"/>
                  </a:lnTo>
                  <a:lnTo>
                    <a:pt x="4357" y="1566"/>
                  </a:lnTo>
                  <a:lnTo>
                    <a:pt x="4339" y="1569"/>
                  </a:lnTo>
                  <a:lnTo>
                    <a:pt x="4319" y="1575"/>
                  </a:lnTo>
                  <a:lnTo>
                    <a:pt x="4311" y="1578"/>
                  </a:lnTo>
                  <a:lnTo>
                    <a:pt x="4303" y="1582"/>
                  </a:lnTo>
                  <a:lnTo>
                    <a:pt x="4296" y="1586"/>
                  </a:lnTo>
                  <a:lnTo>
                    <a:pt x="4291" y="1591"/>
                  </a:lnTo>
                  <a:lnTo>
                    <a:pt x="4278" y="1601"/>
                  </a:lnTo>
                  <a:lnTo>
                    <a:pt x="4267" y="1611"/>
                  </a:lnTo>
                  <a:lnTo>
                    <a:pt x="4255" y="1620"/>
                  </a:lnTo>
                  <a:lnTo>
                    <a:pt x="4243" y="1629"/>
                  </a:lnTo>
                  <a:lnTo>
                    <a:pt x="4236" y="1631"/>
                  </a:lnTo>
                  <a:lnTo>
                    <a:pt x="4229" y="1635"/>
                  </a:lnTo>
                  <a:lnTo>
                    <a:pt x="4222" y="1636"/>
                  </a:lnTo>
                  <a:lnTo>
                    <a:pt x="4212" y="1636"/>
                  </a:lnTo>
                  <a:lnTo>
                    <a:pt x="4203" y="1636"/>
                  </a:lnTo>
                  <a:lnTo>
                    <a:pt x="4194" y="1635"/>
                  </a:lnTo>
                  <a:lnTo>
                    <a:pt x="4185" y="1634"/>
                  </a:lnTo>
                  <a:lnTo>
                    <a:pt x="4177" y="1631"/>
                  </a:lnTo>
                  <a:lnTo>
                    <a:pt x="4160" y="1626"/>
                  </a:lnTo>
                  <a:lnTo>
                    <a:pt x="4146" y="1620"/>
                  </a:lnTo>
                  <a:lnTo>
                    <a:pt x="4130" y="1615"/>
                  </a:lnTo>
                  <a:lnTo>
                    <a:pt x="4114" y="1609"/>
                  </a:lnTo>
                  <a:lnTo>
                    <a:pt x="4106" y="1608"/>
                  </a:lnTo>
                  <a:lnTo>
                    <a:pt x="4097" y="1605"/>
                  </a:lnTo>
                  <a:lnTo>
                    <a:pt x="4088" y="1604"/>
                  </a:lnTo>
                  <a:lnTo>
                    <a:pt x="4078" y="1604"/>
                  </a:lnTo>
                  <a:lnTo>
                    <a:pt x="4074" y="1604"/>
                  </a:lnTo>
                  <a:lnTo>
                    <a:pt x="4070" y="1605"/>
                  </a:lnTo>
                  <a:lnTo>
                    <a:pt x="4066" y="1608"/>
                  </a:lnTo>
                  <a:lnTo>
                    <a:pt x="4063" y="1610"/>
                  </a:lnTo>
                  <a:lnTo>
                    <a:pt x="4057" y="1616"/>
                  </a:lnTo>
                  <a:lnTo>
                    <a:pt x="4053" y="1622"/>
                  </a:lnTo>
                  <a:lnTo>
                    <a:pt x="4047" y="1628"/>
                  </a:lnTo>
                  <a:lnTo>
                    <a:pt x="4041" y="1634"/>
                  </a:lnTo>
                  <a:lnTo>
                    <a:pt x="4038" y="1636"/>
                  </a:lnTo>
                  <a:lnTo>
                    <a:pt x="4035" y="1638"/>
                  </a:lnTo>
                  <a:lnTo>
                    <a:pt x="4031" y="1639"/>
                  </a:lnTo>
                  <a:lnTo>
                    <a:pt x="4027" y="1639"/>
                  </a:lnTo>
                  <a:lnTo>
                    <a:pt x="4021" y="1639"/>
                  </a:lnTo>
                  <a:lnTo>
                    <a:pt x="4015" y="1638"/>
                  </a:lnTo>
                  <a:lnTo>
                    <a:pt x="4011" y="1637"/>
                  </a:lnTo>
                  <a:lnTo>
                    <a:pt x="4006" y="1635"/>
                  </a:lnTo>
                  <a:lnTo>
                    <a:pt x="3997" y="1629"/>
                  </a:lnTo>
                  <a:lnTo>
                    <a:pt x="3990" y="1622"/>
                  </a:lnTo>
                  <a:lnTo>
                    <a:pt x="3984" y="1615"/>
                  </a:lnTo>
                  <a:lnTo>
                    <a:pt x="3978" y="1605"/>
                  </a:lnTo>
                  <a:lnTo>
                    <a:pt x="3972" y="1595"/>
                  </a:lnTo>
                  <a:lnTo>
                    <a:pt x="3967" y="1585"/>
                  </a:lnTo>
                  <a:lnTo>
                    <a:pt x="3961" y="1575"/>
                  </a:lnTo>
                  <a:lnTo>
                    <a:pt x="3955" y="1565"/>
                  </a:lnTo>
                  <a:lnTo>
                    <a:pt x="3950" y="1556"/>
                  </a:lnTo>
                  <a:lnTo>
                    <a:pt x="3943" y="1548"/>
                  </a:lnTo>
                  <a:lnTo>
                    <a:pt x="3936" y="1541"/>
                  </a:lnTo>
                  <a:lnTo>
                    <a:pt x="3927" y="1535"/>
                  </a:lnTo>
                  <a:lnTo>
                    <a:pt x="3922" y="1533"/>
                  </a:lnTo>
                  <a:lnTo>
                    <a:pt x="3918" y="1532"/>
                  </a:lnTo>
                  <a:lnTo>
                    <a:pt x="3912" y="1531"/>
                  </a:lnTo>
                  <a:lnTo>
                    <a:pt x="3907" y="1531"/>
                  </a:lnTo>
                  <a:lnTo>
                    <a:pt x="3875" y="1531"/>
                  </a:lnTo>
                  <a:lnTo>
                    <a:pt x="3847" y="1531"/>
                  </a:lnTo>
                  <a:lnTo>
                    <a:pt x="3818" y="1531"/>
                  </a:lnTo>
                  <a:lnTo>
                    <a:pt x="3785" y="1531"/>
                  </a:lnTo>
                  <a:lnTo>
                    <a:pt x="3787" y="1553"/>
                  </a:lnTo>
                  <a:lnTo>
                    <a:pt x="3787" y="1573"/>
                  </a:lnTo>
                  <a:lnTo>
                    <a:pt x="3785" y="1592"/>
                  </a:lnTo>
                  <a:lnTo>
                    <a:pt x="3785" y="1615"/>
                  </a:lnTo>
                  <a:lnTo>
                    <a:pt x="3734" y="1615"/>
                  </a:lnTo>
                  <a:lnTo>
                    <a:pt x="3727" y="1613"/>
                  </a:lnTo>
                  <a:lnTo>
                    <a:pt x="3720" y="1612"/>
                  </a:lnTo>
                  <a:lnTo>
                    <a:pt x="3713" y="1610"/>
                  </a:lnTo>
                  <a:lnTo>
                    <a:pt x="3707" y="1607"/>
                  </a:lnTo>
                  <a:lnTo>
                    <a:pt x="3696" y="1599"/>
                  </a:lnTo>
                  <a:lnTo>
                    <a:pt x="3687" y="1590"/>
                  </a:lnTo>
                  <a:lnTo>
                    <a:pt x="3677" y="1578"/>
                  </a:lnTo>
                  <a:lnTo>
                    <a:pt x="3668" y="1567"/>
                  </a:lnTo>
                  <a:lnTo>
                    <a:pt x="3656" y="1557"/>
                  </a:lnTo>
                  <a:lnTo>
                    <a:pt x="3644" y="1547"/>
                  </a:lnTo>
                  <a:lnTo>
                    <a:pt x="3631" y="1537"/>
                  </a:lnTo>
                  <a:lnTo>
                    <a:pt x="3619" y="1528"/>
                  </a:lnTo>
                  <a:lnTo>
                    <a:pt x="3609" y="1518"/>
                  </a:lnTo>
                  <a:lnTo>
                    <a:pt x="3599" y="1509"/>
                  </a:lnTo>
                  <a:lnTo>
                    <a:pt x="3580" y="1489"/>
                  </a:lnTo>
                  <a:lnTo>
                    <a:pt x="3565" y="1468"/>
                  </a:lnTo>
                  <a:lnTo>
                    <a:pt x="3549" y="1447"/>
                  </a:lnTo>
                  <a:lnTo>
                    <a:pt x="3533" y="1424"/>
                  </a:lnTo>
                  <a:lnTo>
                    <a:pt x="3516" y="1400"/>
                  </a:lnTo>
                  <a:lnTo>
                    <a:pt x="3497" y="1377"/>
                  </a:lnTo>
                  <a:lnTo>
                    <a:pt x="3486" y="1364"/>
                  </a:lnTo>
                  <a:lnTo>
                    <a:pt x="3478" y="1353"/>
                  </a:lnTo>
                  <a:lnTo>
                    <a:pt x="3471" y="1341"/>
                  </a:lnTo>
                  <a:lnTo>
                    <a:pt x="3464" y="1331"/>
                  </a:lnTo>
                  <a:lnTo>
                    <a:pt x="3452" y="1309"/>
                  </a:lnTo>
                  <a:lnTo>
                    <a:pt x="3442" y="1287"/>
                  </a:lnTo>
                  <a:lnTo>
                    <a:pt x="3432" y="1264"/>
                  </a:lnTo>
                  <a:lnTo>
                    <a:pt x="3423" y="1241"/>
                  </a:lnTo>
                  <a:lnTo>
                    <a:pt x="3413" y="1216"/>
                  </a:lnTo>
                  <a:lnTo>
                    <a:pt x="3400" y="1190"/>
                  </a:lnTo>
                  <a:lnTo>
                    <a:pt x="3386" y="1166"/>
                  </a:lnTo>
                  <a:lnTo>
                    <a:pt x="3372" y="1144"/>
                  </a:lnTo>
                  <a:lnTo>
                    <a:pt x="3365" y="1134"/>
                  </a:lnTo>
                  <a:lnTo>
                    <a:pt x="3358" y="1123"/>
                  </a:lnTo>
                  <a:lnTo>
                    <a:pt x="3353" y="1112"/>
                  </a:lnTo>
                  <a:lnTo>
                    <a:pt x="3348" y="1097"/>
                  </a:lnTo>
                  <a:lnTo>
                    <a:pt x="3255" y="1091"/>
                  </a:lnTo>
                  <a:lnTo>
                    <a:pt x="3255" y="1091"/>
                  </a:lnTo>
                  <a:lnTo>
                    <a:pt x="3236" y="1091"/>
                  </a:lnTo>
                  <a:lnTo>
                    <a:pt x="3220" y="1090"/>
                  </a:lnTo>
                  <a:lnTo>
                    <a:pt x="3207" y="1088"/>
                  </a:lnTo>
                  <a:lnTo>
                    <a:pt x="3193" y="1085"/>
                  </a:lnTo>
                  <a:lnTo>
                    <a:pt x="3181" y="1082"/>
                  </a:lnTo>
                  <a:lnTo>
                    <a:pt x="3167" y="1080"/>
                  </a:lnTo>
                  <a:lnTo>
                    <a:pt x="3150" y="1078"/>
                  </a:lnTo>
                  <a:lnTo>
                    <a:pt x="3132" y="1078"/>
                  </a:lnTo>
                  <a:lnTo>
                    <a:pt x="3101" y="1076"/>
                  </a:lnTo>
                  <a:lnTo>
                    <a:pt x="3075" y="1076"/>
                  </a:lnTo>
                  <a:lnTo>
                    <a:pt x="3063" y="1078"/>
                  </a:lnTo>
                  <a:lnTo>
                    <a:pt x="3049" y="1080"/>
                  </a:lnTo>
                  <a:lnTo>
                    <a:pt x="3036" y="1082"/>
                  </a:lnTo>
                  <a:lnTo>
                    <a:pt x="3021" y="1087"/>
                  </a:lnTo>
                  <a:lnTo>
                    <a:pt x="3009" y="1091"/>
                  </a:lnTo>
                  <a:lnTo>
                    <a:pt x="2999" y="1096"/>
                  </a:lnTo>
                  <a:lnTo>
                    <a:pt x="2990" y="1100"/>
                  </a:lnTo>
                  <a:lnTo>
                    <a:pt x="2981" y="1106"/>
                  </a:lnTo>
                  <a:lnTo>
                    <a:pt x="2965" y="1117"/>
                  </a:lnTo>
                  <a:lnTo>
                    <a:pt x="2948" y="1127"/>
                  </a:lnTo>
                  <a:lnTo>
                    <a:pt x="2932" y="1138"/>
                  </a:lnTo>
                  <a:lnTo>
                    <a:pt x="2915" y="1147"/>
                  </a:lnTo>
                  <a:lnTo>
                    <a:pt x="2906" y="1150"/>
                  </a:lnTo>
                  <a:lnTo>
                    <a:pt x="2896" y="1152"/>
                  </a:lnTo>
                  <a:lnTo>
                    <a:pt x="2886" y="1153"/>
                  </a:lnTo>
                  <a:lnTo>
                    <a:pt x="2875" y="1155"/>
                  </a:lnTo>
                  <a:lnTo>
                    <a:pt x="2866" y="1153"/>
                  </a:lnTo>
                  <a:lnTo>
                    <a:pt x="2859" y="1152"/>
                  </a:lnTo>
                  <a:lnTo>
                    <a:pt x="2852" y="1149"/>
                  </a:lnTo>
                  <a:lnTo>
                    <a:pt x="2845" y="1146"/>
                  </a:lnTo>
                  <a:lnTo>
                    <a:pt x="2834" y="1136"/>
                  </a:lnTo>
                  <a:lnTo>
                    <a:pt x="2824" y="1126"/>
                  </a:lnTo>
                  <a:lnTo>
                    <a:pt x="2814" y="1114"/>
                  </a:lnTo>
                  <a:lnTo>
                    <a:pt x="2803" y="1102"/>
                  </a:lnTo>
                  <a:lnTo>
                    <a:pt x="2798" y="1097"/>
                  </a:lnTo>
                  <a:lnTo>
                    <a:pt x="2791" y="1092"/>
                  </a:lnTo>
                  <a:lnTo>
                    <a:pt x="2784" y="1088"/>
                  </a:lnTo>
                  <a:lnTo>
                    <a:pt x="2776" y="1083"/>
                  </a:lnTo>
                  <a:lnTo>
                    <a:pt x="2766" y="1080"/>
                  </a:lnTo>
                  <a:lnTo>
                    <a:pt x="2757" y="1079"/>
                  </a:lnTo>
                  <a:lnTo>
                    <a:pt x="2747" y="1079"/>
                  </a:lnTo>
                  <a:lnTo>
                    <a:pt x="2738" y="1079"/>
                  </a:lnTo>
                  <a:lnTo>
                    <a:pt x="2729" y="1079"/>
                  </a:lnTo>
                  <a:lnTo>
                    <a:pt x="2719" y="1078"/>
                  </a:lnTo>
                  <a:lnTo>
                    <a:pt x="2709" y="1076"/>
                  </a:lnTo>
                  <a:lnTo>
                    <a:pt x="2699" y="1074"/>
                  </a:lnTo>
                  <a:lnTo>
                    <a:pt x="2693" y="1072"/>
                  </a:lnTo>
                  <a:lnTo>
                    <a:pt x="2689" y="1068"/>
                  </a:lnTo>
                  <a:lnTo>
                    <a:pt x="2686" y="1065"/>
                  </a:lnTo>
                  <a:lnTo>
                    <a:pt x="2682" y="1062"/>
                  </a:lnTo>
                  <a:lnTo>
                    <a:pt x="2678" y="1053"/>
                  </a:lnTo>
                  <a:lnTo>
                    <a:pt x="2674" y="1042"/>
                  </a:lnTo>
                  <a:lnTo>
                    <a:pt x="2671" y="1032"/>
                  </a:lnTo>
                  <a:lnTo>
                    <a:pt x="2669" y="1020"/>
                  </a:lnTo>
                  <a:lnTo>
                    <a:pt x="2665" y="1008"/>
                  </a:lnTo>
                  <a:lnTo>
                    <a:pt x="2661" y="997"/>
                  </a:lnTo>
                  <a:lnTo>
                    <a:pt x="2661" y="997"/>
                  </a:lnTo>
                  <a:lnTo>
                    <a:pt x="2650" y="997"/>
                  </a:lnTo>
                  <a:lnTo>
                    <a:pt x="2640" y="999"/>
                  </a:lnTo>
                  <a:lnTo>
                    <a:pt x="2632" y="1000"/>
                  </a:lnTo>
                  <a:lnTo>
                    <a:pt x="2623" y="1004"/>
                  </a:lnTo>
                  <a:lnTo>
                    <a:pt x="2615" y="1006"/>
                  </a:lnTo>
                  <a:lnTo>
                    <a:pt x="2607" y="1008"/>
                  </a:lnTo>
                  <a:lnTo>
                    <a:pt x="2597" y="1011"/>
                  </a:lnTo>
                  <a:lnTo>
                    <a:pt x="2587" y="1013"/>
                  </a:lnTo>
                  <a:lnTo>
                    <a:pt x="2550" y="1015"/>
                  </a:lnTo>
                  <a:lnTo>
                    <a:pt x="2517" y="1016"/>
                  </a:lnTo>
                  <a:lnTo>
                    <a:pt x="2501" y="1017"/>
                  </a:lnTo>
                  <a:lnTo>
                    <a:pt x="2485" y="1022"/>
                  </a:lnTo>
                  <a:lnTo>
                    <a:pt x="2477" y="1024"/>
                  </a:lnTo>
                  <a:lnTo>
                    <a:pt x="2470" y="1029"/>
                  </a:lnTo>
                  <a:lnTo>
                    <a:pt x="2462" y="1033"/>
                  </a:lnTo>
                  <a:lnTo>
                    <a:pt x="2454" y="1039"/>
                  </a:lnTo>
                  <a:lnTo>
                    <a:pt x="2450" y="1044"/>
                  </a:lnTo>
                  <a:lnTo>
                    <a:pt x="2446" y="1049"/>
                  </a:lnTo>
                  <a:lnTo>
                    <a:pt x="2442" y="1055"/>
                  </a:lnTo>
                  <a:lnTo>
                    <a:pt x="2439" y="1061"/>
                  </a:lnTo>
                  <a:lnTo>
                    <a:pt x="2435" y="1066"/>
                  </a:lnTo>
                  <a:lnTo>
                    <a:pt x="2432" y="1070"/>
                  </a:lnTo>
                  <a:lnTo>
                    <a:pt x="2426" y="1073"/>
                  </a:lnTo>
                  <a:lnTo>
                    <a:pt x="2419" y="1074"/>
                  </a:lnTo>
                  <a:lnTo>
                    <a:pt x="2411" y="1073"/>
                  </a:lnTo>
                  <a:lnTo>
                    <a:pt x="2403" y="1071"/>
                  </a:lnTo>
                  <a:lnTo>
                    <a:pt x="2397" y="1067"/>
                  </a:lnTo>
                  <a:lnTo>
                    <a:pt x="2391" y="1064"/>
                  </a:lnTo>
                  <a:lnTo>
                    <a:pt x="2384" y="1061"/>
                  </a:lnTo>
                  <a:lnTo>
                    <a:pt x="2377" y="1057"/>
                  </a:lnTo>
                  <a:lnTo>
                    <a:pt x="2369" y="1056"/>
                  </a:lnTo>
                  <a:lnTo>
                    <a:pt x="2362" y="1055"/>
                  </a:lnTo>
                  <a:lnTo>
                    <a:pt x="2356" y="1055"/>
                  </a:lnTo>
                  <a:lnTo>
                    <a:pt x="2351" y="1056"/>
                  </a:lnTo>
                  <a:lnTo>
                    <a:pt x="2347" y="1058"/>
                  </a:lnTo>
                  <a:lnTo>
                    <a:pt x="2342" y="1062"/>
                  </a:lnTo>
                  <a:lnTo>
                    <a:pt x="2335" y="1067"/>
                  </a:lnTo>
                  <a:lnTo>
                    <a:pt x="2328" y="1075"/>
                  </a:lnTo>
                  <a:lnTo>
                    <a:pt x="2321" y="1083"/>
                  </a:lnTo>
                  <a:lnTo>
                    <a:pt x="2313" y="1090"/>
                  </a:lnTo>
                  <a:lnTo>
                    <a:pt x="2309" y="1092"/>
                  </a:lnTo>
                  <a:lnTo>
                    <a:pt x="2305" y="1095"/>
                  </a:lnTo>
                  <a:lnTo>
                    <a:pt x="2299" y="1096"/>
                  </a:lnTo>
                  <a:lnTo>
                    <a:pt x="2295" y="1097"/>
                  </a:lnTo>
                  <a:lnTo>
                    <a:pt x="2287" y="1096"/>
                  </a:lnTo>
                  <a:lnTo>
                    <a:pt x="2280" y="1095"/>
                  </a:lnTo>
                  <a:lnTo>
                    <a:pt x="2273" y="1091"/>
                  </a:lnTo>
                  <a:lnTo>
                    <a:pt x="2268" y="1088"/>
                  </a:lnTo>
                  <a:lnTo>
                    <a:pt x="2263" y="1083"/>
                  </a:lnTo>
                  <a:lnTo>
                    <a:pt x="2258" y="1078"/>
                  </a:lnTo>
                  <a:lnTo>
                    <a:pt x="2255" y="1072"/>
                  </a:lnTo>
                  <a:lnTo>
                    <a:pt x="2252" y="1065"/>
                  </a:lnTo>
                  <a:lnTo>
                    <a:pt x="2240" y="1036"/>
                  </a:lnTo>
                  <a:lnTo>
                    <a:pt x="2230" y="1003"/>
                  </a:lnTo>
                  <a:lnTo>
                    <a:pt x="2220" y="976"/>
                  </a:lnTo>
                  <a:lnTo>
                    <a:pt x="2213" y="952"/>
                  </a:lnTo>
                  <a:lnTo>
                    <a:pt x="2210" y="939"/>
                  </a:lnTo>
                  <a:lnTo>
                    <a:pt x="2207" y="926"/>
                  </a:lnTo>
                  <a:lnTo>
                    <a:pt x="2205" y="912"/>
                  </a:lnTo>
                  <a:lnTo>
                    <a:pt x="2204" y="897"/>
                  </a:lnTo>
                  <a:lnTo>
                    <a:pt x="2176" y="894"/>
                  </a:lnTo>
                  <a:lnTo>
                    <a:pt x="2166" y="906"/>
                  </a:lnTo>
                  <a:lnTo>
                    <a:pt x="2157" y="919"/>
                  </a:lnTo>
                  <a:lnTo>
                    <a:pt x="2152" y="925"/>
                  </a:lnTo>
                  <a:lnTo>
                    <a:pt x="2146" y="929"/>
                  </a:lnTo>
                  <a:lnTo>
                    <a:pt x="2141" y="931"/>
                  </a:lnTo>
                  <a:lnTo>
                    <a:pt x="2133" y="933"/>
                  </a:lnTo>
                  <a:lnTo>
                    <a:pt x="2108" y="933"/>
                  </a:lnTo>
                  <a:lnTo>
                    <a:pt x="2107" y="921"/>
                  </a:lnTo>
                  <a:lnTo>
                    <a:pt x="2108" y="912"/>
                  </a:lnTo>
                  <a:lnTo>
                    <a:pt x="2108" y="902"/>
                  </a:lnTo>
                  <a:lnTo>
                    <a:pt x="2108" y="891"/>
                  </a:lnTo>
                  <a:lnTo>
                    <a:pt x="2108" y="875"/>
                  </a:lnTo>
                  <a:lnTo>
                    <a:pt x="2109" y="861"/>
                  </a:lnTo>
                  <a:lnTo>
                    <a:pt x="2110" y="848"/>
                  </a:lnTo>
                  <a:lnTo>
                    <a:pt x="2111" y="832"/>
                  </a:lnTo>
                  <a:lnTo>
                    <a:pt x="2111" y="826"/>
                  </a:lnTo>
                  <a:lnTo>
                    <a:pt x="2110" y="819"/>
                  </a:lnTo>
                  <a:lnTo>
                    <a:pt x="2108" y="815"/>
                  </a:lnTo>
                  <a:lnTo>
                    <a:pt x="2106" y="809"/>
                  </a:lnTo>
                  <a:lnTo>
                    <a:pt x="2100" y="800"/>
                  </a:lnTo>
                  <a:lnTo>
                    <a:pt x="2092" y="792"/>
                  </a:lnTo>
                  <a:lnTo>
                    <a:pt x="2073" y="778"/>
                  </a:lnTo>
                  <a:lnTo>
                    <a:pt x="2050" y="765"/>
                  </a:lnTo>
                  <a:lnTo>
                    <a:pt x="2023" y="748"/>
                  </a:lnTo>
                  <a:lnTo>
                    <a:pt x="1998" y="731"/>
                  </a:lnTo>
                  <a:lnTo>
                    <a:pt x="1987" y="723"/>
                  </a:lnTo>
                  <a:lnTo>
                    <a:pt x="1974" y="716"/>
                  </a:lnTo>
                  <a:lnTo>
                    <a:pt x="1959" y="710"/>
                  </a:lnTo>
                  <a:lnTo>
                    <a:pt x="1944" y="705"/>
                  </a:lnTo>
                  <a:lnTo>
                    <a:pt x="1915" y="695"/>
                  </a:lnTo>
                  <a:lnTo>
                    <a:pt x="1890" y="684"/>
                  </a:lnTo>
                  <a:lnTo>
                    <a:pt x="1867" y="674"/>
                  </a:lnTo>
                  <a:lnTo>
                    <a:pt x="1844" y="665"/>
                  </a:lnTo>
                  <a:lnTo>
                    <a:pt x="1820" y="656"/>
                  </a:lnTo>
                  <a:lnTo>
                    <a:pt x="1796" y="647"/>
                  </a:lnTo>
                  <a:lnTo>
                    <a:pt x="1770" y="638"/>
                  </a:lnTo>
                  <a:lnTo>
                    <a:pt x="1742" y="630"/>
                  </a:lnTo>
                  <a:lnTo>
                    <a:pt x="1725" y="621"/>
                  </a:lnTo>
                  <a:lnTo>
                    <a:pt x="1710" y="611"/>
                  </a:lnTo>
                  <a:lnTo>
                    <a:pt x="1703" y="607"/>
                  </a:lnTo>
                  <a:lnTo>
                    <a:pt x="1695" y="603"/>
                  </a:lnTo>
                  <a:lnTo>
                    <a:pt x="1686" y="601"/>
                  </a:lnTo>
                  <a:lnTo>
                    <a:pt x="1677" y="598"/>
                  </a:lnTo>
                  <a:lnTo>
                    <a:pt x="1662" y="597"/>
                  </a:lnTo>
                  <a:lnTo>
                    <a:pt x="1647" y="598"/>
                  </a:lnTo>
                  <a:lnTo>
                    <a:pt x="1640" y="598"/>
                  </a:lnTo>
                  <a:lnTo>
                    <a:pt x="1634" y="596"/>
                  </a:lnTo>
                  <a:lnTo>
                    <a:pt x="1628" y="594"/>
                  </a:lnTo>
                  <a:lnTo>
                    <a:pt x="1623" y="588"/>
                  </a:lnTo>
                  <a:lnTo>
                    <a:pt x="1615" y="579"/>
                  </a:lnTo>
                  <a:lnTo>
                    <a:pt x="1611" y="570"/>
                  </a:lnTo>
                  <a:lnTo>
                    <a:pt x="1606" y="560"/>
                  </a:lnTo>
                  <a:lnTo>
                    <a:pt x="1604" y="551"/>
                  </a:lnTo>
                  <a:lnTo>
                    <a:pt x="1601" y="539"/>
                  </a:lnTo>
                  <a:lnTo>
                    <a:pt x="1600" y="529"/>
                  </a:lnTo>
                  <a:lnTo>
                    <a:pt x="1600" y="518"/>
                  </a:lnTo>
                  <a:lnTo>
                    <a:pt x="1600" y="505"/>
                  </a:lnTo>
                  <a:lnTo>
                    <a:pt x="1600" y="485"/>
                  </a:lnTo>
                  <a:lnTo>
                    <a:pt x="1601" y="467"/>
                  </a:lnTo>
                  <a:lnTo>
                    <a:pt x="1603" y="448"/>
                  </a:lnTo>
                  <a:lnTo>
                    <a:pt x="1604" y="427"/>
                  </a:lnTo>
                  <a:lnTo>
                    <a:pt x="1603" y="422"/>
                  </a:lnTo>
                  <a:lnTo>
                    <a:pt x="1601" y="416"/>
                  </a:lnTo>
                  <a:lnTo>
                    <a:pt x="1600" y="411"/>
                  </a:lnTo>
                  <a:lnTo>
                    <a:pt x="1597" y="407"/>
                  </a:lnTo>
                  <a:lnTo>
                    <a:pt x="1591" y="399"/>
                  </a:lnTo>
                  <a:lnTo>
                    <a:pt x="1582" y="393"/>
                  </a:lnTo>
                  <a:lnTo>
                    <a:pt x="1572" y="388"/>
                  </a:lnTo>
                  <a:lnTo>
                    <a:pt x="1562" y="383"/>
                  </a:lnTo>
                  <a:lnTo>
                    <a:pt x="1550" y="380"/>
                  </a:lnTo>
                  <a:lnTo>
                    <a:pt x="1539" y="376"/>
                  </a:lnTo>
                  <a:lnTo>
                    <a:pt x="1535" y="375"/>
                  </a:lnTo>
                  <a:lnTo>
                    <a:pt x="1530" y="373"/>
                  </a:lnTo>
                  <a:lnTo>
                    <a:pt x="1527" y="371"/>
                  </a:lnTo>
                  <a:lnTo>
                    <a:pt x="1523" y="367"/>
                  </a:lnTo>
                  <a:lnTo>
                    <a:pt x="1519" y="360"/>
                  </a:lnTo>
                  <a:lnTo>
                    <a:pt x="1515" y="354"/>
                  </a:lnTo>
                  <a:lnTo>
                    <a:pt x="1512" y="345"/>
                  </a:lnTo>
                  <a:lnTo>
                    <a:pt x="1511" y="336"/>
                  </a:lnTo>
                  <a:lnTo>
                    <a:pt x="1510" y="325"/>
                  </a:lnTo>
                  <a:lnTo>
                    <a:pt x="1510" y="315"/>
                  </a:lnTo>
                  <a:lnTo>
                    <a:pt x="1511" y="290"/>
                  </a:lnTo>
                  <a:lnTo>
                    <a:pt x="1512" y="268"/>
                  </a:lnTo>
                  <a:lnTo>
                    <a:pt x="1515" y="246"/>
                  </a:lnTo>
                  <a:lnTo>
                    <a:pt x="1519" y="226"/>
                  </a:lnTo>
                  <a:lnTo>
                    <a:pt x="1523" y="204"/>
                  </a:lnTo>
                  <a:lnTo>
                    <a:pt x="1530" y="184"/>
                  </a:lnTo>
                  <a:lnTo>
                    <a:pt x="1537" y="162"/>
                  </a:lnTo>
                  <a:lnTo>
                    <a:pt x="1546" y="138"/>
                  </a:lnTo>
                  <a:lnTo>
                    <a:pt x="1549" y="130"/>
                  </a:lnTo>
                  <a:lnTo>
                    <a:pt x="1555" y="125"/>
                  </a:lnTo>
                  <a:lnTo>
                    <a:pt x="1561" y="120"/>
                  </a:lnTo>
                  <a:lnTo>
                    <a:pt x="1567" y="115"/>
                  </a:lnTo>
                  <a:lnTo>
                    <a:pt x="1574" y="110"/>
                  </a:lnTo>
                  <a:lnTo>
                    <a:pt x="1579" y="104"/>
                  </a:lnTo>
                  <a:lnTo>
                    <a:pt x="1581" y="102"/>
                  </a:lnTo>
                  <a:lnTo>
                    <a:pt x="1582" y="99"/>
                  </a:lnTo>
                  <a:lnTo>
                    <a:pt x="1583" y="94"/>
                  </a:lnTo>
                  <a:lnTo>
                    <a:pt x="1584" y="91"/>
                  </a:lnTo>
                  <a:lnTo>
                    <a:pt x="1583" y="83"/>
                  </a:lnTo>
                  <a:lnTo>
                    <a:pt x="1582" y="76"/>
                  </a:lnTo>
                  <a:lnTo>
                    <a:pt x="1581" y="70"/>
                  </a:lnTo>
                  <a:lnTo>
                    <a:pt x="1579" y="64"/>
                  </a:lnTo>
                  <a:lnTo>
                    <a:pt x="1573" y="52"/>
                  </a:lnTo>
                  <a:lnTo>
                    <a:pt x="1567" y="39"/>
                  </a:lnTo>
                  <a:lnTo>
                    <a:pt x="1564" y="26"/>
                  </a:lnTo>
                  <a:lnTo>
                    <a:pt x="1561" y="14"/>
                  </a:lnTo>
                  <a:lnTo>
                    <a:pt x="1558" y="8"/>
                  </a:lnTo>
                  <a:lnTo>
                    <a:pt x="1555" y="5"/>
                  </a:lnTo>
                  <a:lnTo>
                    <a:pt x="1550" y="1"/>
                  </a:lnTo>
                  <a:lnTo>
                    <a:pt x="1546" y="0"/>
                  </a:lnTo>
                  <a:lnTo>
                    <a:pt x="1532" y="1"/>
                  </a:lnTo>
                  <a:lnTo>
                    <a:pt x="1520" y="4"/>
                  </a:lnTo>
                  <a:lnTo>
                    <a:pt x="1509" y="7"/>
                  </a:lnTo>
                  <a:lnTo>
                    <a:pt x="1498" y="12"/>
                  </a:lnTo>
                  <a:lnTo>
                    <a:pt x="1488" y="17"/>
                  </a:lnTo>
                  <a:lnTo>
                    <a:pt x="1478" y="24"/>
                  </a:lnTo>
                  <a:lnTo>
                    <a:pt x="1469" y="32"/>
                  </a:lnTo>
                  <a:lnTo>
                    <a:pt x="1461" y="40"/>
                  </a:lnTo>
                  <a:lnTo>
                    <a:pt x="1454" y="50"/>
                  </a:lnTo>
                  <a:lnTo>
                    <a:pt x="1447" y="60"/>
                  </a:lnTo>
                  <a:lnTo>
                    <a:pt x="1441" y="70"/>
                  </a:lnTo>
                  <a:lnTo>
                    <a:pt x="1436" y="82"/>
                  </a:lnTo>
                  <a:lnTo>
                    <a:pt x="1432" y="94"/>
                  </a:lnTo>
                  <a:lnTo>
                    <a:pt x="1428" y="107"/>
                  </a:lnTo>
                  <a:lnTo>
                    <a:pt x="1425" y="119"/>
                  </a:lnTo>
                  <a:lnTo>
                    <a:pt x="1424" y="132"/>
                  </a:lnTo>
                  <a:lnTo>
                    <a:pt x="1420" y="166"/>
                  </a:lnTo>
                  <a:lnTo>
                    <a:pt x="1417" y="196"/>
                  </a:lnTo>
                  <a:lnTo>
                    <a:pt x="1413" y="210"/>
                  </a:lnTo>
                  <a:lnTo>
                    <a:pt x="1408" y="223"/>
                  </a:lnTo>
                  <a:lnTo>
                    <a:pt x="1404" y="229"/>
                  </a:lnTo>
                  <a:lnTo>
                    <a:pt x="1400" y="236"/>
                  </a:lnTo>
                  <a:lnTo>
                    <a:pt x="1394" y="241"/>
                  </a:lnTo>
                  <a:lnTo>
                    <a:pt x="1387" y="248"/>
                  </a:lnTo>
                  <a:lnTo>
                    <a:pt x="1365" y="270"/>
                  </a:lnTo>
                  <a:lnTo>
                    <a:pt x="1344" y="289"/>
                  </a:lnTo>
                  <a:lnTo>
                    <a:pt x="1334" y="298"/>
                  </a:lnTo>
                  <a:lnTo>
                    <a:pt x="1323" y="306"/>
                  </a:lnTo>
                  <a:lnTo>
                    <a:pt x="1309" y="314"/>
                  </a:lnTo>
                  <a:lnTo>
                    <a:pt x="1294" y="322"/>
                  </a:lnTo>
                  <a:lnTo>
                    <a:pt x="1278" y="328"/>
                  </a:lnTo>
                  <a:lnTo>
                    <a:pt x="1261" y="331"/>
                  </a:lnTo>
                  <a:lnTo>
                    <a:pt x="1254" y="332"/>
                  </a:lnTo>
                  <a:lnTo>
                    <a:pt x="1246" y="336"/>
                  </a:lnTo>
                  <a:lnTo>
                    <a:pt x="1238" y="339"/>
                  </a:lnTo>
                  <a:lnTo>
                    <a:pt x="1230" y="345"/>
                  </a:lnTo>
                  <a:lnTo>
                    <a:pt x="1225" y="350"/>
                  </a:lnTo>
                  <a:lnTo>
                    <a:pt x="1221" y="356"/>
                  </a:lnTo>
                  <a:lnTo>
                    <a:pt x="1217" y="363"/>
                  </a:lnTo>
                  <a:lnTo>
                    <a:pt x="1214" y="368"/>
                  </a:lnTo>
                  <a:lnTo>
                    <a:pt x="1212" y="375"/>
                  </a:lnTo>
                  <a:lnTo>
                    <a:pt x="1208" y="382"/>
                  </a:lnTo>
                  <a:lnTo>
                    <a:pt x="1204" y="388"/>
                  </a:lnTo>
                  <a:lnTo>
                    <a:pt x="1198" y="392"/>
                  </a:lnTo>
                  <a:lnTo>
                    <a:pt x="1189" y="399"/>
                  </a:lnTo>
                  <a:lnTo>
                    <a:pt x="1180" y="405"/>
                  </a:lnTo>
                  <a:lnTo>
                    <a:pt x="1171" y="408"/>
                  </a:lnTo>
                  <a:lnTo>
                    <a:pt x="1162" y="411"/>
                  </a:lnTo>
                  <a:lnTo>
                    <a:pt x="1153" y="413"/>
                  </a:lnTo>
                  <a:lnTo>
                    <a:pt x="1143" y="414"/>
                  </a:lnTo>
                  <a:lnTo>
                    <a:pt x="1133" y="415"/>
                  </a:lnTo>
                  <a:lnTo>
                    <a:pt x="1121" y="415"/>
                  </a:lnTo>
                  <a:lnTo>
                    <a:pt x="1088" y="415"/>
                  </a:lnTo>
                  <a:lnTo>
                    <a:pt x="1059" y="414"/>
                  </a:lnTo>
                  <a:lnTo>
                    <a:pt x="1031" y="411"/>
                  </a:lnTo>
                  <a:lnTo>
                    <a:pt x="1003" y="408"/>
                  </a:lnTo>
                  <a:lnTo>
                    <a:pt x="977" y="403"/>
                  </a:lnTo>
                  <a:lnTo>
                    <a:pt x="949" y="397"/>
                  </a:lnTo>
                  <a:lnTo>
                    <a:pt x="921" y="389"/>
                  </a:lnTo>
                  <a:lnTo>
                    <a:pt x="890" y="380"/>
                  </a:lnTo>
                  <a:lnTo>
                    <a:pt x="890" y="38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700"/>
            </a:p>
          </p:txBody>
        </p:sp>
        <p:sp>
          <p:nvSpPr>
            <p:cNvPr id="17" name="Freeform 109"/>
            <p:cNvSpPr>
              <a:spLocks noEditPoints="1"/>
            </p:cNvSpPr>
            <p:nvPr/>
          </p:nvSpPr>
          <p:spPr bwMode="auto">
            <a:xfrm>
              <a:off x="2703413" y="2665493"/>
              <a:ext cx="1201848" cy="717382"/>
            </a:xfrm>
            <a:custGeom>
              <a:avLst/>
              <a:gdLst>
                <a:gd name="T0" fmla="*/ 833 w 4517"/>
                <a:gd name="T1" fmla="*/ 207 h 2698"/>
                <a:gd name="T2" fmla="*/ 55 w 4517"/>
                <a:gd name="T3" fmla="*/ 581 h 2698"/>
                <a:gd name="T4" fmla="*/ 131 w 4517"/>
                <a:gd name="T5" fmla="*/ 1277 h 2698"/>
                <a:gd name="T6" fmla="*/ 1722 w 4517"/>
                <a:gd name="T7" fmla="*/ 2137 h 2698"/>
                <a:gd name="T8" fmla="*/ 1961 w 4517"/>
                <a:gd name="T9" fmla="*/ 2649 h 2698"/>
                <a:gd name="T10" fmla="*/ 2033 w 4517"/>
                <a:gd name="T11" fmla="*/ 2594 h 2698"/>
                <a:gd name="T12" fmla="*/ 2218 w 4517"/>
                <a:gd name="T13" fmla="*/ 2546 h 2698"/>
                <a:gd name="T14" fmla="*/ 4176 w 4517"/>
                <a:gd name="T15" fmla="*/ 832 h 2698"/>
                <a:gd name="T16" fmla="*/ 4489 w 4517"/>
                <a:gd name="T17" fmla="*/ 1011 h 2698"/>
                <a:gd name="T18" fmla="*/ 4496 w 4517"/>
                <a:gd name="T19" fmla="*/ 1525 h 2698"/>
                <a:gd name="T20" fmla="*/ 4315 w 4517"/>
                <a:gd name="T21" fmla="*/ 1824 h 2698"/>
                <a:gd name="T22" fmla="*/ 3993 w 4517"/>
                <a:gd name="T23" fmla="*/ 1905 h 2698"/>
                <a:gd name="T24" fmla="*/ 3774 w 4517"/>
                <a:gd name="T25" fmla="*/ 2075 h 2698"/>
                <a:gd name="T26" fmla="*/ 3317 w 4517"/>
                <a:gd name="T27" fmla="*/ 2167 h 2698"/>
                <a:gd name="T28" fmla="*/ 3192 w 4517"/>
                <a:gd name="T29" fmla="*/ 2424 h 2698"/>
                <a:gd name="T30" fmla="*/ 2960 w 4517"/>
                <a:gd name="T31" fmla="*/ 2488 h 2698"/>
                <a:gd name="T32" fmla="*/ 2823 w 4517"/>
                <a:gd name="T33" fmla="*/ 2382 h 2698"/>
                <a:gd name="T34" fmla="*/ 2568 w 4517"/>
                <a:gd name="T35" fmla="*/ 2331 h 2698"/>
                <a:gd name="T36" fmla="*/ 2310 w 4517"/>
                <a:gd name="T37" fmla="*/ 2301 h 2698"/>
                <a:gd name="T38" fmla="*/ 2549 w 4517"/>
                <a:gd name="T39" fmla="*/ 2209 h 2698"/>
                <a:gd name="T40" fmla="*/ 2369 w 4517"/>
                <a:gd name="T41" fmla="*/ 2220 h 2698"/>
                <a:gd name="T42" fmla="*/ 2205 w 4517"/>
                <a:gd name="T43" fmla="*/ 2177 h 2698"/>
                <a:gd name="T44" fmla="*/ 2133 w 4517"/>
                <a:gd name="T45" fmla="*/ 2344 h 2698"/>
                <a:gd name="T46" fmla="*/ 2054 w 4517"/>
                <a:gd name="T47" fmla="*/ 2216 h 2698"/>
                <a:gd name="T48" fmla="*/ 2092 w 4517"/>
                <a:gd name="T49" fmla="*/ 1972 h 2698"/>
                <a:gd name="T50" fmla="*/ 1949 w 4517"/>
                <a:gd name="T51" fmla="*/ 2046 h 2698"/>
                <a:gd name="T52" fmla="*/ 1821 w 4517"/>
                <a:gd name="T53" fmla="*/ 1904 h 2698"/>
                <a:gd name="T54" fmla="*/ 1588 w 4517"/>
                <a:gd name="T55" fmla="*/ 1850 h 2698"/>
                <a:gd name="T56" fmla="*/ 1223 w 4517"/>
                <a:gd name="T57" fmla="*/ 1612 h 2698"/>
                <a:gd name="T58" fmla="*/ 1021 w 4517"/>
                <a:gd name="T59" fmla="*/ 1562 h 2698"/>
                <a:gd name="T60" fmla="*/ 1008 w 4517"/>
                <a:gd name="T61" fmla="*/ 1629 h 2698"/>
                <a:gd name="T62" fmla="*/ 689 w 4517"/>
                <a:gd name="T63" fmla="*/ 1708 h 2698"/>
                <a:gd name="T64" fmla="*/ 613 w 4517"/>
                <a:gd name="T65" fmla="*/ 1375 h 2698"/>
                <a:gd name="T66" fmla="*/ 364 w 4517"/>
                <a:gd name="T67" fmla="*/ 1335 h 2698"/>
                <a:gd name="T68" fmla="*/ 590 w 4517"/>
                <a:gd name="T69" fmla="*/ 1221 h 2698"/>
                <a:gd name="T70" fmla="*/ 864 w 4517"/>
                <a:gd name="T71" fmla="*/ 1139 h 2698"/>
                <a:gd name="T72" fmla="*/ 652 w 4517"/>
                <a:gd name="T73" fmla="*/ 987 h 2698"/>
                <a:gd name="T74" fmla="*/ 596 w 4517"/>
                <a:gd name="T75" fmla="*/ 856 h 2698"/>
                <a:gd name="T76" fmla="*/ 898 w 4517"/>
                <a:gd name="T77" fmla="*/ 917 h 2698"/>
                <a:gd name="T78" fmla="*/ 961 w 4517"/>
                <a:gd name="T79" fmla="*/ 918 h 2698"/>
                <a:gd name="T80" fmla="*/ 776 w 4517"/>
                <a:gd name="T81" fmla="*/ 830 h 2698"/>
                <a:gd name="T82" fmla="*/ 751 w 4517"/>
                <a:gd name="T83" fmla="*/ 700 h 2698"/>
                <a:gd name="T84" fmla="*/ 381 w 4517"/>
                <a:gd name="T85" fmla="*/ 771 h 2698"/>
                <a:gd name="T86" fmla="*/ 446 w 4517"/>
                <a:gd name="T87" fmla="*/ 397 h 2698"/>
                <a:gd name="T88" fmla="*/ 688 w 4517"/>
                <a:gd name="T89" fmla="*/ 288 h 2698"/>
                <a:gd name="T90" fmla="*/ 925 w 4517"/>
                <a:gd name="T91" fmla="*/ 276 h 2698"/>
                <a:gd name="T92" fmla="*/ 1190 w 4517"/>
                <a:gd name="T93" fmla="*/ 241 h 2698"/>
                <a:gd name="T94" fmla="*/ 1315 w 4517"/>
                <a:gd name="T95" fmla="*/ 334 h 2698"/>
                <a:gd name="T96" fmla="*/ 1427 w 4517"/>
                <a:gd name="T97" fmla="*/ 298 h 2698"/>
                <a:gd name="T98" fmla="*/ 1664 w 4517"/>
                <a:gd name="T99" fmla="*/ 317 h 2698"/>
                <a:gd name="T100" fmla="*/ 1768 w 4517"/>
                <a:gd name="T101" fmla="*/ 145 h 2698"/>
                <a:gd name="T102" fmla="*/ 2013 w 4517"/>
                <a:gd name="T103" fmla="*/ 70 h 2698"/>
                <a:gd name="T104" fmla="*/ 2241 w 4517"/>
                <a:gd name="T105" fmla="*/ 3 h 2698"/>
                <a:gd name="T106" fmla="*/ 2341 w 4517"/>
                <a:gd name="T107" fmla="*/ 121 h 2698"/>
                <a:gd name="T108" fmla="*/ 2497 w 4517"/>
                <a:gd name="T109" fmla="*/ 378 h 2698"/>
                <a:gd name="T110" fmla="*/ 2767 w 4517"/>
                <a:gd name="T111" fmla="*/ 588 h 2698"/>
                <a:gd name="T112" fmla="*/ 2983 w 4517"/>
                <a:gd name="T113" fmla="*/ 455 h 2698"/>
                <a:gd name="T114" fmla="*/ 3098 w 4517"/>
                <a:gd name="T115" fmla="*/ 461 h 2698"/>
                <a:gd name="T116" fmla="*/ 3236 w 4517"/>
                <a:gd name="T117" fmla="*/ 577 h 2698"/>
                <a:gd name="T118" fmla="*/ 3421 w 4517"/>
                <a:gd name="T119" fmla="*/ 631 h 2698"/>
                <a:gd name="T120" fmla="*/ 3441 w 4517"/>
                <a:gd name="T121" fmla="*/ 581 h 2698"/>
                <a:gd name="T122" fmla="*/ 3501 w 4517"/>
                <a:gd name="T123" fmla="*/ 378 h 2698"/>
                <a:gd name="T124" fmla="*/ 3731 w 4517"/>
                <a:gd name="T125" fmla="*/ 545 h 2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517" h="2698">
                  <a:moveTo>
                    <a:pt x="1270" y="128"/>
                  </a:moveTo>
                  <a:lnTo>
                    <a:pt x="1246" y="128"/>
                  </a:lnTo>
                  <a:lnTo>
                    <a:pt x="1246" y="144"/>
                  </a:lnTo>
                  <a:lnTo>
                    <a:pt x="1246" y="159"/>
                  </a:lnTo>
                  <a:lnTo>
                    <a:pt x="1246" y="163"/>
                  </a:lnTo>
                  <a:lnTo>
                    <a:pt x="1248" y="167"/>
                  </a:lnTo>
                  <a:lnTo>
                    <a:pt x="1251" y="170"/>
                  </a:lnTo>
                  <a:lnTo>
                    <a:pt x="1254" y="171"/>
                  </a:lnTo>
                  <a:lnTo>
                    <a:pt x="1263" y="174"/>
                  </a:lnTo>
                  <a:lnTo>
                    <a:pt x="1271" y="178"/>
                  </a:lnTo>
                  <a:lnTo>
                    <a:pt x="1278" y="181"/>
                  </a:lnTo>
                  <a:lnTo>
                    <a:pt x="1283" y="185"/>
                  </a:lnTo>
                  <a:lnTo>
                    <a:pt x="1289" y="188"/>
                  </a:lnTo>
                  <a:lnTo>
                    <a:pt x="1296" y="189"/>
                  </a:lnTo>
                  <a:lnTo>
                    <a:pt x="1299" y="188"/>
                  </a:lnTo>
                  <a:lnTo>
                    <a:pt x="1303" y="187"/>
                  </a:lnTo>
                  <a:lnTo>
                    <a:pt x="1306" y="184"/>
                  </a:lnTo>
                  <a:lnTo>
                    <a:pt x="1308" y="180"/>
                  </a:lnTo>
                  <a:lnTo>
                    <a:pt x="1311" y="171"/>
                  </a:lnTo>
                  <a:lnTo>
                    <a:pt x="1312" y="162"/>
                  </a:lnTo>
                  <a:lnTo>
                    <a:pt x="1312" y="157"/>
                  </a:lnTo>
                  <a:lnTo>
                    <a:pt x="1309" y="154"/>
                  </a:lnTo>
                  <a:lnTo>
                    <a:pt x="1307" y="151"/>
                  </a:lnTo>
                  <a:lnTo>
                    <a:pt x="1305" y="147"/>
                  </a:lnTo>
                  <a:lnTo>
                    <a:pt x="1297" y="143"/>
                  </a:lnTo>
                  <a:lnTo>
                    <a:pt x="1289" y="139"/>
                  </a:lnTo>
                  <a:lnTo>
                    <a:pt x="1283" y="136"/>
                  </a:lnTo>
                  <a:lnTo>
                    <a:pt x="1280" y="133"/>
                  </a:lnTo>
                  <a:lnTo>
                    <a:pt x="1275" y="129"/>
                  </a:lnTo>
                  <a:lnTo>
                    <a:pt x="1270" y="128"/>
                  </a:lnTo>
                  <a:close/>
                  <a:moveTo>
                    <a:pt x="871" y="189"/>
                  </a:moveTo>
                  <a:lnTo>
                    <a:pt x="865" y="186"/>
                  </a:lnTo>
                  <a:lnTo>
                    <a:pt x="833" y="187"/>
                  </a:lnTo>
                  <a:lnTo>
                    <a:pt x="831" y="195"/>
                  </a:lnTo>
                  <a:lnTo>
                    <a:pt x="831" y="204"/>
                  </a:lnTo>
                  <a:lnTo>
                    <a:pt x="831" y="206"/>
                  </a:lnTo>
                  <a:lnTo>
                    <a:pt x="833" y="207"/>
                  </a:lnTo>
                  <a:lnTo>
                    <a:pt x="834" y="210"/>
                  </a:lnTo>
                  <a:lnTo>
                    <a:pt x="836" y="211"/>
                  </a:lnTo>
                  <a:lnTo>
                    <a:pt x="839" y="213"/>
                  </a:lnTo>
                  <a:lnTo>
                    <a:pt x="844" y="215"/>
                  </a:lnTo>
                  <a:lnTo>
                    <a:pt x="852" y="220"/>
                  </a:lnTo>
                  <a:lnTo>
                    <a:pt x="860" y="223"/>
                  </a:lnTo>
                  <a:lnTo>
                    <a:pt x="868" y="227"/>
                  </a:lnTo>
                  <a:lnTo>
                    <a:pt x="876" y="229"/>
                  </a:lnTo>
                  <a:lnTo>
                    <a:pt x="888" y="228"/>
                  </a:lnTo>
                  <a:lnTo>
                    <a:pt x="888" y="216"/>
                  </a:lnTo>
                  <a:lnTo>
                    <a:pt x="888" y="205"/>
                  </a:lnTo>
                  <a:lnTo>
                    <a:pt x="888" y="203"/>
                  </a:lnTo>
                  <a:lnTo>
                    <a:pt x="887" y="201"/>
                  </a:lnTo>
                  <a:lnTo>
                    <a:pt x="885" y="198"/>
                  </a:lnTo>
                  <a:lnTo>
                    <a:pt x="882" y="196"/>
                  </a:lnTo>
                  <a:lnTo>
                    <a:pt x="877" y="191"/>
                  </a:lnTo>
                  <a:lnTo>
                    <a:pt x="871" y="189"/>
                  </a:lnTo>
                  <a:close/>
                  <a:moveTo>
                    <a:pt x="78" y="500"/>
                  </a:moveTo>
                  <a:lnTo>
                    <a:pt x="48" y="500"/>
                  </a:lnTo>
                  <a:lnTo>
                    <a:pt x="35" y="498"/>
                  </a:lnTo>
                  <a:lnTo>
                    <a:pt x="24" y="497"/>
                  </a:lnTo>
                  <a:lnTo>
                    <a:pt x="12" y="495"/>
                  </a:lnTo>
                  <a:lnTo>
                    <a:pt x="0" y="493"/>
                  </a:lnTo>
                  <a:lnTo>
                    <a:pt x="2" y="504"/>
                  </a:lnTo>
                  <a:lnTo>
                    <a:pt x="6" y="514"/>
                  </a:lnTo>
                  <a:lnTo>
                    <a:pt x="8" y="525"/>
                  </a:lnTo>
                  <a:lnTo>
                    <a:pt x="10" y="536"/>
                  </a:lnTo>
                  <a:lnTo>
                    <a:pt x="10" y="546"/>
                  </a:lnTo>
                  <a:lnTo>
                    <a:pt x="9" y="555"/>
                  </a:lnTo>
                  <a:lnTo>
                    <a:pt x="9" y="564"/>
                  </a:lnTo>
                  <a:lnTo>
                    <a:pt x="10" y="574"/>
                  </a:lnTo>
                  <a:lnTo>
                    <a:pt x="20" y="577"/>
                  </a:lnTo>
                  <a:lnTo>
                    <a:pt x="28" y="579"/>
                  </a:lnTo>
                  <a:lnTo>
                    <a:pt x="37" y="581"/>
                  </a:lnTo>
                  <a:lnTo>
                    <a:pt x="46" y="583"/>
                  </a:lnTo>
                  <a:lnTo>
                    <a:pt x="51" y="582"/>
                  </a:lnTo>
                  <a:lnTo>
                    <a:pt x="55" y="581"/>
                  </a:lnTo>
                  <a:lnTo>
                    <a:pt x="59" y="579"/>
                  </a:lnTo>
                  <a:lnTo>
                    <a:pt x="62" y="577"/>
                  </a:lnTo>
                  <a:lnTo>
                    <a:pt x="68" y="570"/>
                  </a:lnTo>
                  <a:lnTo>
                    <a:pt x="75" y="563"/>
                  </a:lnTo>
                  <a:lnTo>
                    <a:pt x="80" y="560"/>
                  </a:lnTo>
                  <a:lnTo>
                    <a:pt x="86" y="557"/>
                  </a:lnTo>
                  <a:lnTo>
                    <a:pt x="92" y="556"/>
                  </a:lnTo>
                  <a:lnTo>
                    <a:pt x="99" y="555"/>
                  </a:lnTo>
                  <a:lnTo>
                    <a:pt x="104" y="555"/>
                  </a:lnTo>
                  <a:lnTo>
                    <a:pt x="110" y="553"/>
                  </a:lnTo>
                  <a:lnTo>
                    <a:pt x="116" y="551"/>
                  </a:lnTo>
                  <a:lnTo>
                    <a:pt x="121" y="546"/>
                  </a:lnTo>
                  <a:lnTo>
                    <a:pt x="127" y="537"/>
                  </a:lnTo>
                  <a:lnTo>
                    <a:pt x="130" y="529"/>
                  </a:lnTo>
                  <a:lnTo>
                    <a:pt x="131" y="519"/>
                  </a:lnTo>
                  <a:lnTo>
                    <a:pt x="133" y="509"/>
                  </a:lnTo>
                  <a:lnTo>
                    <a:pt x="131" y="505"/>
                  </a:lnTo>
                  <a:lnTo>
                    <a:pt x="130" y="503"/>
                  </a:lnTo>
                  <a:lnTo>
                    <a:pt x="128" y="500"/>
                  </a:lnTo>
                  <a:lnTo>
                    <a:pt x="125" y="498"/>
                  </a:lnTo>
                  <a:lnTo>
                    <a:pt x="118" y="495"/>
                  </a:lnTo>
                  <a:lnTo>
                    <a:pt x="110" y="494"/>
                  </a:lnTo>
                  <a:lnTo>
                    <a:pt x="94" y="497"/>
                  </a:lnTo>
                  <a:lnTo>
                    <a:pt x="78" y="500"/>
                  </a:lnTo>
                  <a:close/>
                  <a:moveTo>
                    <a:pt x="171" y="1252"/>
                  </a:moveTo>
                  <a:lnTo>
                    <a:pt x="162" y="1250"/>
                  </a:lnTo>
                  <a:lnTo>
                    <a:pt x="153" y="1248"/>
                  </a:lnTo>
                  <a:lnTo>
                    <a:pt x="148" y="1248"/>
                  </a:lnTo>
                  <a:lnTo>
                    <a:pt x="144" y="1250"/>
                  </a:lnTo>
                  <a:lnTo>
                    <a:pt x="140" y="1252"/>
                  </a:lnTo>
                  <a:lnTo>
                    <a:pt x="137" y="1254"/>
                  </a:lnTo>
                  <a:lnTo>
                    <a:pt x="135" y="1257"/>
                  </a:lnTo>
                  <a:lnTo>
                    <a:pt x="133" y="1261"/>
                  </a:lnTo>
                  <a:lnTo>
                    <a:pt x="131" y="1264"/>
                  </a:lnTo>
                  <a:lnTo>
                    <a:pt x="130" y="1269"/>
                  </a:lnTo>
                  <a:lnTo>
                    <a:pt x="130" y="1273"/>
                  </a:lnTo>
                  <a:lnTo>
                    <a:pt x="131" y="1277"/>
                  </a:lnTo>
                  <a:lnTo>
                    <a:pt x="133" y="1280"/>
                  </a:lnTo>
                  <a:lnTo>
                    <a:pt x="135" y="1282"/>
                  </a:lnTo>
                  <a:lnTo>
                    <a:pt x="140" y="1287"/>
                  </a:lnTo>
                  <a:lnTo>
                    <a:pt x="146" y="1290"/>
                  </a:lnTo>
                  <a:lnTo>
                    <a:pt x="154" y="1294"/>
                  </a:lnTo>
                  <a:lnTo>
                    <a:pt x="162" y="1295"/>
                  </a:lnTo>
                  <a:lnTo>
                    <a:pt x="170" y="1296"/>
                  </a:lnTo>
                  <a:lnTo>
                    <a:pt x="178" y="1296"/>
                  </a:lnTo>
                  <a:lnTo>
                    <a:pt x="182" y="1296"/>
                  </a:lnTo>
                  <a:lnTo>
                    <a:pt x="187" y="1295"/>
                  </a:lnTo>
                  <a:lnTo>
                    <a:pt x="190" y="1293"/>
                  </a:lnTo>
                  <a:lnTo>
                    <a:pt x="194" y="1290"/>
                  </a:lnTo>
                  <a:lnTo>
                    <a:pt x="197" y="1287"/>
                  </a:lnTo>
                  <a:lnTo>
                    <a:pt x="199" y="1282"/>
                  </a:lnTo>
                  <a:lnTo>
                    <a:pt x="200" y="1279"/>
                  </a:lnTo>
                  <a:lnTo>
                    <a:pt x="202" y="1274"/>
                  </a:lnTo>
                  <a:lnTo>
                    <a:pt x="200" y="1270"/>
                  </a:lnTo>
                  <a:lnTo>
                    <a:pt x="198" y="1265"/>
                  </a:lnTo>
                  <a:lnTo>
                    <a:pt x="195" y="1262"/>
                  </a:lnTo>
                  <a:lnTo>
                    <a:pt x="190" y="1259"/>
                  </a:lnTo>
                  <a:lnTo>
                    <a:pt x="186" y="1255"/>
                  </a:lnTo>
                  <a:lnTo>
                    <a:pt x="180" y="1253"/>
                  </a:lnTo>
                  <a:lnTo>
                    <a:pt x="176" y="1252"/>
                  </a:lnTo>
                  <a:lnTo>
                    <a:pt x="171" y="1252"/>
                  </a:lnTo>
                  <a:close/>
                  <a:moveTo>
                    <a:pt x="1632" y="2058"/>
                  </a:moveTo>
                  <a:lnTo>
                    <a:pt x="1615" y="2058"/>
                  </a:lnTo>
                  <a:lnTo>
                    <a:pt x="1615" y="2071"/>
                  </a:lnTo>
                  <a:lnTo>
                    <a:pt x="1628" y="2079"/>
                  </a:lnTo>
                  <a:lnTo>
                    <a:pt x="1639" y="2087"/>
                  </a:lnTo>
                  <a:lnTo>
                    <a:pt x="1649" y="2103"/>
                  </a:lnTo>
                  <a:lnTo>
                    <a:pt x="1658" y="2120"/>
                  </a:lnTo>
                  <a:lnTo>
                    <a:pt x="1665" y="2126"/>
                  </a:lnTo>
                  <a:lnTo>
                    <a:pt x="1671" y="2131"/>
                  </a:lnTo>
                  <a:lnTo>
                    <a:pt x="1679" y="2134"/>
                  </a:lnTo>
                  <a:lnTo>
                    <a:pt x="1687" y="2135"/>
                  </a:lnTo>
                  <a:lnTo>
                    <a:pt x="1703" y="2138"/>
                  </a:lnTo>
                  <a:lnTo>
                    <a:pt x="1722" y="2137"/>
                  </a:lnTo>
                  <a:lnTo>
                    <a:pt x="1725" y="2137"/>
                  </a:lnTo>
                  <a:lnTo>
                    <a:pt x="1727" y="2135"/>
                  </a:lnTo>
                  <a:lnTo>
                    <a:pt x="1730" y="2132"/>
                  </a:lnTo>
                  <a:lnTo>
                    <a:pt x="1732" y="2130"/>
                  </a:lnTo>
                  <a:lnTo>
                    <a:pt x="1734" y="2122"/>
                  </a:lnTo>
                  <a:lnTo>
                    <a:pt x="1734" y="2115"/>
                  </a:lnTo>
                  <a:lnTo>
                    <a:pt x="1734" y="2108"/>
                  </a:lnTo>
                  <a:lnTo>
                    <a:pt x="1733" y="2103"/>
                  </a:lnTo>
                  <a:lnTo>
                    <a:pt x="1731" y="2098"/>
                  </a:lnTo>
                  <a:lnTo>
                    <a:pt x="1729" y="2094"/>
                  </a:lnTo>
                  <a:lnTo>
                    <a:pt x="1725" y="2089"/>
                  </a:lnTo>
                  <a:lnTo>
                    <a:pt x="1721" y="2086"/>
                  </a:lnTo>
                  <a:lnTo>
                    <a:pt x="1717" y="2082"/>
                  </a:lnTo>
                  <a:lnTo>
                    <a:pt x="1712" y="2079"/>
                  </a:lnTo>
                  <a:lnTo>
                    <a:pt x="1701" y="2074"/>
                  </a:lnTo>
                  <a:lnTo>
                    <a:pt x="1690" y="2070"/>
                  </a:lnTo>
                  <a:lnTo>
                    <a:pt x="1678" y="2067"/>
                  </a:lnTo>
                  <a:lnTo>
                    <a:pt x="1665" y="2066"/>
                  </a:lnTo>
                  <a:lnTo>
                    <a:pt x="1649" y="2062"/>
                  </a:lnTo>
                  <a:lnTo>
                    <a:pt x="1632" y="2058"/>
                  </a:lnTo>
                  <a:close/>
                  <a:moveTo>
                    <a:pt x="1886" y="2482"/>
                  </a:moveTo>
                  <a:lnTo>
                    <a:pt x="1886" y="2600"/>
                  </a:lnTo>
                  <a:lnTo>
                    <a:pt x="1884" y="2614"/>
                  </a:lnTo>
                  <a:lnTo>
                    <a:pt x="1880" y="2626"/>
                  </a:lnTo>
                  <a:lnTo>
                    <a:pt x="1881" y="2632"/>
                  </a:lnTo>
                  <a:lnTo>
                    <a:pt x="1884" y="2638"/>
                  </a:lnTo>
                  <a:lnTo>
                    <a:pt x="1886" y="2644"/>
                  </a:lnTo>
                  <a:lnTo>
                    <a:pt x="1891" y="2649"/>
                  </a:lnTo>
                  <a:lnTo>
                    <a:pt x="1895" y="2652"/>
                  </a:lnTo>
                  <a:lnTo>
                    <a:pt x="1901" y="2655"/>
                  </a:lnTo>
                  <a:lnTo>
                    <a:pt x="1908" y="2657"/>
                  </a:lnTo>
                  <a:lnTo>
                    <a:pt x="1913" y="2658"/>
                  </a:lnTo>
                  <a:lnTo>
                    <a:pt x="1925" y="2657"/>
                  </a:lnTo>
                  <a:lnTo>
                    <a:pt x="1934" y="2653"/>
                  </a:lnTo>
                  <a:lnTo>
                    <a:pt x="1943" y="2650"/>
                  </a:lnTo>
                  <a:lnTo>
                    <a:pt x="1954" y="2649"/>
                  </a:lnTo>
                  <a:lnTo>
                    <a:pt x="1961" y="2649"/>
                  </a:lnTo>
                  <a:lnTo>
                    <a:pt x="1966" y="2650"/>
                  </a:lnTo>
                  <a:lnTo>
                    <a:pt x="1972" y="2652"/>
                  </a:lnTo>
                  <a:lnTo>
                    <a:pt x="1978" y="2654"/>
                  </a:lnTo>
                  <a:lnTo>
                    <a:pt x="1989" y="2661"/>
                  </a:lnTo>
                  <a:lnTo>
                    <a:pt x="2002" y="2668"/>
                  </a:lnTo>
                  <a:lnTo>
                    <a:pt x="2013" y="2671"/>
                  </a:lnTo>
                  <a:lnTo>
                    <a:pt x="2023" y="2674"/>
                  </a:lnTo>
                  <a:lnTo>
                    <a:pt x="2034" y="2675"/>
                  </a:lnTo>
                  <a:lnTo>
                    <a:pt x="2046" y="2679"/>
                  </a:lnTo>
                  <a:lnTo>
                    <a:pt x="2057" y="2685"/>
                  </a:lnTo>
                  <a:lnTo>
                    <a:pt x="2067" y="2691"/>
                  </a:lnTo>
                  <a:lnTo>
                    <a:pt x="2072" y="2694"/>
                  </a:lnTo>
                  <a:lnTo>
                    <a:pt x="2077" y="2696"/>
                  </a:lnTo>
                  <a:lnTo>
                    <a:pt x="2083" y="2697"/>
                  </a:lnTo>
                  <a:lnTo>
                    <a:pt x="2090" y="2698"/>
                  </a:lnTo>
                  <a:lnTo>
                    <a:pt x="2096" y="2697"/>
                  </a:lnTo>
                  <a:lnTo>
                    <a:pt x="2102" y="2695"/>
                  </a:lnTo>
                  <a:lnTo>
                    <a:pt x="2108" y="2692"/>
                  </a:lnTo>
                  <a:lnTo>
                    <a:pt x="2113" y="2688"/>
                  </a:lnTo>
                  <a:lnTo>
                    <a:pt x="2116" y="2683"/>
                  </a:lnTo>
                  <a:lnTo>
                    <a:pt x="2119" y="2677"/>
                  </a:lnTo>
                  <a:lnTo>
                    <a:pt x="2120" y="2671"/>
                  </a:lnTo>
                  <a:lnTo>
                    <a:pt x="2122" y="2664"/>
                  </a:lnTo>
                  <a:lnTo>
                    <a:pt x="2120" y="2660"/>
                  </a:lnTo>
                  <a:lnTo>
                    <a:pt x="2119" y="2658"/>
                  </a:lnTo>
                  <a:lnTo>
                    <a:pt x="2116" y="2655"/>
                  </a:lnTo>
                  <a:lnTo>
                    <a:pt x="2113" y="2653"/>
                  </a:lnTo>
                  <a:lnTo>
                    <a:pt x="2105" y="2651"/>
                  </a:lnTo>
                  <a:lnTo>
                    <a:pt x="2096" y="2649"/>
                  </a:lnTo>
                  <a:lnTo>
                    <a:pt x="2090" y="2646"/>
                  </a:lnTo>
                  <a:lnTo>
                    <a:pt x="2085" y="2643"/>
                  </a:lnTo>
                  <a:lnTo>
                    <a:pt x="2081" y="2640"/>
                  </a:lnTo>
                  <a:lnTo>
                    <a:pt x="2077" y="2636"/>
                  </a:lnTo>
                  <a:lnTo>
                    <a:pt x="2070" y="2628"/>
                  </a:lnTo>
                  <a:lnTo>
                    <a:pt x="2060" y="2620"/>
                  </a:lnTo>
                  <a:lnTo>
                    <a:pt x="2046" y="2608"/>
                  </a:lnTo>
                  <a:lnTo>
                    <a:pt x="2033" y="2594"/>
                  </a:lnTo>
                  <a:lnTo>
                    <a:pt x="2022" y="2580"/>
                  </a:lnTo>
                  <a:lnTo>
                    <a:pt x="2009" y="2563"/>
                  </a:lnTo>
                  <a:lnTo>
                    <a:pt x="2003" y="2556"/>
                  </a:lnTo>
                  <a:lnTo>
                    <a:pt x="1996" y="2550"/>
                  </a:lnTo>
                  <a:lnTo>
                    <a:pt x="1990" y="2544"/>
                  </a:lnTo>
                  <a:lnTo>
                    <a:pt x="1982" y="2540"/>
                  </a:lnTo>
                  <a:lnTo>
                    <a:pt x="1968" y="2532"/>
                  </a:lnTo>
                  <a:lnTo>
                    <a:pt x="1952" y="2523"/>
                  </a:lnTo>
                  <a:lnTo>
                    <a:pt x="1947" y="2519"/>
                  </a:lnTo>
                  <a:lnTo>
                    <a:pt x="1945" y="2516"/>
                  </a:lnTo>
                  <a:lnTo>
                    <a:pt x="1944" y="2512"/>
                  </a:lnTo>
                  <a:lnTo>
                    <a:pt x="1943" y="2508"/>
                  </a:lnTo>
                  <a:lnTo>
                    <a:pt x="1942" y="2504"/>
                  </a:lnTo>
                  <a:lnTo>
                    <a:pt x="1940" y="2499"/>
                  </a:lnTo>
                  <a:lnTo>
                    <a:pt x="1938" y="2495"/>
                  </a:lnTo>
                  <a:lnTo>
                    <a:pt x="1935" y="2491"/>
                  </a:lnTo>
                  <a:lnTo>
                    <a:pt x="1930" y="2487"/>
                  </a:lnTo>
                  <a:lnTo>
                    <a:pt x="1925" y="2483"/>
                  </a:lnTo>
                  <a:lnTo>
                    <a:pt x="1919" y="2482"/>
                  </a:lnTo>
                  <a:lnTo>
                    <a:pt x="1913" y="2481"/>
                  </a:lnTo>
                  <a:lnTo>
                    <a:pt x="1900" y="2482"/>
                  </a:lnTo>
                  <a:lnTo>
                    <a:pt x="1886" y="2482"/>
                  </a:lnTo>
                  <a:close/>
                  <a:moveTo>
                    <a:pt x="2267" y="2549"/>
                  </a:moveTo>
                  <a:lnTo>
                    <a:pt x="2264" y="2541"/>
                  </a:lnTo>
                  <a:lnTo>
                    <a:pt x="2262" y="2534"/>
                  </a:lnTo>
                  <a:lnTo>
                    <a:pt x="2258" y="2527"/>
                  </a:lnTo>
                  <a:lnTo>
                    <a:pt x="2254" y="2523"/>
                  </a:lnTo>
                  <a:lnTo>
                    <a:pt x="2248" y="2518"/>
                  </a:lnTo>
                  <a:lnTo>
                    <a:pt x="2243" y="2515"/>
                  </a:lnTo>
                  <a:lnTo>
                    <a:pt x="2236" y="2513"/>
                  </a:lnTo>
                  <a:lnTo>
                    <a:pt x="2229" y="2512"/>
                  </a:lnTo>
                  <a:lnTo>
                    <a:pt x="2211" y="2512"/>
                  </a:lnTo>
                  <a:lnTo>
                    <a:pt x="2211" y="2533"/>
                  </a:lnTo>
                  <a:lnTo>
                    <a:pt x="2212" y="2536"/>
                  </a:lnTo>
                  <a:lnTo>
                    <a:pt x="2213" y="2540"/>
                  </a:lnTo>
                  <a:lnTo>
                    <a:pt x="2216" y="2543"/>
                  </a:lnTo>
                  <a:lnTo>
                    <a:pt x="2218" y="2546"/>
                  </a:lnTo>
                  <a:lnTo>
                    <a:pt x="2225" y="2551"/>
                  </a:lnTo>
                  <a:lnTo>
                    <a:pt x="2229" y="2558"/>
                  </a:lnTo>
                  <a:lnTo>
                    <a:pt x="2233" y="2566"/>
                  </a:lnTo>
                  <a:lnTo>
                    <a:pt x="2236" y="2574"/>
                  </a:lnTo>
                  <a:lnTo>
                    <a:pt x="2237" y="2577"/>
                  </a:lnTo>
                  <a:lnTo>
                    <a:pt x="2239" y="2580"/>
                  </a:lnTo>
                  <a:lnTo>
                    <a:pt x="2243" y="2582"/>
                  </a:lnTo>
                  <a:lnTo>
                    <a:pt x="2247" y="2582"/>
                  </a:lnTo>
                  <a:lnTo>
                    <a:pt x="2252" y="2582"/>
                  </a:lnTo>
                  <a:lnTo>
                    <a:pt x="2256" y="2580"/>
                  </a:lnTo>
                  <a:lnTo>
                    <a:pt x="2259" y="2575"/>
                  </a:lnTo>
                  <a:lnTo>
                    <a:pt x="2261" y="2570"/>
                  </a:lnTo>
                  <a:lnTo>
                    <a:pt x="2264" y="2560"/>
                  </a:lnTo>
                  <a:lnTo>
                    <a:pt x="2267" y="2549"/>
                  </a:lnTo>
                  <a:close/>
                  <a:moveTo>
                    <a:pt x="3965" y="572"/>
                  </a:moveTo>
                  <a:lnTo>
                    <a:pt x="3975" y="593"/>
                  </a:lnTo>
                  <a:lnTo>
                    <a:pt x="3983" y="612"/>
                  </a:lnTo>
                  <a:lnTo>
                    <a:pt x="3991" y="630"/>
                  </a:lnTo>
                  <a:lnTo>
                    <a:pt x="3997" y="649"/>
                  </a:lnTo>
                  <a:lnTo>
                    <a:pt x="4004" y="667"/>
                  </a:lnTo>
                  <a:lnTo>
                    <a:pt x="4012" y="684"/>
                  </a:lnTo>
                  <a:lnTo>
                    <a:pt x="4022" y="702"/>
                  </a:lnTo>
                  <a:lnTo>
                    <a:pt x="4036" y="722"/>
                  </a:lnTo>
                  <a:lnTo>
                    <a:pt x="4061" y="760"/>
                  </a:lnTo>
                  <a:lnTo>
                    <a:pt x="4084" y="798"/>
                  </a:lnTo>
                  <a:lnTo>
                    <a:pt x="4090" y="805"/>
                  </a:lnTo>
                  <a:lnTo>
                    <a:pt x="4097" y="813"/>
                  </a:lnTo>
                  <a:lnTo>
                    <a:pt x="4104" y="820"/>
                  </a:lnTo>
                  <a:lnTo>
                    <a:pt x="4112" y="826"/>
                  </a:lnTo>
                  <a:lnTo>
                    <a:pt x="4120" y="830"/>
                  </a:lnTo>
                  <a:lnTo>
                    <a:pt x="4130" y="834"/>
                  </a:lnTo>
                  <a:lnTo>
                    <a:pt x="4140" y="836"/>
                  </a:lnTo>
                  <a:lnTo>
                    <a:pt x="4152" y="837"/>
                  </a:lnTo>
                  <a:lnTo>
                    <a:pt x="4158" y="836"/>
                  </a:lnTo>
                  <a:lnTo>
                    <a:pt x="4165" y="836"/>
                  </a:lnTo>
                  <a:lnTo>
                    <a:pt x="4171" y="834"/>
                  </a:lnTo>
                  <a:lnTo>
                    <a:pt x="4176" y="832"/>
                  </a:lnTo>
                  <a:lnTo>
                    <a:pt x="4188" y="827"/>
                  </a:lnTo>
                  <a:lnTo>
                    <a:pt x="4198" y="819"/>
                  </a:lnTo>
                  <a:lnTo>
                    <a:pt x="4207" y="811"/>
                  </a:lnTo>
                  <a:lnTo>
                    <a:pt x="4215" y="801"/>
                  </a:lnTo>
                  <a:lnTo>
                    <a:pt x="4224" y="791"/>
                  </a:lnTo>
                  <a:lnTo>
                    <a:pt x="4232" y="781"/>
                  </a:lnTo>
                  <a:lnTo>
                    <a:pt x="4240" y="770"/>
                  </a:lnTo>
                  <a:lnTo>
                    <a:pt x="4248" y="760"/>
                  </a:lnTo>
                  <a:lnTo>
                    <a:pt x="4256" y="750"/>
                  </a:lnTo>
                  <a:lnTo>
                    <a:pt x="4265" y="742"/>
                  </a:lnTo>
                  <a:lnTo>
                    <a:pt x="4275" y="735"/>
                  </a:lnTo>
                  <a:lnTo>
                    <a:pt x="4286" y="730"/>
                  </a:lnTo>
                  <a:lnTo>
                    <a:pt x="4292" y="727"/>
                  </a:lnTo>
                  <a:lnTo>
                    <a:pt x="4299" y="725"/>
                  </a:lnTo>
                  <a:lnTo>
                    <a:pt x="4304" y="725"/>
                  </a:lnTo>
                  <a:lnTo>
                    <a:pt x="4312" y="724"/>
                  </a:lnTo>
                  <a:lnTo>
                    <a:pt x="4325" y="725"/>
                  </a:lnTo>
                  <a:lnTo>
                    <a:pt x="4338" y="726"/>
                  </a:lnTo>
                  <a:lnTo>
                    <a:pt x="4350" y="728"/>
                  </a:lnTo>
                  <a:lnTo>
                    <a:pt x="4361" y="731"/>
                  </a:lnTo>
                  <a:lnTo>
                    <a:pt x="4383" y="739"/>
                  </a:lnTo>
                  <a:lnTo>
                    <a:pt x="4403" y="748"/>
                  </a:lnTo>
                  <a:lnTo>
                    <a:pt x="4423" y="758"/>
                  </a:lnTo>
                  <a:lnTo>
                    <a:pt x="4445" y="769"/>
                  </a:lnTo>
                  <a:lnTo>
                    <a:pt x="4466" y="779"/>
                  </a:lnTo>
                  <a:lnTo>
                    <a:pt x="4492" y="788"/>
                  </a:lnTo>
                  <a:lnTo>
                    <a:pt x="4487" y="794"/>
                  </a:lnTo>
                  <a:lnTo>
                    <a:pt x="4483" y="802"/>
                  </a:lnTo>
                  <a:lnTo>
                    <a:pt x="4481" y="810"/>
                  </a:lnTo>
                  <a:lnTo>
                    <a:pt x="4481" y="818"/>
                  </a:lnTo>
                  <a:lnTo>
                    <a:pt x="4481" y="932"/>
                  </a:lnTo>
                  <a:lnTo>
                    <a:pt x="4480" y="954"/>
                  </a:lnTo>
                  <a:lnTo>
                    <a:pt x="4481" y="972"/>
                  </a:lnTo>
                  <a:lnTo>
                    <a:pt x="4482" y="981"/>
                  </a:lnTo>
                  <a:lnTo>
                    <a:pt x="4483" y="990"/>
                  </a:lnTo>
                  <a:lnTo>
                    <a:pt x="4486" y="1000"/>
                  </a:lnTo>
                  <a:lnTo>
                    <a:pt x="4489" y="1011"/>
                  </a:lnTo>
                  <a:lnTo>
                    <a:pt x="4491" y="1016"/>
                  </a:lnTo>
                  <a:lnTo>
                    <a:pt x="4495" y="1022"/>
                  </a:lnTo>
                  <a:lnTo>
                    <a:pt x="4498" y="1026"/>
                  </a:lnTo>
                  <a:lnTo>
                    <a:pt x="4502" y="1031"/>
                  </a:lnTo>
                  <a:lnTo>
                    <a:pt x="4506" y="1035"/>
                  </a:lnTo>
                  <a:lnTo>
                    <a:pt x="4508" y="1040"/>
                  </a:lnTo>
                  <a:lnTo>
                    <a:pt x="4511" y="1046"/>
                  </a:lnTo>
                  <a:lnTo>
                    <a:pt x="4512" y="1052"/>
                  </a:lnTo>
                  <a:lnTo>
                    <a:pt x="4511" y="1071"/>
                  </a:lnTo>
                  <a:lnTo>
                    <a:pt x="4507" y="1086"/>
                  </a:lnTo>
                  <a:lnTo>
                    <a:pt x="4503" y="1101"/>
                  </a:lnTo>
                  <a:lnTo>
                    <a:pt x="4496" y="1115"/>
                  </a:lnTo>
                  <a:lnTo>
                    <a:pt x="4481" y="1143"/>
                  </a:lnTo>
                  <a:lnTo>
                    <a:pt x="4466" y="1175"/>
                  </a:lnTo>
                  <a:lnTo>
                    <a:pt x="4458" y="1187"/>
                  </a:lnTo>
                  <a:lnTo>
                    <a:pt x="4451" y="1197"/>
                  </a:lnTo>
                  <a:lnTo>
                    <a:pt x="4446" y="1203"/>
                  </a:lnTo>
                  <a:lnTo>
                    <a:pt x="4444" y="1209"/>
                  </a:lnTo>
                  <a:lnTo>
                    <a:pt x="4441" y="1216"/>
                  </a:lnTo>
                  <a:lnTo>
                    <a:pt x="4440" y="1222"/>
                  </a:lnTo>
                  <a:lnTo>
                    <a:pt x="4441" y="1238"/>
                  </a:lnTo>
                  <a:lnTo>
                    <a:pt x="4444" y="1252"/>
                  </a:lnTo>
                  <a:lnTo>
                    <a:pt x="4447" y="1265"/>
                  </a:lnTo>
                  <a:lnTo>
                    <a:pt x="4452" y="1278"/>
                  </a:lnTo>
                  <a:lnTo>
                    <a:pt x="4456" y="1290"/>
                  </a:lnTo>
                  <a:lnTo>
                    <a:pt x="4460" y="1303"/>
                  </a:lnTo>
                  <a:lnTo>
                    <a:pt x="4462" y="1318"/>
                  </a:lnTo>
                  <a:lnTo>
                    <a:pt x="4463" y="1332"/>
                  </a:lnTo>
                  <a:lnTo>
                    <a:pt x="4463" y="1447"/>
                  </a:lnTo>
                  <a:lnTo>
                    <a:pt x="4463" y="1455"/>
                  </a:lnTo>
                  <a:lnTo>
                    <a:pt x="4464" y="1463"/>
                  </a:lnTo>
                  <a:lnTo>
                    <a:pt x="4466" y="1469"/>
                  </a:lnTo>
                  <a:lnTo>
                    <a:pt x="4469" y="1476"/>
                  </a:lnTo>
                  <a:lnTo>
                    <a:pt x="4475" y="1489"/>
                  </a:lnTo>
                  <a:lnTo>
                    <a:pt x="4482" y="1500"/>
                  </a:lnTo>
                  <a:lnTo>
                    <a:pt x="4489" y="1512"/>
                  </a:lnTo>
                  <a:lnTo>
                    <a:pt x="4496" y="1525"/>
                  </a:lnTo>
                  <a:lnTo>
                    <a:pt x="4498" y="1532"/>
                  </a:lnTo>
                  <a:lnTo>
                    <a:pt x="4500" y="1538"/>
                  </a:lnTo>
                  <a:lnTo>
                    <a:pt x="4502" y="1545"/>
                  </a:lnTo>
                  <a:lnTo>
                    <a:pt x="4502" y="1553"/>
                  </a:lnTo>
                  <a:lnTo>
                    <a:pt x="4498" y="1570"/>
                  </a:lnTo>
                  <a:lnTo>
                    <a:pt x="4495" y="1586"/>
                  </a:lnTo>
                  <a:lnTo>
                    <a:pt x="4496" y="1595"/>
                  </a:lnTo>
                  <a:lnTo>
                    <a:pt x="4498" y="1602"/>
                  </a:lnTo>
                  <a:lnTo>
                    <a:pt x="4503" y="1610"/>
                  </a:lnTo>
                  <a:lnTo>
                    <a:pt x="4506" y="1617"/>
                  </a:lnTo>
                  <a:lnTo>
                    <a:pt x="4511" y="1623"/>
                  </a:lnTo>
                  <a:lnTo>
                    <a:pt x="4514" y="1630"/>
                  </a:lnTo>
                  <a:lnTo>
                    <a:pt x="4516" y="1638"/>
                  </a:lnTo>
                  <a:lnTo>
                    <a:pt x="4517" y="1647"/>
                  </a:lnTo>
                  <a:lnTo>
                    <a:pt x="4515" y="1654"/>
                  </a:lnTo>
                  <a:lnTo>
                    <a:pt x="4512" y="1660"/>
                  </a:lnTo>
                  <a:lnTo>
                    <a:pt x="4496" y="1657"/>
                  </a:lnTo>
                  <a:lnTo>
                    <a:pt x="4482" y="1654"/>
                  </a:lnTo>
                  <a:lnTo>
                    <a:pt x="4469" y="1651"/>
                  </a:lnTo>
                  <a:lnTo>
                    <a:pt x="4453" y="1651"/>
                  </a:lnTo>
                  <a:lnTo>
                    <a:pt x="4443" y="1651"/>
                  </a:lnTo>
                  <a:lnTo>
                    <a:pt x="4434" y="1653"/>
                  </a:lnTo>
                  <a:lnTo>
                    <a:pt x="4426" y="1655"/>
                  </a:lnTo>
                  <a:lnTo>
                    <a:pt x="4418" y="1660"/>
                  </a:lnTo>
                  <a:lnTo>
                    <a:pt x="4402" y="1670"/>
                  </a:lnTo>
                  <a:lnTo>
                    <a:pt x="4386" y="1682"/>
                  </a:lnTo>
                  <a:lnTo>
                    <a:pt x="4372" y="1693"/>
                  </a:lnTo>
                  <a:lnTo>
                    <a:pt x="4360" y="1702"/>
                  </a:lnTo>
                  <a:lnTo>
                    <a:pt x="4355" y="1706"/>
                  </a:lnTo>
                  <a:lnTo>
                    <a:pt x="4351" y="1713"/>
                  </a:lnTo>
                  <a:lnTo>
                    <a:pt x="4346" y="1720"/>
                  </a:lnTo>
                  <a:lnTo>
                    <a:pt x="4344" y="1728"/>
                  </a:lnTo>
                  <a:lnTo>
                    <a:pt x="4341" y="1746"/>
                  </a:lnTo>
                  <a:lnTo>
                    <a:pt x="4337" y="1762"/>
                  </a:lnTo>
                  <a:lnTo>
                    <a:pt x="4334" y="1777"/>
                  </a:lnTo>
                  <a:lnTo>
                    <a:pt x="4328" y="1794"/>
                  </a:lnTo>
                  <a:lnTo>
                    <a:pt x="4315" y="1824"/>
                  </a:lnTo>
                  <a:lnTo>
                    <a:pt x="4301" y="1851"/>
                  </a:lnTo>
                  <a:lnTo>
                    <a:pt x="4289" y="1876"/>
                  </a:lnTo>
                  <a:lnTo>
                    <a:pt x="4275" y="1900"/>
                  </a:lnTo>
                  <a:lnTo>
                    <a:pt x="4263" y="1924"/>
                  </a:lnTo>
                  <a:lnTo>
                    <a:pt x="4251" y="1949"/>
                  </a:lnTo>
                  <a:lnTo>
                    <a:pt x="4240" y="1976"/>
                  </a:lnTo>
                  <a:lnTo>
                    <a:pt x="4229" y="2006"/>
                  </a:lnTo>
                  <a:lnTo>
                    <a:pt x="4218" y="2003"/>
                  </a:lnTo>
                  <a:lnTo>
                    <a:pt x="4209" y="1998"/>
                  </a:lnTo>
                  <a:lnTo>
                    <a:pt x="4200" y="1994"/>
                  </a:lnTo>
                  <a:lnTo>
                    <a:pt x="4192" y="1989"/>
                  </a:lnTo>
                  <a:lnTo>
                    <a:pt x="4176" y="1979"/>
                  </a:lnTo>
                  <a:lnTo>
                    <a:pt x="4163" y="1968"/>
                  </a:lnTo>
                  <a:lnTo>
                    <a:pt x="4149" y="1956"/>
                  </a:lnTo>
                  <a:lnTo>
                    <a:pt x="4135" y="1945"/>
                  </a:lnTo>
                  <a:lnTo>
                    <a:pt x="4119" y="1934"/>
                  </a:lnTo>
                  <a:lnTo>
                    <a:pt x="4099" y="1924"/>
                  </a:lnTo>
                  <a:lnTo>
                    <a:pt x="4094" y="1921"/>
                  </a:lnTo>
                  <a:lnTo>
                    <a:pt x="4087" y="1920"/>
                  </a:lnTo>
                  <a:lnTo>
                    <a:pt x="4081" y="1920"/>
                  </a:lnTo>
                  <a:lnTo>
                    <a:pt x="4074" y="1921"/>
                  </a:lnTo>
                  <a:lnTo>
                    <a:pt x="4069" y="1922"/>
                  </a:lnTo>
                  <a:lnTo>
                    <a:pt x="4062" y="1924"/>
                  </a:lnTo>
                  <a:lnTo>
                    <a:pt x="4055" y="1924"/>
                  </a:lnTo>
                  <a:lnTo>
                    <a:pt x="4048" y="1924"/>
                  </a:lnTo>
                  <a:lnTo>
                    <a:pt x="4043" y="1921"/>
                  </a:lnTo>
                  <a:lnTo>
                    <a:pt x="4037" y="1919"/>
                  </a:lnTo>
                  <a:lnTo>
                    <a:pt x="4033" y="1915"/>
                  </a:lnTo>
                  <a:lnTo>
                    <a:pt x="4028" y="1911"/>
                  </a:lnTo>
                  <a:lnTo>
                    <a:pt x="4024" y="1908"/>
                  </a:lnTo>
                  <a:lnTo>
                    <a:pt x="4019" y="1904"/>
                  </a:lnTo>
                  <a:lnTo>
                    <a:pt x="4013" y="1902"/>
                  </a:lnTo>
                  <a:lnTo>
                    <a:pt x="4007" y="1901"/>
                  </a:lnTo>
                  <a:lnTo>
                    <a:pt x="4002" y="1901"/>
                  </a:lnTo>
                  <a:lnTo>
                    <a:pt x="3999" y="1902"/>
                  </a:lnTo>
                  <a:lnTo>
                    <a:pt x="3996" y="1903"/>
                  </a:lnTo>
                  <a:lnTo>
                    <a:pt x="3993" y="1905"/>
                  </a:lnTo>
                  <a:lnTo>
                    <a:pt x="3990" y="1911"/>
                  </a:lnTo>
                  <a:lnTo>
                    <a:pt x="3986" y="1918"/>
                  </a:lnTo>
                  <a:lnTo>
                    <a:pt x="3983" y="1926"/>
                  </a:lnTo>
                  <a:lnTo>
                    <a:pt x="3979" y="1934"/>
                  </a:lnTo>
                  <a:lnTo>
                    <a:pt x="3976" y="1942"/>
                  </a:lnTo>
                  <a:lnTo>
                    <a:pt x="3971" y="1949"/>
                  </a:lnTo>
                  <a:lnTo>
                    <a:pt x="3966" y="1955"/>
                  </a:lnTo>
                  <a:lnTo>
                    <a:pt x="3959" y="1960"/>
                  </a:lnTo>
                  <a:lnTo>
                    <a:pt x="3952" y="1963"/>
                  </a:lnTo>
                  <a:lnTo>
                    <a:pt x="3944" y="1966"/>
                  </a:lnTo>
                  <a:lnTo>
                    <a:pt x="3929" y="1970"/>
                  </a:lnTo>
                  <a:lnTo>
                    <a:pt x="3914" y="1975"/>
                  </a:lnTo>
                  <a:lnTo>
                    <a:pt x="3903" y="1979"/>
                  </a:lnTo>
                  <a:lnTo>
                    <a:pt x="3894" y="1985"/>
                  </a:lnTo>
                  <a:lnTo>
                    <a:pt x="3885" y="1990"/>
                  </a:lnTo>
                  <a:lnTo>
                    <a:pt x="3875" y="1994"/>
                  </a:lnTo>
                  <a:lnTo>
                    <a:pt x="3865" y="1995"/>
                  </a:lnTo>
                  <a:lnTo>
                    <a:pt x="3856" y="1995"/>
                  </a:lnTo>
                  <a:lnTo>
                    <a:pt x="3847" y="1994"/>
                  </a:lnTo>
                  <a:lnTo>
                    <a:pt x="3839" y="1993"/>
                  </a:lnTo>
                  <a:lnTo>
                    <a:pt x="3830" y="1992"/>
                  </a:lnTo>
                  <a:lnTo>
                    <a:pt x="3822" y="1993"/>
                  </a:lnTo>
                  <a:lnTo>
                    <a:pt x="3818" y="1994"/>
                  </a:lnTo>
                  <a:lnTo>
                    <a:pt x="3815" y="1995"/>
                  </a:lnTo>
                  <a:lnTo>
                    <a:pt x="3811" y="1997"/>
                  </a:lnTo>
                  <a:lnTo>
                    <a:pt x="3807" y="2001"/>
                  </a:lnTo>
                  <a:lnTo>
                    <a:pt x="3804" y="2004"/>
                  </a:lnTo>
                  <a:lnTo>
                    <a:pt x="3801" y="2007"/>
                  </a:lnTo>
                  <a:lnTo>
                    <a:pt x="3799" y="2012"/>
                  </a:lnTo>
                  <a:lnTo>
                    <a:pt x="3797" y="2015"/>
                  </a:lnTo>
                  <a:lnTo>
                    <a:pt x="3795" y="2024"/>
                  </a:lnTo>
                  <a:lnTo>
                    <a:pt x="3794" y="2033"/>
                  </a:lnTo>
                  <a:lnTo>
                    <a:pt x="3792" y="2041"/>
                  </a:lnTo>
                  <a:lnTo>
                    <a:pt x="3790" y="2050"/>
                  </a:lnTo>
                  <a:lnTo>
                    <a:pt x="3787" y="2060"/>
                  </a:lnTo>
                  <a:lnTo>
                    <a:pt x="3781" y="2067"/>
                  </a:lnTo>
                  <a:lnTo>
                    <a:pt x="3774" y="2075"/>
                  </a:lnTo>
                  <a:lnTo>
                    <a:pt x="3768" y="2081"/>
                  </a:lnTo>
                  <a:lnTo>
                    <a:pt x="3761" y="2087"/>
                  </a:lnTo>
                  <a:lnTo>
                    <a:pt x="3753" y="2090"/>
                  </a:lnTo>
                  <a:lnTo>
                    <a:pt x="3745" y="2094"/>
                  </a:lnTo>
                  <a:lnTo>
                    <a:pt x="3736" y="2096"/>
                  </a:lnTo>
                  <a:lnTo>
                    <a:pt x="3727" y="2097"/>
                  </a:lnTo>
                  <a:lnTo>
                    <a:pt x="3717" y="2097"/>
                  </a:lnTo>
                  <a:lnTo>
                    <a:pt x="3641" y="2097"/>
                  </a:lnTo>
                  <a:lnTo>
                    <a:pt x="3606" y="2097"/>
                  </a:lnTo>
                  <a:lnTo>
                    <a:pt x="3574" y="2099"/>
                  </a:lnTo>
                  <a:lnTo>
                    <a:pt x="3559" y="2101"/>
                  </a:lnTo>
                  <a:lnTo>
                    <a:pt x="3543" y="2105"/>
                  </a:lnTo>
                  <a:lnTo>
                    <a:pt x="3526" y="2108"/>
                  </a:lnTo>
                  <a:lnTo>
                    <a:pt x="3508" y="2113"/>
                  </a:lnTo>
                  <a:lnTo>
                    <a:pt x="3501" y="2116"/>
                  </a:lnTo>
                  <a:lnTo>
                    <a:pt x="3496" y="2120"/>
                  </a:lnTo>
                  <a:lnTo>
                    <a:pt x="3490" y="2123"/>
                  </a:lnTo>
                  <a:lnTo>
                    <a:pt x="3484" y="2128"/>
                  </a:lnTo>
                  <a:lnTo>
                    <a:pt x="3480" y="2132"/>
                  </a:lnTo>
                  <a:lnTo>
                    <a:pt x="3474" y="2135"/>
                  </a:lnTo>
                  <a:lnTo>
                    <a:pt x="3467" y="2138"/>
                  </a:lnTo>
                  <a:lnTo>
                    <a:pt x="3461" y="2139"/>
                  </a:lnTo>
                  <a:lnTo>
                    <a:pt x="3451" y="2138"/>
                  </a:lnTo>
                  <a:lnTo>
                    <a:pt x="3442" y="2135"/>
                  </a:lnTo>
                  <a:lnTo>
                    <a:pt x="3436" y="2132"/>
                  </a:lnTo>
                  <a:lnTo>
                    <a:pt x="3428" y="2129"/>
                  </a:lnTo>
                  <a:lnTo>
                    <a:pt x="3421" y="2125"/>
                  </a:lnTo>
                  <a:lnTo>
                    <a:pt x="3413" y="2122"/>
                  </a:lnTo>
                  <a:lnTo>
                    <a:pt x="3405" y="2121"/>
                  </a:lnTo>
                  <a:lnTo>
                    <a:pt x="3396" y="2120"/>
                  </a:lnTo>
                  <a:lnTo>
                    <a:pt x="3386" y="2120"/>
                  </a:lnTo>
                  <a:lnTo>
                    <a:pt x="3376" y="2122"/>
                  </a:lnTo>
                  <a:lnTo>
                    <a:pt x="3367" y="2126"/>
                  </a:lnTo>
                  <a:lnTo>
                    <a:pt x="3359" y="2131"/>
                  </a:lnTo>
                  <a:lnTo>
                    <a:pt x="3344" y="2142"/>
                  </a:lnTo>
                  <a:lnTo>
                    <a:pt x="3330" y="2155"/>
                  </a:lnTo>
                  <a:lnTo>
                    <a:pt x="3317" y="2167"/>
                  </a:lnTo>
                  <a:lnTo>
                    <a:pt x="3301" y="2179"/>
                  </a:lnTo>
                  <a:lnTo>
                    <a:pt x="3293" y="2183"/>
                  </a:lnTo>
                  <a:lnTo>
                    <a:pt x="3284" y="2188"/>
                  </a:lnTo>
                  <a:lnTo>
                    <a:pt x="3275" y="2190"/>
                  </a:lnTo>
                  <a:lnTo>
                    <a:pt x="3265" y="2190"/>
                  </a:lnTo>
                  <a:lnTo>
                    <a:pt x="3261" y="2203"/>
                  </a:lnTo>
                  <a:lnTo>
                    <a:pt x="3265" y="2211"/>
                  </a:lnTo>
                  <a:lnTo>
                    <a:pt x="3268" y="2218"/>
                  </a:lnTo>
                  <a:lnTo>
                    <a:pt x="3270" y="2226"/>
                  </a:lnTo>
                  <a:lnTo>
                    <a:pt x="3270" y="2235"/>
                  </a:lnTo>
                  <a:lnTo>
                    <a:pt x="3270" y="2245"/>
                  </a:lnTo>
                  <a:lnTo>
                    <a:pt x="3268" y="2254"/>
                  </a:lnTo>
                  <a:lnTo>
                    <a:pt x="3265" y="2262"/>
                  </a:lnTo>
                  <a:lnTo>
                    <a:pt x="3261" y="2270"/>
                  </a:lnTo>
                  <a:lnTo>
                    <a:pt x="3257" y="2278"/>
                  </a:lnTo>
                  <a:lnTo>
                    <a:pt x="3253" y="2287"/>
                  </a:lnTo>
                  <a:lnTo>
                    <a:pt x="3250" y="2296"/>
                  </a:lnTo>
                  <a:lnTo>
                    <a:pt x="3248" y="2305"/>
                  </a:lnTo>
                  <a:lnTo>
                    <a:pt x="3248" y="2320"/>
                  </a:lnTo>
                  <a:lnTo>
                    <a:pt x="3250" y="2334"/>
                  </a:lnTo>
                  <a:lnTo>
                    <a:pt x="3250" y="2339"/>
                  </a:lnTo>
                  <a:lnTo>
                    <a:pt x="3250" y="2346"/>
                  </a:lnTo>
                  <a:lnTo>
                    <a:pt x="3249" y="2352"/>
                  </a:lnTo>
                  <a:lnTo>
                    <a:pt x="3245" y="2357"/>
                  </a:lnTo>
                  <a:lnTo>
                    <a:pt x="3241" y="2361"/>
                  </a:lnTo>
                  <a:lnTo>
                    <a:pt x="3236" y="2363"/>
                  </a:lnTo>
                  <a:lnTo>
                    <a:pt x="3231" y="2365"/>
                  </a:lnTo>
                  <a:lnTo>
                    <a:pt x="3226" y="2367"/>
                  </a:lnTo>
                  <a:lnTo>
                    <a:pt x="3220" y="2369"/>
                  </a:lnTo>
                  <a:lnTo>
                    <a:pt x="3216" y="2370"/>
                  </a:lnTo>
                  <a:lnTo>
                    <a:pt x="3211" y="2372"/>
                  </a:lnTo>
                  <a:lnTo>
                    <a:pt x="3207" y="2377"/>
                  </a:lnTo>
                  <a:lnTo>
                    <a:pt x="3201" y="2384"/>
                  </a:lnTo>
                  <a:lnTo>
                    <a:pt x="3197" y="2391"/>
                  </a:lnTo>
                  <a:lnTo>
                    <a:pt x="3194" y="2399"/>
                  </a:lnTo>
                  <a:lnTo>
                    <a:pt x="3193" y="2407"/>
                  </a:lnTo>
                  <a:lnTo>
                    <a:pt x="3192" y="2424"/>
                  </a:lnTo>
                  <a:lnTo>
                    <a:pt x="3190" y="2444"/>
                  </a:lnTo>
                  <a:lnTo>
                    <a:pt x="3180" y="2438"/>
                  </a:lnTo>
                  <a:lnTo>
                    <a:pt x="3171" y="2433"/>
                  </a:lnTo>
                  <a:lnTo>
                    <a:pt x="3161" y="2428"/>
                  </a:lnTo>
                  <a:lnTo>
                    <a:pt x="3151" y="2422"/>
                  </a:lnTo>
                  <a:lnTo>
                    <a:pt x="3149" y="2419"/>
                  </a:lnTo>
                  <a:lnTo>
                    <a:pt x="3147" y="2414"/>
                  </a:lnTo>
                  <a:lnTo>
                    <a:pt x="3144" y="2411"/>
                  </a:lnTo>
                  <a:lnTo>
                    <a:pt x="3143" y="2406"/>
                  </a:lnTo>
                  <a:lnTo>
                    <a:pt x="3141" y="2402"/>
                  </a:lnTo>
                  <a:lnTo>
                    <a:pt x="3140" y="2398"/>
                  </a:lnTo>
                  <a:lnTo>
                    <a:pt x="3137" y="2397"/>
                  </a:lnTo>
                  <a:lnTo>
                    <a:pt x="3132" y="2396"/>
                  </a:lnTo>
                  <a:lnTo>
                    <a:pt x="3123" y="2397"/>
                  </a:lnTo>
                  <a:lnTo>
                    <a:pt x="3116" y="2399"/>
                  </a:lnTo>
                  <a:lnTo>
                    <a:pt x="3109" y="2404"/>
                  </a:lnTo>
                  <a:lnTo>
                    <a:pt x="3104" y="2410"/>
                  </a:lnTo>
                  <a:lnTo>
                    <a:pt x="3091" y="2422"/>
                  </a:lnTo>
                  <a:lnTo>
                    <a:pt x="3078" y="2435"/>
                  </a:lnTo>
                  <a:lnTo>
                    <a:pt x="3070" y="2419"/>
                  </a:lnTo>
                  <a:lnTo>
                    <a:pt x="3063" y="2403"/>
                  </a:lnTo>
                  <a:lnTo>
                    <a:pt x="3057" y="2388"/>
                  </a:lnTo>
                  <a:lnTo>
                    <a:pt x="3052" y="2370"/>
                  </a:lnTo>
                  <a:lnTo>
                    <a:pt x="3044" y="2377"/>
                  </a:lnTo>
                  <a:lnTo>
                    <a:pt x="3037" y="2384"/>
                  </a:lnTo>
                  <a:lnTo>
                    <a:pt x="3031" y="2390"/>
                  </a:lnTo>
                  <a:lnTo>
                    <a:pt x="3027" y="2397"/>
                  </a:lnTo>
                  <a:lnTo>
                    <a:pt x="3019" y="2413"/>
                  </a:lnTo>
                  <a:lnTo>
                    <a:pt x="3013" y="2429"/>
                  </a:lnTo>
                  <a:lnTo>
                    <a:pt x="3007" y="2446"/>
                  </a:lnTo>
                  <a:lnTo>
                    <a:pt x="3002" y="2464"/>
                  </a:lnTo>
                  <a:lnTo>
                    <a:pt x="2998" y="2472"/>
                  </a:lnTo>
                  <a:lnTo>
                    <a:pt x="2994" y="2481"/>
                  </a:lnTo>
                  <a:lnTo>
                    <a:pt x="2989" y="2490"/>
                  </a:lnTo>
                  <a:lnTo>
                    <a:pt x="2985" y="2499"/>
                  </a:lnTo>
                  <a:lnTo>
                    <a:pt x="2972" y="2492"/>
                  </a:lnTo>
                  <a:lnTo>
                    <a:pt x="2960" y="2488"/>
                  </a:lnTo>
                  <a:lnTo>
                    <a:pt x="2949" y="2484"/>
                  </a:lnTo>
                  <a:lnTo>
                    <a:pt x="2938" y="2481"/>
                  </a:lnTo>
                  <a:lnTo>
                    <a:pt x="2927" y="2479"/>
                  </a:lnTo>
                  <a:lnTo>
                    <a:pt x="2915" y="2478"/>
                  </a:lnTo>
                  <a:lnTo>
                    <a:pt x="2902" y="2476"/>
                  </a:lnTo>
                  <a:lnTo>
                    <a:pt x="2888" y="2476"/>
                  </a:lnTo>
                  <a:lnTo>
                    <a:pt x="2875" y="2478"/>
                  </a:lnTo>
                  <a:lnTo>
                    <a:pt x="2864" y="2480"/>
                  </a:lnTo>
                  <a:lnTo>
                    <a:pt x="2853" y="2484"/>
                  </a:lnTo>
                  <a:lnTo>
                    <a:pt x="2844" y="2489"/>
                  </a:lnTo>
                  <a:lnTo>
                    <a:pt x="2826" y="2501"/>
                  </a:lnTo>
                  <a:lnTo>
                    <a:pt x="2805" y="2515"/>
                  </a:lnTo>
                  <a:lnTo>
                    <a:pt x="2806" y="2510"/>
                  </a:lnTo>
                  <a:lnTo>
                    <a:pt x="2806" y="2506"/>
                  </a:lnTo>
                  <a:lnTo>
                    <a:pt x="2806" y="2471"/>
                  </a:lnTo>
                  <a:lnTo>
                    <a:pt x="2806" y="2467"/>
                  </a:lnTo>
                  <a:lnTo>
                    <a:pt x="2805" y="2465"/>
                  </a:lnTo>
                  <a:lnTo>
                    <a:pt x="2804" y="2463"/>
                  </a:lnTo>
                  <a:lnTo>
                    <a:pt x="2802" y="2461"/>
                  </a:lnTo>
                  <a:lnTo>
                    <a:pt x="2797" y="2458"/>
                  </a:lnTo>
                  <a:lnTo>
                    <a:pt x="2791" y="2456"/>
                  </a:lnTo>
                  <a:lnTo>
                    <a:pt x="2777" y="2455"/>
                  </a:lnTo>
                  <a:lnTo>
                    <a:pt x="2763" y="2455"/>
                  </a:lnTo>
                  <a:lnTo>
                    <a:pt x="2759" y="2438"/>
                  </a:lnTo>
                  <a:lnTo>
                    <a:pt x="2758" y="2422"/>
                  </a:lnTo>
                  <a:lnTo>
                    <a:pt x="2758" y="2418"/>
                  </a:lnTo>
                  <a:lnTo>
                    <a:pt x="2760" y="2415"/>
                  </a:lnTo>
                  <a:lnTo>
                    <a:pt x="2763" y="2412"/>
                  </a:lnTo>
                  <a:lnTo>
                    <a:pt x="2767" y="2411"/>
                  </a:lnTo>
                  <a:lnTo>
                    <a:pt x="2775" y="2408"/>
                  </a:lnTo>
                  <a:lnTo>
                    <a:pt x="2783" y="2407"/>
                  </a:lnTo>
                  <a:lnTo>
                    <a:pt x="2797" y="2405"/>
                  </a:lnTo>
                  <a:lnTo>
                    <a:pt x="2808" y="2403"/>
                  </a:lnTo>
                  <a:lnTo>
                    <a:pt x="2818" y="2399"/>
                  </a:lnTo>
                  <a:lnTo>
                    <a:pt x="2831" y="2394"/>
                  </a:lnTo>
                  <a:lnTo>
                    <a:pt x="2826" y="2388"/>
                  </a:lnTo>
                  <a:lnTo>
                    <a:pt x="2823" y="2382"/>
                  </a:lnTo>
                  <a:lnTo>
                    <a:pt x="2818" y="2378"/>
                  </a:lnTo>
                  <a:lnTo>
                    <a:pt x="2814" y="2373"/>
                  </a:lnTo>
                  <a:lnTo>
                    <a:pt x="2809" y="2370"/>
                  </a:lnTo>
                  <a:lnTo>
                    <a:pt x="2804" y="2367"/>
                  </a:lnTo>
                  <a:lnTo>
                    <a:pt x="2797" y="2364"/>
                  </a:lnTo>
                  <a:lnTo>
                    <a:pt x="2790" y="2362"/>
                  </a:lnTo>
                  <a:lnTo>
                    <a:pt x="2780" y="2362"/>
                  </a:lnTo>
                  <a:lnTo>
                    <a:pt x="2771" y="2362"/>
                  </a:lnTo>
                  <a:lnTo>
                    <a:pt x="2762" y="2357"/>
                  </a:lnTo>
                  <a:lnTo>
                    <a:pt x="2754" y="2353"/>
                  </a:lnTo>
                  <a:lnTo>
                    <a:pt x="2750" y="2351"/>
                  </a:lnTo>
                  <a:lnTo>
                    <a:pt x="2746" y="2350"/>
                  </a:lnTo>
                  <a:lnTo>
                    <a:pt x="2741" y="2348"/>
                  </a:lnTo>
                  <a:lnTo>
                    <a:pt x="2737" y="2347"/>
                  </a:lnTo>
                  <a:lnTo>
                    <a:pt x="2724" y="2352"/>
                  </a:lnTo>
                  <a:lnTo>
                    <a:pt x="2712" y="2355"/>
                  </a:lnTo>
                  <a:lnTo>
                    <a:pt x="2703" y="2354"/>
                  </a:lnTo>
                  <a:lnTo>
                    <a:pt x="2696" y="2351"/>
                  </a:lnTo>
                  <a:lnTo>
                    <a:pt x="2689" y="2347"/>
                  </a:lnTo>
                  <a:lnTo>
                    <a:pt x="2682" y="2343"/>
                  </a:lnTo>
                  <a:lnTo>
                    <a:pt x="2676" y="2341"/>
                  </a:lnTo>
                  <a:lnTo>
                    <a:pt x="2669" y="2339"/>
                  </a:lnTo>
                  <a:lnTo>
                    <a:pt x="2662" y="2341"/>
                  </a:lnTo>
                  <a:lnTo>
                    <a:pt x="2655" y="2342"/>
                  </a:lnTo>
                  <a:lnTo>
                    <a:pt x="2648" y="2343"/>
                  </a:lnTo>
                  <a:lnTo>
                    <a:pt x="2642" y="2344"/>
                  </a:lnTo>
                  <a:lnTo>
                    <a:pt x="2634" y="2344"/>
                  </a:lnTo>
                  <a:lnTo>
                    <a:pt x="2626" y="2343"/>
                  </a:lnTo>
                  <a:lnTo>
                    <a:pt x="2615" y="2338"/>
                  </a:lnTo>
                  <a:lnTo>
                    <a:pt x="2608" y="2334"/>
                  </a:lnTo>
                  <a:lnTo>
                    <a:pt x="2603" y="2331"/>
                  </a:lnTo>
                  <a:lnTo>
                    <a:pt x="2599" y="2330"/>
                  </a:lnTo>
                  <a:lnTo>
                    <a:pt x="2593" y="2329"/>
                  </a:lnTo>
                  <a:lnTo>
                    <a:pt x="2587" y="2328"/>
                  </a:lnTo>
                  <a:lnTo>
                    <a:pt x="2580" y="2329"/>
                  </a:lnTo>
                  <a:lnTo>
                    <a:pt x="2574" y="2329"/>
                  </a:lnTo>
                  <a:lnTo>
                    <a:pt x="2568" y="2331"/>
                  </a:lnTo>
                  <a:lnTo>
                    <a:pt x="2562" y="2335"/>
                  </a:lnTo>
                  <a:lnTo>
                    <a:pt x="2559" y="2338"/>
                  </a:lnTo>
                  <a:lnTo>
                    <a:pt x="2555" y="2342"/>
                  </a:lnTo>
                  <a:lnTo>
                    <a:pt x="2554" y="2346"/>
                  </a:lnTo>
                  <a:lnTo>
                    <a:pt x="2553" y="2351"/>
                  </a:lnTo>
                  <a:lnTo>
                    <a:pt x="2551" y="2355"/>
                  </a:lnTo>
                  <a:lnTo>
                    <a:pt x="2550" y="2359"/>
                  </a:lnTo>
                  <a:lnTo>
                    <a:pt x="2546" y="2361"/>
                  </a:lnTo>
                  <a:lnTo>
                    <a:pt x="2543" y="2362"/>
                  </a:lnTo>
                  <a:lnTo>
                    <a:pt x="2532" y="2361"/>
                  </a:lnTo>
                  <a:lnTo>
                    <a:pt x="2521" y="2357"/>
                  </a:lnTo>
                  <a:lnTo>
                    <a:pt x="2512" y="2355"/>
                  </a:lnTo>
                  <a:lnTo>
                    <a:pt x="2501" y="2354"/>
                  </a:lnTo>
                  <a:lnTo>
                    <a:pt x="2489" y="2355"/>
                  </a:lnTo>
                  <a:lnTo>
                    <a:pt x="2478" y="2356"/>
                  </a:lnTo>
                  <a:lnTo>
                    <a:pt x="2468" y="2360"/>
                  </a:lnTo>
                  <a:lnTo>
                    <a:pt x="2458" y="2363"/>
                  </a:lnTo>
                  <a:lnTo>
                    <a:pt x="2449" y="2367"/>
                  </a:lnTo>
                  <a:lnTo>
                    <a:pt x="2439" y="2369"/>
                  </a:lnTo>
                  <a:lnTo>
                    <a:pt x="2427" y="2371"/>
                  </a:lnTo>
                  <a:lnTo>
                    <a:pt x="2416" y="2372"/>
                  </a:lnTo>
                  <a:lnTo>
                    <a:pt x="2408" y="2371"/>
                  </a:lnTo>
                  <a:lnTo>
                    <a:pt x="2400" y="2370"/>
                  </a:lnTo>
                  <a:lnTo>
                    <a:pt x="2393" y="2368"/>
                  </a:lnTo>
                  <a:lnTo>
                    <a:pt x="2388" y="2364"/>
                  </a:lnTo>
                  <a:lnTo>
                    <a:pt x="2382" y="2361"/>
                  </a:lnTo>
                  <a:lnTo>
                    <a:pt x="2376" y="2355"/>
                  </a:lnTo>
                  <a:lnTo>
                    <a:pt x="2371" y="2351"/>
                  </a:lnTo>
                  <a:lnTo>
                    <a:pt x="2366" y="2344"/>
                  </a:lnTo>
                  <a:lnTo>
                    <a:pt x="2355" y="2333"/>
                  </a:lnTo>
                  <a:lnTo>
                    <a:pt x="2345" y="2324"/>
                  </a:lnTo>
                  <a:lnTo>
                    <a:pt x="2333" y="2314"/>
                  </a:lnTo>
                  <a:lnTo>
                    <a:pt x="2321" y="2305"/>
                  </a:lnTo>
                  <a:lnTo>
                    <a:pt x="2316" y="2304"/>
                  </a:lnTo>
                  <a:lnTo>
                    <a:pt x="2313" y="2303"/>
                  </a:lnTo>
                  <a:lnTo>
                    <a:pt x="2311" y="2302"/>
                  </a:lnTo>
                  <a:lnTo>
                    <a:pt x="2310" y="2301"/>
                  </a:lnTo>
                  <a:lnTo>
                    <a:pt x="2309" y="2300"/>
                  </a:lnTo>
                  <a:lnTo>
                    <a:pt x="2309" y="2297"/>
                  </a:lnTo>
                  <a:lnTo>
                    <a:pt x="2310" y="2292"/>
                  </a:lnTo>
                  <a:lnTo>
                    <a:pt x="2311" y="2287"/>
                  </a:lnTo>
                  <a:lnTo>
                    <a:pt x="2338" y="2287"/>
                  </a:lnTo>
                  <a:lnTo>
                    <a:pt x="2362" y="2287"/>
                  </a:lnTo>
                  <a:lnTo>
                    <a:pt x="2386" y="2286"/>
                  </a:lnTo>
                  <a:lnTo>
                    <a:pt x="2412" y="2286"/>
                  </a:lnTo>
                  <a:lnTo>
                    <a:pt x="2417" y="2287"/>
                  </a:lnTo>
                  <a:lnTo>
                    <a:pt x="2422" y="2288"/>
                  </a:lnTo>
                  <a:lnTo>
                    <a:pt x="2426" y="2291"/>
                  </a:lnTo>
                  <a:lnTo>
                    <a:pt x="2431" y="2294"/>
                  </a:lnTo>
                  <a:lnTo>
                    <a:pt x="2435" y="2296"/>
                  </a:lnTo>
                  <a:lnTo>
                    <a:pt x="2439" y="2299"/>
                  </a:lnTo>
                  <a:lnTo>
                    <a:pt x="2444" y="2301"/>
                  </a:lnTo>
                  <a:lnTo>
                    <a:pt x="2449" y="2301"/>
                  </a:lnTo>
                  <a:lnTo>
                    <a:pt x="2458" y="2301"/>
                  </a:lnTo>
                  <a:lnTo>
                    <a:pt x="2466" y="2299"/>
                  </a:lnTo>
                  <a:lnTo>
                    <a:pt x="2474" y="2296"/>
                  </a:lnTo>
                  <a:lnTo>
                    <a:pt x="2481" y="2293"/>
                  </a:lnTo>
                  <a:lnTo>
                    <a:pt x="2487" y="2290"/>
                  </a:lnTo>
                  <a:lnTo>
                    <a:pt x="2493" y="2284"/>
                  </a:lnTo>
                  <a:lnTo>
                    <a:pt x="2498" y="2278"/>
                  </a:lnTo>
                  <a:lnTo>
                    <a:pt x="2502" y="2270"/>
                  </a:lnTo>
                  <a:lnTo>
                    <a:pt x="2507" y="2261"/>
                  </a:lnTo>
                  <a:lnTo>
                    <a:pt x="2511" y="2252"/>
                  </a:lnTo>
                  <a:lnTo>
                    <a:pt x="2514" y="2249"/>
                  </a:lnTo>
                  <a:lnTo>
                    <a:pt x="2516" y="2245"/>
                  </a:lnTo>
                  <a:lnTo>
                    <a:pt x="2519" y="2242"/>
                  </a:lnTo>
                  <a:lnTo>
                    <a:pt x="2524" y="2239"/>
                  </a:lnTo>
                  <a:lnTo>
                    <a:pt x="2532" y="2234"/>
                  </a:lnTo>
                  <a:lnTo>
                    <a:pt x="2541" y="2229"/>
                  </a:lnTo>
                  <a:lnTo>
                    <a:pt x="2544" y="2227"/>
                  </a:lnTo>
                  <a:lnTo>
                    <a:pt x="2546" y="2224"/>
                  </a:lnTo>
                  <a:lnTo>
                    <a:pt x="2549" y="2220"/>
                  </a:lnTo>
                  <a:lnTo>
                    <a:pt x="2549" y="2216"/>
                  </a:lnTo>
                  <a:lnTo>
                    <a:pt x="2549" y="2209"/>
                  </a:lnTo>
                  <a:lnTo>
                    <a:pt x="2546" y="2205"/>
                  </a:lnTo>
                  <a:lnTo>
                    <a:pt x="2544" y="2199"/>
                  </a:lnTo>
                  <a:lnTo>
                    <a:pt x="2542" y="2194"/>
                  </a:lnTo>
                  <a:lnTo>
                    <a:pt x="2535" y="2185"/>
                  </a:lnTo>
                  <a:lnTo>
                    <a:pt x="2529" y="2174"/>
                  </a:lnTo>
                  <a:lnTo>
                    <a:pt x="2519" y="2182"/>
                  </a:lnTo>
                  <a:lnTo>
                    <a:pt x="2511" y="2190"/>
                  </a:lnTo>
                  <a:lnTo>
                    <a:pt x="2507" y="2194"/>
                  </a:lnTo>
                  <a:lnTo>
                    <a:pt x="2502" y="2197"/>
                  </a:lnTo>
                  <a:lnTo>
                    <a:pt x="2498" y="2199"/>
                  </a:lnTo>
                  <a:lnTo>
                    <a:pt x="2491" y="2200"/>
                  </a:lnTo>
                  <a:lnTo>
                    <a:pt x="2486" y="2199"/>
                  </a:lnTo>
                  <a:lnTo>
                    <a:pt x="2482" y="2197"/>
                  </a:lnTo>
                  <a:lnTo>
                    <a:pt x="2478" y="2193"/>
                  </a:lnTo>
                  <a:lnTo>
                    <a:pt x="2476" y="2189"/>
                  </a:lnTo>
                  <a:lnTo>
                    <a:pt x="2473" y="2183"/>
                  </a:lnTo>
                  <a:lnTo>
                    <a:pt x="2471" y="2179"/>
                  </a:lnTo>
                  <a:lnTo>
                    <a:pt x="2467" y="2174"/>
                  </a:lnTo>
                  <a:lnTo>
                    <a:pt x="2463" y="2171"/>
                  </a:lnTo>
                  <a:lnTo>
                    <a:pt x="2455" y="2167"/>
                  </a:lnTo>
                  <a:lnTo>
                    <a:pt x="2448" y="2164"/>
                  </a:lnTo>
                  <a:lnTo>
                    <a:pt x="2441" y="2162"/>
                  </a:lnTo>
                  <a:lnTo>
                    <a:pt x="2434" y="2160"/>
                  </a:lnTo>
                  <a:lnTo>
                    <a:pt x="2420" y="2159"/>
                  </a:lnTo>
                  <a:lnTo>
                    <a:pt x="2403" y="2159"/>
                  </a:lnTo>
                  <a:lnTo>
                    <a:pt x="2398" y="2160"/>
                  </a:lnTo>
                  <a:lnTo>
                    <a:pt x="2393" y="2162"/>
                  </a:lnTo>
                  <a:lnTo>
                    <a:pt x="2388" y="2163"/>
                  </a:lnTo>
                  <a:lnTo>
                    <a:pt x="2384" y="2165"/>
                  </a:lnTo>
                  <a:lnTo>
                    <a:pt x="2381" y="2168"/>
                  </a:lnTo>
                  <a:lnTo>
                    <a:pt x="2378" y="2172"/>
                  </a:lnTo>
                  <a:lnTo>
                    <a:pt x="2376" y="2176"/>
                  </a:lnTo>
                  <a:lnTo>
                    <a:pt x="2375" y="2181"/>
                  </a:lnTo>
                  <a:lnTo>
                    <a:pt x="2378" y="2190"/>
                  </a:lnTo>
                  <a:lnTo>
                    <a:pt x="2379" y="2199"/>
                  </a:lnTo>
                  <a:lnTo>
                    <a:pt x="2379" y="2220"/>
                  </a:lnTo>
                  <a:lnTo>
                    <a:pt x="2369" y="2220"/>
                  </a:lnTo>
                  <a:lnTo>
                    <a:pt x="2355" y="2216"/>
                  </a:lnTo>
                  <a:lnTo>
                    <a:pt x="2343" y="2211"/>
                  </a:lnTo>
                  <a:lnTo>
                    <a:pt x="2331" y="2205"/>
                  </a:lnTo>
                  <a:lnTo>
                    <a:pt x="2319" y="2197"/>
                  </a:lnTo>
                  <a:lnTo>
                    <a:pt x="2311" y="2194"/>
                  </a:lnTo>
                  <a:lnTo>
                    <a:pt x="2305" y="2190"/>
                  </a:lnTo>
                  <a:lnTo>
                    <a:pt x="2299" y="2179"/>
                  </a:lnTo>
                  <a:lnTo>
                    <a:pt x="2296" y="2166"/>
                  </a:lnTo>
                  <a:lnTo>
                    <a:pt x="2294" y="2155"/>
                  </a:lnTo>
                  <a:lnTo>
                    <a:pt x="2292" y="2143"/>
                  </a:lnTo>
                  <a:lnTo>
                    <a:pt x="2290" y="2132"/>
                  </a:lnTo>
                  <a:lnTo>
                    <a:pt x="2287" y="2121"/>
                  </a:lnTo>
                  <a:lnTo>
                    <a:pt x="2284" y="2109"/>
                  </a:lnTo>
                  <a:lnTo>
                    <a:pt x="2278" y="2097"/>
                  </a:lnTo>
                  <a:lnTo>
                    <a:pt x="2275" y="2104"/>
                  </a:lnTo>
                  <a:lnTo>
                    <a:pt x="2275" y="2188"/>
                  </a:lnTo>
                  <a:lnTo>
                    <a:pt x="2275" y="2195"/>
                  </a:lnTo>
                  <a:lnTo>
                    <a:pt x="2275" y="2203"/>
                  </a:lnTo>
                  <a:lnTo>
                    <a:pt x="2276" y="2207"/>
                  </a:lnTo>
                  <a:lnTo>
                    <a:pt x="2277" y="2210"/>
                  </a:lnTo>
                  <a:lnTo>
                    <a:pt x="2278" y="2214"/>
                  </a:lnTo>
                  <a:lnTo>
                    <a:pt x="2280" y="2216"/>
                  </a:lnTo>
                  <a:lnTo>
                    <a:pt x="2284" y="2217"/>
                  </a:lnTo>
                  <a:lnTo>
                    <a:pt x="2286" y="2219"/>
                  </a:lnTo>
                  <a:lnTo>
                    <a:pt x="2288" y="2222"/>
                  </a:lnTo>
                  <a:lnTo>
                    <a:pt x="2289" y="2224"/>
                  </a:lnTo>
                  <a:lnTo>
                    <a:pt x="2289" y="2243"/>
                  </a:lnTo>
                  <a:lnTo>
                    <a:pt x="2233" y="2243"/>
                  </a:lnTo>
                  <a:lnTo>
                    <a:pt x="2226" y="2240"/>
                  </a:lnTo>
                  <a:lnTo>
                    <a:pt x="2226" y="2227"/>
                  </a:lnTo>
                  <a:lnTo>
                    <a:pt x="2224" y="2217"/>
                  </a:lnTo>
                  <a:lnTo>
                    <a:pt x="2221" y="2206"/>
                  </a:lnTo>
                  <a:lnTo>
                    <a:pt x="2217" y="2194"/>
                  </a:lnTo>
                  <a:lnTo>
                    <a:pt x="2215" y="2190"/>
                  </a:lnTo>
                  <a:lnTo>
                    <a:pt x="2212" y="2184"/>
                  </a:lnTo>
                  <a:lnTo>
                    <a:pt x="2210" y="2180"/>
                  </a:lnTo>
                  <a:lnTo>
                    <a:pt x="2205" y="2177"/>
                  </a:lnTo>
                  <a:lnTo>
                    <a:pt x="2199" y="2175"/>
                  </a:lnTo>
                  <a:lnTo>
                    <a:pt x="2193" y="2175"/>
                  </a:lnTo>
                  <a:lnTo>
                    <a:pt x="2186" y="2175"/>
                  </a:lnTo>
                  <a:lnTo>
                    <a:pt x="2179" y="2175"/>
                  </a:lnTo>
                  <a:lnTo>
                    <a:pt x="2174" y="2176"/>
                  </a:lnTo>
                  <a:lnTo>
                    <a:pt x="2168" y="2180"/>
                  </a:lnTo>
                  <a:lnTo>
                    <a:pt x="2165" y="2184"/>
                  </a:lnTo>
                  <a:lnTo>
                    <a:pt x="2161" y="2190"/>
                  </a:lnTo>
                  <a:lnTo>
                    <a:pt x="2158" y="2203"/>
                  </a:lnTo>
                  <a:lnTo>
                    <a:pt x="2157" y="2217"/>
                  </a:lnTo>
                  <a:lnTo>
                    <a:pt x="2144" y="2217"/>
                  </a:lnTo>
                  <a:lnTo>
                    <a:pt x="2135" y="2210"/>
                  </a:lnTo>
                  <a:lnTo>
                    <a:pt x="2128" y="2202"/>
                  </a:lnTo>
                  <a:lnTo>
                    <a:pt x="2123" y="2192"/>
                  </a:lnTo>
                  <a:lnTo>
                    <a:pt x="2118" y="2182"/>
                  </a:lnTo>
                  <a:lnTo>
                    <a:pt x="2116" y="2176"/>
                  </a:lnTo>
                  <a:lnTo>
                    <a:pt x="2114" y="2171"/>
                  </a:lnTo>
                  <a:lnTo>
                    <a:pt x="2113" y="2168"/>
                  </a:lnTo>
                  <a:lnTo>
                    <a:pt x="2110" y="2166"/>
                  </a:lnTo>
                  <a:lnTo>
                    <a:pt x="2108" y="2165"/>
                  </a:lnTo>
                  <a:lnTo>
                    <a:pt x="2106" y="2165"/>
                  </a:lnTo>
                  <a:lnTo>
                    <a:pt x="2101" y="2165"/>
                  </a:lnTo>
                  <a:lnTo>
                    <a:pt x="2098" y="2166"/>
                  </a:lnTo>
                  <a:lnTo>
                    <a:pt x="2093" y="2189"/>
                  </a:lnTo>
                  <a:lnTo>
                    <a:pt x="2089" y="2208"/>
                  </a:lnTo>
                  <a:lnTo>
                    <a:pt x="2087" y="2217"/>
                  </a:lnTo>
                  <a:lnTo>
                    <a:pt x="2084" y="2227"/>
                  </a:lnTo>
                  <a:lnTo>
                    <a:pt x="2083" y="2237"/>
                  </a:lnTo>
                  <a:lnTo>
                    <a:pt x="2083" y="2250"/>
                  </a:lnTo>
                  <a:lnTo>
                    <a:pt x="2084" y="2261"/>
                  </a:lnTo>
                  <a:lnTo>
                    <a:pt x="2087" y="2273"/>
                  </a:lnTo>
                  <a:lnTo>
                    <a:pt x="2090" y="2283"/>
                  </a:lnTo>
                  <a:lnTo>
                    <a:pt x="2096" y="2292"/>
                  </a:lnTo>
                  <a:lnTo>
                    <a:pt x="2108" y="2309"/>
                  </a:lnTo>
                  <a:lnTo>
                    <a:pt x="2123" y="2328"/>
                  </a:lnTo>
                  <a:lnTo>
                    <a:pt x="2128" y="2336"/>
                  </a:lnTo>
                  <a:lnTo>
                    <a:pt x="2133" y="2344"/>
                  </a:lnTo>
                  <a:lnTo>
                    <a:pt x="2136" y="2352"/>
                  </a:lnTo>
                  <a:lnTo>
                    <a:pt x="2139" y="2360"/>
                  </a:lnTo>
                  <a:lnTo>
                    <a:pt x="2143" y="2376"/>
                  </a:lnTo>
                  <a:lnTo>
                    <a:pt x="2149" y="2394"/>
                  </a:lnTo>
                  <a:lnTo>
                    <a:pt x="2152" y="2401"/>
                  </a:lnTo>
                  <a:lnTo>
                    <a:pt x="2156" y="2405"/>
                  </a:lnTo>
                  <a:lnTo>
                    <a:pt x="2159" y="2411"/>
                  </a:lnTo>
                  <a:lnTo>
                    <a:pt x="2160" y="2416"/>
                  </a:lnTo>
                  <a:lnTo>
                    <a:pt x="2158" y="2420"/>
                  </a:lnTo>
                  <a:lnTo>
                    <a:pt x="2156" y="2423"/>
                  </a:lnTo>
                  <a:lnTo>
                    <a:pt x="2148" y="2416"/>
                  </a:lnTo>
                  <a:lnTo>
                    <a:pt x="2141" y="2412"/>
                  </a:lnTo>
                  <a:lnTo>
                    <a:pt x="2134" y="2407"/>
                  </a:lnTo>
                  <a:lnTo>
                    <a:pt x="2127" y="2404"/>
                  </a:lnTo>
                  <a:lnTo>
                    <a:pt x="2113" y="2397"/>
                  </a:lnTo>
                  <a:lnTo>
                    <a:pt x="2098" y="2388"/>
                  </a:lnTo>
                  <a:lnTo>
                    <a:pt x="2089" y="2380"/>
                  </a:lnTo>
                  <a:lnTo>
                    <a:pt x="2082" y="2373"/>
                  </a:lnTo>
                  <a:lnTo>
                    <a:pt x="2076" y="2365"/>
                  </a:lnTo>
                  <a:lnTo>
                    <a:pt x="2071" y="2356"/>
                  </a:lnTo>
                  <a:lnTo>
                    <a:pt x="2064" y="2338"/>
                  </a:lnTo>
                  <a:lnTo>
                    <a:pt x="2057" y="2317"/>
                  </a:lnTo>
                  <a:lnTo>
                    <a:pt x="2054" y="2308"/>
                  </a:lnTo>
                  <a:lnTo>
                    <a:pt x="2049" y="2299"/>
                  </a:lnTo>
                  <a:lnTo>
                    <a:pt x="2047" y="2295"/>
                  </a:lnTo>
                  <a:lnTo>
                    <a:pt x="2045" y="2291"/>
                  </a:lnTo>
                  <a:lnTo>
                    <a:pt x="2043" y="2285"/>
                  </a:lnTo>
                  <a:lnTo>
                    <a:pt x="2042" y="2280"/>
                  </a:lnTo>
                  <a:lnTo>
                    <a:pt x="2043" y="2271"/>
                  </a:lnTo>
                  <a:lnTo>
                    <a:pt x="2045" y="2265"/>
                  </a:lnTo>
                  <a:lnTo>
                    <a:pt x="2047" y="2257"/>
                  </a:lnTo>
                  <a:lnTo>
                    <a:pt x="2048" y="2250"/>
                  </a:lnTo>
                  <a:lnTo>
                    <a:pt x="2050" y="2243"/>
                  </a:lnTo>
                  <a:lnTo>
                    <a:pt x="2053" y="2236"/>
                  </a:lnTo>
                  <a:lnTo>
                    <a:pt x="2054" y="2229"/>
                  </a:lnTo>
                  <a:lnTo>
                    <a:pt x="2054" y="2220"/>
                  </a:lnTo>
                  <a:lnTo>
                    <a:pt x="2054" y="2216"/>
                  </a:lnTo>
                  <a:lnTo>
                    <a:pt x="2053" y="2211"/>
                  </a:lnTo>
                  <a:lnTo>
                    <a:pt x="2051" y="2207"/>
                  </a:lnTo>
                  <a:lnTo>
                    <a:pt x="2049" y="2203"/>
                  </a:lnTo>
                  <a:lnTo>
                    <a:pt x="2045" y="2195"/>
                  </a:lnTo>
                  <a:lnTo>
                    <a:pt x="2040" y="2186"/>
                  </a:lnTo>
                  <a:lnTo>
                    <a:pt x="2029" y="2166"/>
                  </a:lnTo>
                  <a:lnTo>
                    <a:pt x="2019" y="2147"/>
                  </a:lnTo>
                  <a:lnTo>
                    <a:pt x="2015" y="2138"/>
                  </a:lnTo>
                  <a:lnTo>
                    <a:pt x="2012" y="2128"/>
                  </a:lnTo>
                  <a:lnTo>
                    <a:pt x="2009" y="2117"/>
                  </a:lnTo>
                  <a:lnTo>
                    <a:pt x="2009" y="2105"/>
                  </a:lnTo>
                  <a:lnTo>
                    <a:pt x="2009" y="2095"/>
                  </a:lnTo>
                  <a:lnTo>
                    <a:pt x="2012" y="2084"/>
                  </a:lnTo>
                  <a:lnTo>
                    <a:pt x="2014" y="2074"/>
                  </a:lnTo>
                  <a:lnTo>
                    <a:pt x="2019" y="2065"/>
                  </a:lnTo>
                  <a:lnTo>
                    <a:pt x="2024" y="2058"/>
                  </a:lnTo>
                  <a:lnTo>
                    <a:pt x="2031" y="2052"/>
                  </a:lnTo>
                  <a:lnTo>
                    <a:pt x="2040" y="2046"/>
                  </a:lnTo>
                  <a:lnTo>
                    <a:pt x="2049" y="2043"/>
                  </a:lnTo>
                  <a:lnTo>
                    <a:pt x="2065" y="2040"/>
                  </a:lnTo>
                  <a:lnTo>
                    <a:pt x="2080" y="2039"/>
                  </a:lnTo>
                  <a:lnTo>
                    <a:pt x="2087" y="2039"/>
                  </a:lnTo>
                  <a:lnTo>
                    <a:pt x="2093" y="2037"/>
                  </a:lnTo>
                  <a:lnTo>
                    <a:pt x="2100" y="2035"/>
                  </a:lnTo>
                  <a:lnTo>
                    <a:pt x="2107" y="2031"/>
                  </a:lnTo>
                  <a:lnTo>
                    <a:pt x="2110" y="2028"/>
                  </a:lnTo>
                  <a:lnTo>
                    <a:pt x="2113" y="2024"/>
                  </a:lnTo>
                  <a:lnTo>
                    <a:pt x="2115" y="2020"/>
                  </a:lnTo>
                  <a:lnTo>
                    <a:pt x="2115" y="2015"/>
                  </a:lnTo>
                  <a:lnTo>
                    <a:pt x="2114" y="2005"/>
                  </a:lnTo>
                  <a:lnTo>
                    <a:pt x="2114" y="1994"/>
                  </a:lnTo>
                  <a:lnTo>
                    <a:pt x="2114" y="1958"/>
                  </a:lnTo>
                  <a:lnTo>
                    <a:pt x="2108" y="1959"/>
                  </a:lnTo>
                  <a:lnTo>
                    <a:pt x="2103" y="1962"/>
                  </a:lnTo>
                  <a:lnTo>
                    <a:pt x="2100" y="1966"/>
                  </a:lnTo>
                  <a:lnTo>
                    <a:pt x="2096" y="1969"/>
                  </a:lnTo>
                  <a:lnTo>
                    <a:pt x="2092" y="1972"/>
                  </a:lnTo>
                  <a:lnTo>
                    <a:pt x="2089" y="1975"/>
                  </a:lnTo>
                  <a:lnTo>
                    <a:pt x="2084" y="1977"/>
                  </a:lnTo>
                  <a:lnTo>
                    <a:pt x="2079" y="1978"/>
                  </a:lnTo>
                  <a:lnTo>
                    <a:pt x="2071" y="1977"/>
                  </a:lnTo>
                  <a:lnTo>
                    <a:pt x="2064" y="1977"/>
                  </a:lnTo>
                  <a:lnTo>
                    <a:pt x="2064" y="1958"/>
                  </a:lnTo>
                  <a:lnTo>
                    <a:pt x="2071" y="1936"/>
                  </a:lnTo>
                  <a:lnTo>
                    <a:pt x="2066" y="1932"/>
                  </a:lnTo>
                  <a:lnTo>
                    <a:pt x="2060" y="1928"/>
                  </a:lnTo>
                  <a:lnTo>
                    <a:pt x="2056" y="1926"/>
                  </a:lnTo>
                  <a:lnTo>
                    <a:pt x="2050" y="1925"/>
                  </a:lnTo>
                  <a:lnTo>
                    <a:pt x="2039" y="1922"/>
                  </a:lnTo>
                  <a:lnTo>
                    <a:pt x="2026" y="1921"/>
                  </a:lnTo>
                  <a:lnTo>
                    <a:pt x="2025" y="1926"/>
                  </a:lnTo>
                  <a:lnTo>
                    <a:pt x="2025" y="1930"/>
                  </a:lnTo>
                  <a:lnTo>
                    <a:pt x="2026" y="1944"/>
                  </a:lnTo>
                  <a:lnTo>
                    <a:pt x="2030" y="1956"/>
                  </a:lnTo>
                  <a:lnTo>
                    <a:pt x="2033" y="1968"/>
                  </a:lnTo>
                  <a:lnTo>
                    <a:pt x="2034" y="1981"/>
                  </a:lnTo>
                  <a:lnTo>
                    <a:pt x="2034" y="1986"/>
                  </a:lnTo>
                  <a:lnTo>
                    <a:pt x="2031" y="1990"/>
                  </a:lnTo>
                  <a:lnTo>
                    <a:pt x="2028" y="1993"/>
                  </a:lnTo>
                  <a:lnTo>
                    <a:pt x="2022" y="1995"/>
                  </a:lnTo>
                  <a:lnTo>
                    <a:pt x="2012" y="2000"/>
                  </a:lnTo>
                  <a:lnTo>
                    <a:pt x="2002" y="2005"/>
                  </a:lnTo>
                  <a:lnTo>
                    <a:pt x="1996" y="2011"/>
                  </a:lnTo>
                  <a:lnTo>
                    <a:pt x="1991" y="2018"/>
                  </a:lnTo>
                  <a:lnTo>
                    <a:pt x="1989" y="2024"/>
                  </a:lnTo>
                  <a:lnTo>
                    <a:pt x="1988" y="2031"/>
                  </a:lnTo>
                  <a:lnTo>
                    <a:pt x="1988" y="2046"/>
                  </a:lnTo>
                  <a:lnTo>
                    <a:pt x="1988" y="2063"/>
                  </a:lnTo>
                  <a:lnTo>
                    <a:pt x="1972" y="2063"/>
                  </a:lnTo>
                  <a:lnTo>
                    <a:pt x="1966" y="2062"/>
                  </a:lnTo>
                  <a:lnTo>
                    <a:pt x="1961" y="2060"/>
                  </a:lnTo>
                  <a:lnTo>
                    <a:pt x="1957" y="2056"/>
                  </a:lnTo>
                  <a:lnTo>
                    <a:pt x="1953" y="2052"/>
                  </a:lnTo>
                  <a:lnTo>
                    <a:pt x="1949" y="2046"/>
                  </a:lnTo>
                  <a:lnTo>
                    <a:pt x="1946" y="2041"/>
                  </a:lnTo>
                  <a:lnTo>
                    <a:pt x="1942" y="2037"/>
                  </a:lnTo>
                  <a:lnTo>
                    <a:pt x="1935" y="2035"/>
                  </a:lnTo>
                  <a:lnTo>
                    <a:pt x="1926" y="2032"/>
                  </a:lnTo>
                  <a:lnTo>
                    <a:pt x="1915" y="2031"/>
                  </a:lnTo>
                  <a:lnTo>
                    <a:pt x="1911" y="2030"/>
                  </a:lnTo>
                  <a:lnTo>
                    <a:pt x="1906" y="2029"/>
                  </a:lnTo>
                  <a:lnTo>
                    <a:pt x="1902" y="2027"/>
                  </a:lnTo>
                  <a:lnTo>
                    <a:pt x="1898" y="2023"/>
                  </a:lnTo>
                  <a:lnTo>
                    <a:pt x="1886" y="2010"/>
                  </a:lnTo>
                  <a:lnTo>
                    <a:pt x="1875" y="1997"/>
                  </a:lnTo>
                  <a:lnTo>
                    <a:pt x="1866" y="1985"/>
                  </a:lnTo>
                  <a:lnTo>
                    <a:pt x="1854" y="1970"/>
                  </a:lnTo>
                  <a:lnTo>
                    <a:pt x="1850" y="1964"/>
                  </a:lnTo>
                  <a:lnTo>
                    <a:pt x="1843" y="1960"/>
                  </a:lnTo>
                  <a:lnTo>
                    <a:pt x="1840" y="1956"/>
                  </a:lnTo>
                  <a:lnTo>
                    <a:pt x="1837" y="1954"/>
                  </a:lnTo>
                  <a:lnTo>
                    <a:pt x="1836" y="1951"/>
                  </a:lnTo>
                  <a:lnTo>
                    <a:pt x="1835" y="1947"/>
                  </a:lnTo>
                  <a:lnTo>
                    <a:pt x="1836" y="1944"/>
                  </a:lnTo>
                  <a:lnTo>
                    <a:pt x="1837" y="1941"/>
                  </a:lnTo>
                  <a:lnTo>
                    <a:pt x="1838" y="1937"/>
                  </a:lnTo>
                  <a:lnTo>
                    <a:pt x="1841" y="1935"/>
                  </a:lnTo>
                  <a:lnTo>
                    <a:pt x="1846" y="1932"/>
                  </a:lnTo>
                  <a:lnTo>
                    <a:pt x="1853" y="1927"/>
                  </a:lnTo>
                  <a:lnTo>
                    <a:pt x="1860" y="1924"/>
                  </a:lnTo>
                  <a:lnTo>
                    <a:pt x="1866" y="1919"/>
                  </a:lnTo>
                  <a:lnTo>
                    <a:pt x="1868" y="1917"/>
                  </a:lnTo>
                  <a:lnTo>
                    <a:pt x="1869" y="1915"/>
                  </a:lnTo>
                  <a:lnTo>
                    <a:pt x="1870" y="1911"/>
                  </a:lnTo>
                  <a:lnTo>
                    <a:pt x="1871" y="1908"/>
                  </a:lnTo>
                  <a:lnTo>
                    <a:pt x="1869" y="1904"/>
                  </a:lnTo>
                  <a:lnTo>
                    <a:pt x="1868" y="1901"/>
                  </a:lnTo>
                  <a:lnTo>
                    <a:pt x="1854" y="1901"/>
                  </a:lnTo>
                  <a:lnTo>
                    <a:pt x="1838" y="1909"/>
                  </a:lnTo>
                  <a:lnTo>
                    <a:pt x="1829" y="1907"/>
                  </a:lnTo>
                  <a:lnTo>
                    <a:pt x="1821" y="1904"/>
                  </a:lnTo>
                  <a:lnTo>
                    <a:pt x="1815" y="1900"/>
                  </a:lnTo>
                  <a:lnTo>
                    <a:pt x="1809" y="1895"/>
                  </a:lnTo>
                  <a:lnTo>
                    <a:pt x="1795" y="1885"/>
                  </a:lnTo>
                  <a:lnTo>
                    <a:pt x="1781" y="1875"/>
                  </a:lnTo>
                  <a:lnTo>
                    <a:pt x="1795" y="1925"/>
                  </a:lnTo>
                  <a:lnTo>
                    <a:pt x="1790" y="1932"/>
                  </a:lnTo>
                  <a:lnTo>
                    <a:pt x="1784" y="1937"/>
                  </a:lnTo>
                  <a:lnTo>
                    <a:pt x="1781" y="1941"/>
                  </a:lnTo>
                  <a:lnTo>
                    <a:pt x="1780" y="1944"/>
                  </a:lnTo>
                  <a:lnTo>
                    <a:pt x="1778" y="1947"/>
                  </a:lnTo>
                  <a:lnTo>
                    <a:pt x="1777" y="1952"/>
                  </a:lnTo>
                  <a:lnTo>
                    <a:pt x="1785" y="1963"/>
                  </a:lnTo>
                  <a:lnTo>
                    <a:pt x="1794" y="1975"/>
                  </a:lnTo>
                  <a:lnTo>
                    <a:pt x="1793" y="1980"/>
                  </a:lnTo>
                  <a:lnTo>
                    <a:pt x="1792" y="1986"/>
                  </a:lnTo>
                  <a:lnTo>
                    <a:pt x="1772" y="1986"/>
                  </a:lnTo>
                  <a:lnTo>
                    <a:pt x="1752" y="1987"/>
                  </a:lnTo>
                  <a:lnTo>
                    <a:pt x="1743" y="1987"/>
                  </a:lnTo>
                  <a:lnTo>
                    <a:pt x="1735" y="1986"/>
                  </a:lnTo>
                  <a:lnTo>
                    <a:pt x="1726" y="1983"/>
                  </a:lnTo>
                  <a:lnTo>
                    <a:pt x="1718" y="1977"/>
                  </a:lnTo>
                  <a:lnTo>
                    <a:pt x="1714" y="1971"/>
                  </a:lnTo>
                  <a:lnTo>
                    <a:pt x="1712" y="1967"/>
                  </a:lnTo>
                  <a:lnTo>
                    <a:pt x="1709" y="1961"/>
                  </a:lnTo>
                  <a:lnTo>
                    <a:pt x="1708" y="1955"/>
                  </a:lnTo>
                  <a:lnTo>
                    <a:pt x="1706" y="1944"/>
                  </a:lnTo>
                  <a:lnTo>
                    <a:pt x="1703" y="1932"/>
                  </a:lnTo>
                  <a:lnTo>
                    <a:pt x="1692" y="1919"/>
                  </a:lnTo>
                  <a:lnTo>
                    <a:pt x="1683" y="1908"/>
                  </a:lnTo>
                  <a:lnTo>
                    <a:pt x="1676" y="1900"/>
                  </a:lnTo>
                  <a:lnTo>
                    <a:pt x="1670" y="1894"/>
                  </a:lnTo>
                  <a:lnTo>
                    <a:pt x="1662" y="1890"/>
                  </a:lnTo>
                  <a:lnTo>
                    <a:pt x="1655" y="1886"/>
                  </a:lnTo>
                  <a:lnTo>
                    <a:pt x="1638" y="1879"/>
                  </a:lnTo>
                  <a:lnTo>
                    <a:pt x="1620" y="1870"/>
                  </a:lnTo>
                  <a:lnTo>
                    <a:pt x="1603" y="1859"/>
                  </a:lnTo>
                  <a:lnTo>
                    <a:pt x="1588" y="1850"/>
                  </a:lnTo>
                  <a:lnTo>
                    <a:pt x="1572" y="1841"/>
                  </a:lnTo>
                  <a:lnTo>
                    <a:pt x="1554" y="1830"/>
                  </a:lnTo>
                  <a:lnTo>
                    <a:pt x="1539" y="1822"/>
                  </a:lnTo>
                  <a:lnTo>
                    <a:pt x="1526" y="1815"/>
                  </a:lnTo>
                  <a:lnTo>
                    <a:pt x="1513" y="1809"/>
                  </a:lnTo>
                  <a:lnTo>
                    <a:pt x="1500" y="1805"/>
                  </a:lnTo>
                  <a:lnTo>
                    <a:pt x="1474" y="1796"/>
                  </a:lnTo>
                  <a:lnTo>
                    <a:pt x="1443" y="1785"/>
                  </a:lnTo>
                  <a:lnTo>
                    <a:pt x="1433" y="1781"/>
                  </a:lnTo>
                  <a:lnTo>
                    <a:pt x="1424" y="1775"/>
                  </a:lnTo>
                  <a:lnTo>
                    <a:pt x="1419" y="1774"/>
                  </a:lnTo>
                  <a:lnTo>
                    <a:pt x="1415" y="1772"/>
                  </a:lnTo>
                  <a:lnTo>
                    <a:pt x="1410" y="1771"/>
                  </a:lnTo>
                  <a:lnTo>
                    <a:pt x="1405" y="1771"/>
                  </a:lnTo>
                  <a:lnTo>
                    <a:pt x="1392" y="1774"/>
                  </a:lnTo>
                  <a:lnTo>
                    <a:pt x="1381" y="1777"/>
                  </a:lnTo>
                  <a:lnTo>
                    <a:pt x="1372" y="1776"/>
                  </a:lnTo>
                  <a:lnTo>
                    <a:pt x="1364" y="1775"/>
                  </a:lnTo>
                  <a:lnTo>
                    <a:pt x="1356" y="1773"/>
                  </a:lnTo>
                  <a:lnTo>
                    <a:pt x="1349" y="1771"/>
                  </a:lnTo>
                  <a:lnTo>
                    <a:pt x="1334" y="1765"/>
                  </a:lnTo>
                  <a:lnTo>
                    <a:pt x="1318" y="1758"/>
                  </a:lnTo>
                  <a:lnTo>
                    <a:pt x="1300" y="1751"/>
                  </a:lnTo>
                  <a:lnTo>
                    <a:pt x="1286" y="1746"/>
                  </a:lnTo>
                  <a:lnTo>
                    <a:pt x="1278" y="1742"/>
                  </a:lnTo>
                  <a:lnTo>
                    <a:pt x="1272" y="1738"/>
                  </a:lnTo>
                  <a:lnTo>
                    <a:pt x="1266" y="1732"/>
                  </a:lnTo>
                  <a:lnTo>
                    <a:pt x="1262" y="1724"/>
                  </a:lnTo>
                  <a:lnTo>
                    <a:pt x="1257" y="1712"/>
                  </a:lnTo>
                  <a:lnTo>
                    <a:pt x="1255" y="1700"/>
                  </a:lnTo>
                  <a:lnTo>
                    <a:pt x="1253" y="1688"/>
                  </a:lnTo>
                  <a:lnTo>
                    <a:pt x="1249" y="1676"/>
                  </a:lnTo>
                  <a:lnTo>
                    <a:pt x="1240" y="1662"/>
                  </a:lnTo>
                  <a:lnTo>
                    <a:pt x="1232" y="1648"/>
                  </a:lnTo>
                  <a:lnTo>
                    <a:pt x="1229" y="1635"/>
                  </a:lnTo>
                  <a:lnTo>
                    <a:pt x="1224" y="1621"/>
                  </a:lnTo>
                  <a:lnTo>
                    <a:pt x="1223" y="1612"/>
                  </a:lnTo>
                  <a:lnTo>
                    <a:pt x="1220" y="1603"/>
                  </a:lnTo>
                  <a:lnTo>
                    <a:pt x="1218" y="1600"/>
                  </a:lnTo>
                  <a:lnTo>
                    <a:pt x="1215" y="1596"/>
                  </a:lnTo>
                  <a:lnTo>
                    <a:pt x="1212" y="1594"/>
                  </a:lnTo>
                  <a:lnTo>
                    <a:pt x="1207" y="1594"/>
                  </a:lnTo>
                  <a:lnTo>
                    <a:pt x="1203" y="1594"/>
                  </a:lnTo>
                  <a:lnTo>
                    <a:pt x="1198" y="1595"/>
                  </a:lnTo>
                  <a:lnTo>
                    <a:pt x="1195" y="1597"/>
                  </a:lnTo>
                  <a:lnTo>
                    <a:pt x="1192" y="1600"/>
                  </a:lnTo>
                  <a:lnTo>
                    <a:pt x="1188" y="1602"/>
                  </a:lnTo>
                  <a:lnTo>
                    <a:pt x="1186" y="1605"/>
                  </a:lnTo>
                  <a:lnTo>
                    <a:pt x="1185" y="1609"/>
                  </a:lnTo>
                  <a:lnTo>
                    <a:pt x="1185" y="1613"/>
                  </a:lnTo>
                  <a:lnTo>
                    <a:pt x="1185" y="1627"/>
                  </a:lnTo>
                  <a:lnTo>
                    <a:pt x="1185" y="1638"/>
                  </a:lnTo>
                  <a:lnTo>
                    <a:pt x="1185" y="1649"/>
                  </a:lnTo>
                  <a:lnTo>
                    <a:pt x="1185" y="1663"/>
                  </a:lnTo>
                  <a:lnTo>
                    <a:pt x="1178" y="1664"/>
                  </a:lnTo>
                  <a:lnTo>
                    <a:pt x="1172" y="1664"/>
                  </a:lnTo>
                  <a:lnTo>
                    <a:pt x="1152" y="1664"/>
                  </a:lnTo>
                  <a:lnTo>
                    <a:pt x="1134" y="1662"/>
                  </a:lnTo>
                  <a:lnTo>
                    <a:pt x="1116" y="1659"/>
                  </a:lnTo>
                  <a:lnTo>
                    <a:pt x="1100" y="1653"/>
                  </a:lnTo>
                  <a:lnTo>
                    <a:pt x="1092" y="1649"/>
                  </a:lnTo>
                  <a:lnTo>
                    <a:pt x="1084" y="1646"/>
                  </a:lnTo>
                  <a:lnTo>
                    <a:pt x="1077" y="1642"/>
                  </a:lnTo>
                  <a:lnTo>
                    <a:pt x="1070" y="1636"/>
                  </a:lnTo>
                  <a:lnTo>
                    <a:pt x="1064" y="1630"/>
                  </a:lnTo>
                  <a:lnTo>
                    <a:pt x="1057" y="1623"/>
                  </a:lnTo>
                  <a:lnTo>
                    <a:pt x="1051" y="1617"/>
                  </a:lnTo>
                  <a:lnTo>
                    <a:pt x="1044" y="1609"/>
                  </a:lnTo>
                  <a:lnTo>
                    <a:pt x="1036" y="1597"/>
                  </a:lnTo>
                  <a:lnTo>
                    <a:pt x="1029" y="1587"/>
                  </a:lnTo>
                  <a:lnTo>
                    <a:pt x="1025" y="1581"/>
                  </a:lnTo>
                  <a:lnTo>
                    <a:pt x="1023" y="1576"/>
                  </a:lnTo>
                  <a:lnTo>
                    <a:pt x="1022" y="1569"/>
                  </a:lnTo>
                  <a:lnTo>
                    <a:pt x="1021" y="1562"/>
                  </a:lnTo>
                  <a:lnTo>
                    <a:pt x="1022" y="1553"/>
                  </a:lnTo>
                  <a:lnTo>
                    <a:pt x="1023" y="1545"/>
                  </a:lnTo>
                  <a:lnTo>
                    <a:pt x="1025" y="1538"/>
                  </a:lnTo>
                  <a:lnTo>
                    <a:pt x="1029" y="1531"/>
                  </a:lnTo>
                  <a:lnTo>
                    <a:pt x="1031" y="1524"/>
                  </a:lnTo>
                  <a:lnTo>
                    <a:pt x="1033" y="1517"/>
                  </a:lnTo>
                  <a:lnTo>
                    <a:pt x="1034" y="1508"/>
                  </a:lnTo>
                  <a:lnTo>
                    <a:pt x="1035" y="1500"/>
                  </a:lnTo>
                  <a:lnTo>
                    <a:pt x="1035" y="1473"/>
                  </a:lnTo>
                  <a:lnTo>
                    <a:pt x="1029" y="1475"/>
                  </a:lnTo>
                  <a:lnTo>
                    <a:pt x="1023" y="1478"/>
                  </a:lnTo>
                  <a:lnTo>
                    <a:pt x="1018" y="1482"/>
                  </a:lnTo>
                  <a:lnTo>
                    <a:pt x="1015" y="1486"/>
                  </a:lnTo>
                  <a:lnTo>
                    <a:pt x="1007" y="1495"/>
                  </a:lnTo>
                  <a:lnTo>
                    <a:pt x="1000" y="1507"/>
                  </a:lnTo>
                  <a:lnTo>
                    <a:pt x="995" y="1514"/>
                  </a:lnTo>
                  <a:lnTo>
                    <a:pt x="989" y="1519"/>
                  </a:lnTo>
                  <a:lnTo>
                    <a:pt x="987" y="1521"/>
                  </a:lnTo>
                  <a:lnTo>
                    <a:pt x="984" y="1525"/>
                  </a:lnTo>
                  <a:lnTo>
                    <a:pt x="983" y="1528"/>
                  </a:lnTo>
                  <a:lnTo>
                    <a:pt x="982" y="1533"/>
                  </a:lnTo>
                  <a:lnTo>
                    <a:pt x="987" y="1546"/>
                  </a:lnTo>
                  <a:lnTo>
                    <a:pt x="993" y="1560"/>
                  </a:lnTo>
                  <a:lnTo>
                    <a:pt x="995" y="1568"/>
                  </a:lnTo>
                  <a:lnTo>
                    <a:pt x="997" y="1575"/>
                  </a:lnTo>
                  <a:lnTo>
                    <a:pt x="998" y="1581"/>
                  </a:lnTo>
                  <a:lnTo>
                    <a:pt x="1001" y="1589"/>
                  </a:lnTo>
                  <a:lnTo>
                    <a:pt x="1006" y="1594"/>
                  </a:lnTo>
                  <a:lnTo>
                    <a:pt x="1009" y="1598"/>
                  </a:lnTo>
                  <a:lnTo>
                    <a:pt x="1012" y="1601"/>
                  </a:lnTo>
                  <a:lnTo>
                    <a:pt x="1013" y="1603"/>
                  </a:lnTo>
                  <a:lnTo>
                    <a:pt x="1014" y="1605"/>
                  </a:lnTo>
                  <a:lnTo>
                    <a:pt x="1014" y="1609"/>
                  </a:lnTo>
                  <a:lnTo>
                    <a:pt x="1014" y="1614"/>
                  </a:lnTo>
                  <a:lnTo>
                    <a:pt x="1013" y="1619"/>
                  </a:lnTo>
                  <a:lnTo>
                    <a:pt x="1012" y="1625"/>
                  </a:lnTo>
                  <a:lnTo>
                    <a:pt x="1008" y="1629"/>
                  </a:lnTo>
                  <a:lnTo>
                    <a:pt x="1006" y="1634"/>
                  </a:lnTo>
                  <a:lnTo>
                    <a:pt x="1001" y="1636"/>
                  </a:lnTo>
                  <a:lnTo>
                    <a:pt x="997" y="1638"/>
                  </a:lnTo>
                  <a:lnTo>
                    <a:pt x="992" y="1639"/>
                  </a:lnTo>
                  <a:lnTo>
                    <a:pt x="985" y="1638"/>
                  </a:lnTo>
                  <a:lnTo>
                    <a:pt x="981" y="1636"/>
                  </a:lnTo>
                  <a:lnTo>
                    <a:pt x="976" y="1631"/>
                  </a:lnTo>
                  <a:lnTo>
                    <a:pt x="973" y="1627"/>
                  </a:lnTo>
                  <a:lnTo>
                    <a:pt x="970" y="1622"/>
                  </a:lnTo>
                  <a:lnTo>
                    <a:pt x="965" y="1618"/>
                  </a:lnTo>
                  <a:lnTo>
                    <a:pt x="961" y="1614"/>
                  </a:lnTo>
                  <a:lnTo>
                    <a:pt x="955" y="1611"/>
                  </a:lnTo>
                  <a:lnTo>
                    <a:pt x="959" y="1629"/>
                  </a:lnTo>
                  <a:lnTo>
                    <a:pt x="963" y="1645"/>
                  </a:lnTo>
                  <a:lnTo>
                    <a:pt x="964" y="1661"/>
                  </a:lnTo>
                  <a:lnTo>
                    <a:pt x="965" y="1678"/>
                  </a:lnTo>
                  <a:lnTo>
                    <a:pt x="964" y="1689"/>
                  </a:lnTo>
                  <a:lnTo>
                    <a:pt x="961" y="1699"/>
                  </a:lnTo>
                  <a:lnTo>
                    <a:pt x="956" y="1708"/>
                  </a:lnTo>
                  <a:lnTo>
                    <a:pt x="951" y="1716"/>
                  </a:lnTo>
                  <a:lnTo>
                    <a:pt x="946" y="1724"/>
                  </a:lnTo>
                  <a:lnTo>
                    <a:pt x="940" y="1732"/>
                  </a:lnTo>
                  <a:lnTo>
                    <a:pt x="934" y="1742"/>
                  </a:lnTo>
                  <a:lnTo>
                    <a:pt x="931" y="1753"/>
                  </a:lnTo>
                  <a:lnTo>
                    <a:pt x="915" y="1747"/>
                  </a:lnTo>
                  <a:lnTo>
                    <a:pt x="898" y="1741"/>
                  </a:lnTo>
                  <a:lnTo>
                    <a:pt x="884" y="1743"/>
                  </a:lnTo>
                  <a:lnTo>
                    <a:pt x="870" y="1746"/>
                  </a:lnTo>
                  <a:lnTo>
                    <a:pt x="856" y="1748"/>
                  </a:lnTo>
                  <a:lnTo>
                    <a:pt x="842" y="1749"/>
                  </a:lnTo>
                  <a:lnTo>
                    <a:pt x="830" y="1749"/>
                  </a:lnTo>
                  <a:lnTo>
                    <a:pt x="820" y="1748"/>
                  </a:lnTo>
                  <a:lnTo>
                    <a:pt x="810" y="1747"/>
                  </a:lnTo>
                  <a:lnTo>
                    <a:pt x="799" y="1747"/>
                  </a:lnTo>
                  <a:lnTo>
                    <a:pt x="693" y="1747"/>
                  </a:lnTo>
                  <a:lnTo>
                    <a:pt x="691" y="1726"/>
                  </a:lnTo>
                  <a:lnTo>
                    <a:pt x="689" y="1708"/>
                  </a:lnTo>
                  <a:lnTo>
                    <a:pt x="685" y="1690"/>
                  </a:lnTo>
                  <a:lnTo>
                    <a:pt x="683" y="1670"/>
                  </a:lnTo>
                  <a:lnTo>
                    <a:pt x="684" y="1665"/>
                  </a:lnTo>
                  <a:lnTo>
                    <a:pt x="686" y="1662"/>
                  </a:lnTo>
                  <a:lnTo>
                    <a:pt x="691" y="1660"/>
                  </a:lnTo>
                  <a:lnTo>
                    <a:pt x="695" y="1659"/>
                  </a:lnTo>
                  <a:lnTo>
                    <a:pt x="706" y="1655"/>
                  </a:lnTo>
                  <a:lnTo>
                    <a:pt x="716" y="1652"/>
                  </a:lnTo>
                  <a:lnTo>
                    <a:pt x="722" y="1646"/>
                  </a:lnTo>
                  <a:lnTo>
                    <a:pt x="726" y="1640"/>
                  </a:lnTo>
                  <a:lnTo>
                    <a:pt x="729" y="1634"/>
                  </a:lnTo>
                  <a:lnTo>
                    <a:pt x="729" y="1626"/>
                  </a:lnTo>
                  <a:lnTo>
                    <a:pt x="729" y="1622"/>
                  </a:lnTo>
                  <a:lnTo>
                    <a:pt x="727" y="1619"/>
                  </a:lnTo>
                  <a:lnTo>
                    <a:pt x="725" y="1615"/>
                  </a:lnTo>
                  <a:lnTo>
                    <a:pt x="723" y="1613"/>
                  </a:lnTo>
                  <a:lnTo>
                    <a:pt x="716" y="1609"/>
                  </a:lnTo>
                  <a:lnTo>
                    <a:pt x="709" y="1603"/>
                  </a:lnTo>
                  <a:lnTo>
                    <a:pt x="705" y="1598"/>
                  </a:lnTo>
                  <a:lnTo>
                    <a:pt x="702" y="1593"/>
                  </a:lnTo>
                  <a:lnTo>
                    <a:pt x="700" y="1587"/>
                  </a:lnTo>
                  <a:lnTo>
                    <a:pt x="698" y="1581"/>
                  </a:lnTo>
                  <a:lnTo>
                    <a:pt x="695" y="1570"/>
                  </a:lnTo>
                  <a:lnTo>
                    <a:pt x="693" y="1557"/>
                  </a:lnTo>
                  <a:lnTo>
                    <a:pt x="686" y="1535"/>
                  </a:lnTo>
                  <a:lnTo>
                    <a:pt x="681" y="1517"/>
                  </a:lnTo>
                  <a:lnTo>
                    <a:pt x="675" y="1498"/>
                  </a:lnTo>
                  <a:lnTo>
                    <a:pt x="668" y="1476"/>
                  </a:lnTo>
                  <a:lnTo>
                    <a:pt x="664" y="1455"/>
                  </a:lnTo>
                  <a:lnTo>
                    <a:pt x="658" y="1435"/>
                  </a:lnTo>
                  <a:lnTo>
                    <a:pt x="656" y="1425"/>
                  </a:lnTo>
                  <a:lnTo>
                    <a:pt x="651" y="1416"/>
                  </a:lnTo>
                  <a:lnTo>
                    <a:pt x="647" y="1407"/>
                  </a:lnTo>
                  <a:lnTo>
                    <a:pt x="640" y="1398"/>
                  </a:lnTo>
                  <a:lnTo>
                    <a:pt x="632" y="1389"/>
                  </a:lnTo>
                  <a:lnTo>
                    <a:pt x="623" y="1381"/>
                  </a:lnTo>
                  <a:lnTo>
                    <a:pt x="613" y="1375"/>
                  </a:lnTo>
                  <a:lnTo>
                    <a:pt x="603" y="1367"/>
                  </a:lnTo>
                  <a:lnTo>
                    <a:pt x="598" y="1363"/>
                  </a:lnTo>
                  <a:lnTo>
                    <a:pt x="595" y="1358"/>
                  </a:lnTo>
                  <a:lnTo>
                    <a:pt x="591" y="1353"/>
                  </a:lnTo>
                  <a:lnTo>
                    <a:pt x="589" y="1346"/>
                  </a:lnTo>
                  <a:lnTo>
                    <a:pt x="587" y="1340"/>
                  </a:lnTo>
                  <a:lnTo>
                    <a:pt x="584" y="1333"/>
                  </a:lnTo>
                  <a:lnTo>
                    <a:pt x="583" y="1331"/>
                  </a:lnTo>
                  <a:lnTo>
                    <a:pt x="582" y="1329"/>
                  </a:lnTo>
                  <a:lnTo>
                    <a:pt x="580" y="1328"/>
                  </a:lnTo>
                  <a:lnTo>
                    <a:pt x="578" y="1327"/>
                  </a:lnTo>
                  <a:lnTo>
                    <a:pt x="567" y="1328"/>
                  </a:lnTo>
                  <a:lnTo>
                    <a:pt x="558" y="1329"/>
                  </a:lnTo>
                  <a:lnTo>
                    <a:pt x="550" y="1331"/>
                  </a:lnTo>
                  <a:lnTo>
                    <a:pt x="543" y="1332"/>
                  </a:lnTo>
                  <a:lnTo>
                    <a:pt x="535" y="1335"/>
                  </a:lnTo>
                  <a:lnTo>
                    <a:pt x="526" y="1337"/>
                  </a:lnTo>
                  <a:lnTo>
                    <a:pt x="518" y="1338"/>
                  </a:lnTo>
                  <a:lnTo>
                    <a:pt x="507" y="1338"/>
                  </a:lnTo>
                  <a:lnTo>
                    <a:pt x="489" y="1339"/>
                  </a:lnTo>
                  <a:lnTo>
                    <a:pt x="473" y="1339"/>
                  </a:lnTo>
                  <a:lnTo>
                    <a:pt x="467" y="1338"/>
                  </a:lnTo>
                  <a:lnTo>
                    <a:pt x="459" y="1337"/>
                  </a:lnTo>
                  <a:lnTo>
                    <a:pt x="451" y="1335"/>
                  </a:lnTo>
                  <a:lnTo>
                    <a:pt x="442" y="1332"/>
                  </a:lnTo>
                  <a:lnTo>
                    <a:pt x="433" y="1328"/>
                  </a:lnTo>
                  <a:lnTo>
                    <a:pt x="425" y="1324"/>
                  </a:lnTo>
                  <a:lnTo>
                    <a:pt x="417" y="1322"/>
                  </a:lnTo>
                  <a:lnTo>
                    <a:pt x="407" y="1321"/>
                  </a:lnTo>
                  <a:lnTo>
                    <a:pt x="401" y="1321"/>
                  </a:lnTo>
                  <a:lnTo>
                    <a:pt x="395" y="1323"/>
                  </a:lnTo>
                  <a:lnTo>
                    <a:pt x="390" y="1325"/>
                  </a:lnTo>
                  <a:lnTo>
                    <a:pt x="385" y="1328"/>
                  </a:lnTo>
                  <a:lnTo>
                    <a:pt x="381" y="1330"/>
                  </a:lnTo>
                  <a:lnTo>
                    <a:pt x="375" y="1332"/>
                  </a:lnTo>
                  <a:lnTo>
                    <a:pt x="369" y="1335"/>
                  </a:lnTo>
                  <a:lnTo>
                    <a:pt x="364" y="1335"/>
                  </a:lnTo>
                  <a:lnTo>
                    <a:pt x="336" y="1335"/>
                  </a:lnTo>
                  <a:lnTo>
                    <a:pt x="335" y="1327"/>
                  </a:lnTo>
                  <a:lnTo>
                    <a:pt x="334" y="1318"/>
                  </a:lnTo>
                  <a:lnTo>
                    <a:pt x="335" y="1313"/>
                  </a:lnTo>
                  <a:lnTo>
                    <a:pt x="338" y="1311"/>
                  </a:lnTo>
                  <a:lnTo>
                    <a:pt x="341" y="1308"/>
                  </a:lnTo>
                  <a:lnTo>
                    <a:pt x="344" y="1307"/>
                  </a:lnTo>
                  <a:lnTo>
                    <a:pt x="348" y="1305"/>
                  </a:lnTo>
                  <a:lnTo>
                    <a:pt x="352" y="1304"/>
                  </a:lnTo>
                  <a:lnTo>
                    <a:pt x="356" y="1302"/>
                  </a:lnTo>
                  <a:lnTo>
                    <a:pt x="359" y="1298"/>
                  </a:lnTo>
                  <a:lnTo>
                    <a:pt x="361" y="1293"/>
                  </a:lnTo>
                  <a:lnTo>
                    <a:pt x="362" y="1288"/>
                  </a:lnTo>
                  <a:lnTo>
                    <a:pt x="364" y="1282"/>
                  </a:lnTo>
                  <a:lnTo>
                    <a:pt x="364" y="1277"/>
                  </a:lnTo>
                  <a:lnTo>
                    <a:pt x="364" y="1272"/>
                  </a:lnTo>
                  <a:lnTo>
                    <a:pt x="365" y="1267"/>
                  </a:lnTo>
                  <a:lnTo>
                    <a:pt x="367" y="1262"/>
                  </a:lnTo>
                  <a:lnTo>
                    <a:pt x="370" y="1257"/>
                  </a:lnTo>
                  <a:lnTo>
                    <a:pt x="383" y="1253"/>
                  </a:lnTo>
                  <a:lnTo>
                    <a:pt x="395" y="1250"/>
                  </a:lnTo>
                  <a:lnTo>
                    <a:pt x="402" y="1245"/>
                  </a:lnTo>
                  <a:lnTo>
                    <a:pt x="406" y="1239"/>
                  </a:lnTo>
                  <a:lnTo>
                    <a:pt x="410" y="1234"/>
                  </a:lnTo>
                  <a:lnTo>
                    <a:pt x="415" y="1227"/>
                  </a:lnTo>
                  <a:lnTo>
                    <a:pt x="425" y="1224"/>
                  </a:lnTo>
                  <a:lnTo>
                    <a:pt x="435" y="1221"/>
                  </a:lnTo>
                  <a:lnTo>
                    <a:pt x="444" y="1220"/>
                  </a:lnTo>
                  <a:lnTo>
                    <a:pt x="453" y="1219"/>
                  </a:lnTo>
                  <a:lnTo>
                    <a:pt x="471" y="1218"/>
                  </a:lnTo>
                  <a:lnTo>
                    <a:pt x="492" y="1218"/>
                  </a:lnTo>
                  <a:lnTo>
                    <a:pt x="513" y="1219"/>
                  </a:lnTo>
                  <a:lnTo>
                    <a:pt x="532" y="1221"/>
                  </a:lnTo>
                  <a:lnTo>
                    <a:pt x="552" y="1224"/>
                  </a:lnTo>
                  <a:lnTo>
                    <a:pt x="572" y="1225"/>
                  </a:lnTo>
                  <a:lnTo>
                    <a:pt x="582" y="1224"/>
                  </a:lnTo>
                  <a:lnTo>
                    <a:pt x="590" y="1221"/>
                  </a:lnTo>
                  <a:lnTo>
                    <a:pt x="598" y="1218"/>
                  </a:lnTo>
                  <a:lnTo>
                    <a:pt x="605" y="1213"/>
                  </a:lnTo>
                  <a:lnTo>
                    <a:pt x="613" y="1210"/>
                  </a:lnTo>
                  <a:lnTo>
                    <a:pt x="621" y="1205"/>
                  </a:lnTo>
                  <a:lnTo>
                    <a:pt x="629" y="1202"/>
                  </a:lnTo>
                  <a:lnTo>
                    <a:pt x="639" y="1200"/>
                  </a:lnTo>
                  <a:lnTo>
                    <a:pt x="659" y="1196"/>
                  </a:lnTo>
                  <a:lnTo>
                    <a:pt x="678" y="1194"/>
                  </a:lnTo>
                  <a:lnTo>
                    <a:pt x="698" y="1193"/>
                  </a:lnTo>
                  <a:lnTo>
                    <a:pt x="718" y="1192"/>
                  </a:lnTo>
                  <a:lnTo>
                    <a:pt x="733" y="1193"/>
                  </a:lnTo>
                  <a:lnTo>
                    <a:pt x="746" y="1195"/>
                  </a:lnTo>
                  <a:lnTo>
                    <a:pt x="758" y="1197"/>
                  </a:lnTo>
                  <a:lnTo>
                    <a:pt x="770" y="1201"/>
                  </a:lnTo>
                  <a:lnTo>
                    <a:pt x="782" y="1204"/>
                  </a:lnTo>
                  <a:lnTo>
                    <a:pt x="794" y="1207"/>
                  </a:lnTo>
                  <a:lnTo>
                    <a:pt x="808" y="1209"/>
                  </a:lnTo>
                  <a:lnTo>
                    <a:pt x="821" y="1210"/>
                  </a:lnTo>
                  <a:lnTo>
                    <a:pt x="825" y="1209"/>
                  </a:lnTo>
                  <a:lnTo>
                    <a:pt x="827" y="1208"/>
                  </a:lnTo>
                  <a:lnTo>
                    <a:pt x="829" y="1205"/>
                  </a:lnTo>
                  <a:lnTo>
                    <a:pt x="831" y="1203"/>
                  </a:lnTo>
                  <a:lnTo>
                    <a:pt x="834" y="1196"/>
                  </a:lnTo>
                  <a:lnTo>
                    <a:pt x="836" y="1188"/>
                  </a:lnTo>
                  <a:lnTo>
                    <a:pt x="838" y="1186"/>
                  </a:lnTo>
                  <a:lnTo>
                    <a:pt x="840" y="1184"/>
                  </a:lnTo>
                  <a:lnTo>
                    <a:pt x="844" y="1182"/>
                  </a:lnTo>
                  <a:lnTo>
                    <a:pt x="847" y="1180"/>
                  </a:lnTo>
                  <a:lnTo>
                    <a:pt x="855" y="1178"/>
                  </a:lnTo>
                  <a:lnTo>
                    <a:pt x="862" y="1175"/>
                  </a:lnTo>
                  <a:lnTo>
                    <a:pt x="865" y="1169"/>
                  </a:lnTo>
                  <a:lnTo>
                    <a:pt x="867" y="1165"/>
                  </a:lnTo>
                  <a:lnTo>
                    <a:pt x="867" y="1158"/>
                  </a:lnTo>
                  <a:lnTo>
                    <a:pt x="867" y="1152"/>
                  </a:lnTo>
                  <a:lnTo>
                    <a:pt x="867" y="1148"/>
                  </a:lnTo>
                  <a:lnTo>
                    <a:pt x="865" y="1143"/>
                  </a:lnTo>
                  <a:lnTo>
                    <a:pt x="864" y="1139"/>
                  </a:lnTo>
                  <a:lnTo>
                    <a:pt x="862" y="1135"/>
                  </a:lnTo>
                  <a:lnTo>
                    <a:pt x="857" y="1128"/>
                  </a:lnTo>
                  <a:lnTo>
                    <a:pt x="852" y="1122"/>
                  </a:lnTo>
                  <a:lnTo>
                    <a:pt x="847" y="1115"/>
                  </a:lnTo>
                  <a:lnTo>
                    <a:pt x="842" y="1108"/>
                  </a:lnTo>
                  <a:lnTo>
                    <a:pt x="840" y="1103"/>
                  </a:lnTo>
                  <a:lnTo>
                    <a:pt x="839" y="1100"/>
                  </a:lnTo>
                  <a:lnTo>
                    <a:pt x="838" y="1095"/>
                  </a:lnTo>
                  <a:lnTo>
                    <a:pt x="837" y="1091"/>
                  </a:lnTo>
                  <a:lnTo>
                    <a:pt x="843" y="1082"/>
                  </a:lnTo>
                  <a:lnTo>
                    <a:pt x="847" y="1073"/>
                  </a:lnTo>
                  <a:lnTo>
                    <a:pt x="846" y="1068"/>
                  </a:lnTo>
                  <a:lnTo>
                    <a:pt x="845" y="1065"/>
                  </a:lnTo>
                  <a:lnTo>
                    <a:pt x="843" y="1062"/>
                  </a:lnTo>
                  <a:lnTo>
                    <a:pt x="839" y="1059"/>
                  </a:lnTo>
                  <a:lnTo>
                    <a:pt x="831" y="1055"/>
                  </a:lnTo>
                  <a:lnTo>
                    <a:pt x="823" y="1052"/>
                  </a:lnTo>
                  <a:lnTo>
                    <a:pt x="811" y="1048"/>
                  </a:lnTo>
                  <a:lnTo>
                    <a:pt x="800" y="1043"/>
                  </a:lnTo>
                  <a:lnTo>
                    <a:pt x="790" y="1038"/>
                  </a:lnTo>
                  <a:lnTo>
                    <a:pt x="778" y="1031"/>
                  </a:lnTo>
                  <a:lnTo>
                    <a:pt x="766" y="1023"/>
                  </a:lnTo>
                  <a:lnTo>
                    <a:pt x="754" y="1016"/>
                  </a:lnTo>
                  <a:lnTo>
                    <a:pt x="743" y="1008"/>
                  </a:lnTo>
                  <a:lnTo>
                    <a:pt x="733" y="998"/>
                  </a:lnTo>
                  <a:lnTo>
                    <a:pt x="725" y="988"/>
                  </a:lnTo>
                  <a:lnTo>
                    <a:pt x="716" y="979"/>
                  </a:lnTo>
                  <a:lnTo>
                    <a:pt x="711" y="975"/>
                  </a:lnTo>
                  <a:lnTo>
                    <a:pt x="707" y="972"/>
                  </a:lnTo>
                  <a:lnTo>
                    <a:pt x="701" y="971"/>
                  </a:lnTo>
                  <a:lnTo>
                    <a:pt x="694" y="970"/>
                  </a:lnTo>
                  <a:lnTo>
                    <a:pt x="682" y="971"/>
                  </a:lnTo>
                  <a:lnTo>
                    <a:pt x="671" y="972"/>
                  </a:lnTo>
                  <a:lnTo>
                    <a:pt x="665" y="974"/>
                  </a:lnTo>
                  <a:lnTo>
                    <a:pt x="660" y="978"/>
                  </a:lnTo>
                  <a:lnTo>
                    <a:pt x="656" y="981"/>
                  </a:lnTo>
                  <a:lnTo>
                    <a:pt x="652" y="987"/>
                  </a:lnTo>
                  <a:lnTo>
                    <a:pt x="647" y="1003"/>
                  </a:lnTo>
                  <a:lnTo>
                    <a:pt x="641" y="1018"/>
                  </a:lnTo>
                  <a:lnTo>
                    <a:pt x="638" y="1024"/>
                  </a:lnTo>
                  <a:lnTo>
                    <a:pt x="633" y="1030"/>
                  </a:lnTo>
                  <a:lnTo>
                    <a:pt x="631" y="1032"/>
                  </a:lnTo>
                  <a:lnTo>
                    <a:pt x="628" y="1033"/>
                  </a:lnTo>
                  <a:lnTo>
                    <a:pt x="624" y="1034"/>
                  </a:lnTo>
                  <a:lnTo>
                    <a:pt x="621" y="1034"/>
                  </a:lnTo>
                  <a:lnTo>
                    <a:pt x="582" y="1034"/>
                  </a:lnTo>
                  <a:lnTo>
                    <a:pt x="579" y="1034"/>
                  </a:lnTo>
                  <a:lnTo>
                    <a:pt x="577" y="1033"/>
                  </a:lnTo>
                  <a:lnTo>
                    <a:pt x="574" y="1031"/>
                  </a:lnTo>
                  <a:lnTo>
                    <a:pt x="572" y="1029"/>
                  </a:lnTo>
                  <a:lnTo>
                    <a:pt x="570" y="1023"/>
                  </a:lnTo>
                  <a:lnTo>
                    <a:pt x="566" y="1017"/>
                  </a:lnTo>
                  <a:lnTo>
                    <a:pt x="558" y="1005"/>
                  </a:lnTo>
                  <a:lnTo>
                    <a:pt x="554" y="994"/>
                  </a:lnTo>
                  <a:lnTo>
                    <a:pt x="549" y="982"/>
                  </a:lnTo>
                  <a:lnTo>
                    <a:pt x="547" y="969"/>
                  </a:lnTo>
                  <a:lnTo>
                    <a:pt x="553" y="939"/>
                  </a:lnTo>
                  <a:lnTo>
                    <a:pt x="553" y="927"/>
                  </a:lnTo>
                  <a:lnTo>
                    <a:pt x="536" y="924"/>
                  </a:lnTo>
                  <a:lnTo>
                    <a:pt x="520" y="922"/>
                  </a:lnTo>
                  <a:lnTo>
                    <a:pt x="520" y="913"/>
                  </a:lnTo>
                  <a:lnTo>
                    <a:pt x="520" y="909"/>
                  </a:lnTo>
                  <a:lnTo>
                    <a:pt x="521" y="904"/>
                  </a:lnTo>
                  <a:lnTo>
                    <a:pt x="523" y="901"/>
                  </a:lnTo>
                  <a:lnTo>
                    <a:pt x="526" y="897"/>
                  </a:lnTo>
                  <a:lnTo>
                    <a:pt x="532" y="893"/>
                  </a:lnTo>
                  <a:lnTo>
                    <a:pt x="540" y="889"/>
                  </a:lnTo>
                  <a:lnTo>
                    <a:pt x="561" y="884"/>
                  </a:lnTo>
                  <a:lnTo>
                    <a:pt x="580" y="876"/>
                  </a:lnTo>
                  <a:lnTo>
                    <a:pt x="584" y="873"/>
                  </a:lnTo>
                  <a:lnTo>
                    <a:pt x="588" y="870"/>
                  </a:lnTo>
                  <a:lnTo>
                    <a:pt x="590" y="867"/>
                  </a:lnTo>
                  <a:lnTo>
                    <a:pt x="592" y="863"/>
                  </a:lnTo>
                  <a:lnTo>
                    <a:pt x="596" y="856"/>
                  </a:lnTo>
                  <a:lnTo>
                    <a:pt x="597" y="849"/>
                  </a:lnTo>
                  <a:lnTo>
                    <a:pt x="597" y="830"/>
                  </a:lnTo>
                  <a:lnTo>
                    <a:pt x="597" y="811"/>
                  </a:lnTo>
                  <a:lnTo>
                    <a:pt x="609" y="811"/>
                  </a:lnTo>
                  <a:lnTo>
                    <a:pt x="614" y="812"/>
                  </a:lnTo>
                  <a:lnTo>
                    <a:pt x="618" y="813"/>
                  </a:lnTo>
                  <a:lnTo>
                    <a:pt x="623" y="816"/>
                  </a:lnTo>
                  <a:lnTo>
                    <a:pt x="626" y="819"/>
                  </a:lnTo>
                  <a:lnTo>
                    <a:pt x="630" y="824"/>
                  </a:lnTo>
                  <a:lnTo>
                    <a:pt x="632" y="828"/>
                  </a:lnTo>
                  <a:lnTo>
                    <a:pt x="633" y="834"/>
                  </a:lnTo>
                  <a:lnTo>
                    <a:pt x="633" y="838"/>
                  </a:lnTo>
                  <a:lnTo>
                    <a:pt x="633" y="849"/>
                  </a:lnTo>
                  <a:lnTo>
                    <a:pt x="633" y="858"/>
                  </a:lnTo>
                  <a:lnTo>
                    <a:pt x="651" y="859"/>
                  </a:lnTo>
                  <a:lnTo>
                    <a:pt x="667" y="861"/>
                  </a:lnTo>
                  <a:lnTo>
                    <a:pt x="682" y="863"/>
                  </a:lnTo>
                  <a:lnTo>
                    <a:pt x="700" y="864"/>
                  </a:lnTo>
                  <a:lnTo>
                    <a:pt x="741" y="864"/>
                  </a:lnTo>
                  <a:lnTo>
                    <a:pt x="745" y="864"/>
                  </a:lnTo>
                  <a:lnTo>
                    <a:pt x="749" y="867"/>
                  </a:lnTo>
                  <a:lnTo>
                    <a:pt x="752" y="870"/>
                  </a:lnTo>
                  <a:lnTo>
                    <a:pt x="753" y="873"/>
                  </a:lnTo>
                  <a:lnTo>
                    <a:pt x="753" y="886"/>
                  </a:lnTo>
                  <a:lnTo>
                    <a:pt x="753" y="898"/>
                  </a:lnTo>
                  <a:lnTo>
                    <a:pt x="766" y="898"/>
                  </a:lnTo>
                  <a:lnTo>
                    <a:pt x="777" y="901"/>
                  </a:lnTo>
                  <a:lnTo>
                    <a:pt x="788" y="902"/>
                  </a:lnTo>
                  <a:lnTo>
                    <a:pt x="801" y="903"/>
                  </a:lnTo>
                  <a:lnTo>
                    <a:pt x="847" y="903"/>
                  </a:lnTo>
                  <a:lnTo>
                    <a:pt x="855" y="903"/>
                  </a:lnTo>
                  <a:lnTo>
                    <a:pt x="863" y="905"/>
                  </a:lnTo>
                  <a:lnTo>
                    <a:pt x="870" y="907"/>
                  </a:lnTo>
                  <a:lnTo>
                    <a:pt x="877" y="910"/>
                  </a:lnTo>
                  <a:lnTo>
                    <a:pt x="884" y="913"/>
                  </a:lnTo>
                  <a:lnTo>
                    <a:pt x="890" y="915"/>
                  </a:lnTo>
                  <a:lnTo>
                    <a:pt x="898" y="917"/>
                  </a:lnTo>
                  <a:lnTo>
                    <a:pt x="906" y="918"/>
                  </a:lnTo>
                  <a:lnTo>
                    <a:pt x="906" y="928"/>
                  </a:lnTo>
                  <a:lnTo>
                    <a:pt x="904" y="939"/>
                  </a:lnTo>
                  <a:lnTo>
                    <a:pt x="901" y="950"/>
                  </a:lnTo>
                  <a:lnTo>
                    <a:pt x="901" y="956"/>
                  </a:lnTo>
                  <a:lnTo>
                    <a:pt x="903" y="961"/>
                  </a:lnTo>
                  <a:lnTo>
                    <a:pt x="905" y="964"/>
                  </a:lnTo>
                  <a:lnTo>
                    <a:pt x="908" y="969"/>
                  </a:lnTo>
                  <a:lnTo>
                    <a:pt x="912" y="971"/>
                  </a:lnTo>
                  <a:lnTo>
                    <a:pt x="916" y="973"/>
                  </a:lnTo>
                  <a:lnTo>
                    <a:pt x="921" y="974"/>
                  </a:lnTo>
                  <a:lnTo>
                    <a:pt x="925" y="975"/>
                  </a:lnTo>
                  <a:lnTo>
                    <a:pt x="938" y="973"/>
                  </a:lnTo>
                  <a:lnTo>
                    <a:pt x="950" y="972"/>
                  </a:lnTo>
                  <a:lnTo>
                    <a:pt x="965" y="982"/>
                  </a:lnTo>
                  <a:lnTo>
                    <a:pt x="979" y="992"/>
                  </a:lnTo>
                  <a:lnTo>
                    <a:pt x="983" y="992"/>
                  </a:lnTo>
                  <a:lnTo>
                    <a:pt x="988" y="991"/>
                  </a:lnTo>
                  <a:lnTo>
                    <a:pt x="991" y="989"/>
                  </a:lnTo>
                  <a:lnTo>
                    <a:pt x="995" y="986"/>
                  </a:lnTo>
                  <a:lnTo>
                    <a:pt x="998" y="983"/>
                  </a:lnTo>
                  <a:lnTo>
                    <a:pt x="1000" y="979"/>
                  </a:lnTo>
                  <a:lnTo>
                    <a:pt x="1001" y="974"/>
                  </a:lnTo>
                  <a:lnTo>
                    <a:pt x="1001" y="970"/>
                  </a:lnTo>
                  <a:lnTo>
                    <a:pt x="1001" y="966"/>
                  </a:lnTo>
                  <a:lnTo>
                    <a:pt x="999" y="964"/>
                  </a:lnTo>
                  <a:lnTo>
                    <a:pt x="997" y="962"/>
                  </a:lnTo>
                  <a:lnTo>
                    <a:pt x="993" y="960"/>
                  </a:lnTo>
                  <a:lnTo>
                    <a:pt x="987" y="956"/>
                  </a:lnTo>
                  <a:lnTo>
                    <a:pt x="981" y="950"/>
                  </a:lnTo>
                  <a:lnTo>
                    <a:pt x="974" y="944"/>
                  </a:lnTo>
                  <a:lnTo>
                    <a:pt x="968" y="937"/>
                  </a:lnTo>
                  <a:lnTo>
                    <a:pt x="962" y="932"/>
                  </a:lnTo>
                  <a:lnTo>
                    <a:pt x="954" y="929"/>
                  </a:lnTo>
                  <a:lnTo>
                    <a:pt x="955" y="924"/>
                  </a:lnTo>
                  <a:lnTo>
                    <a:pt x="957" y="921"/>
                  </a:lnTo>
                  <a:lnTo>
                    <a:pt x="961" y="918"/>
                  </a:lnTo>
                  <a:lnTo>
                    <a:pt x="963" y="915"/>
                  </a:lnTo>
                  <a:lnTo>
                    <a:pt x="970" y="910"/>
                  </a:lnTo>
                  <a:lnTo>
                    <a:pt x="975" y="903"/>
                  </a:lnTo>
                  <a:lnTo>
                    <a:pt x="956" y="900"/>
                  </a:lnTo>
                  <a:lnTo>
                    <a:pt x="939" y="897"/>
                  </a:lnTo>
                  <a:lnTo>
                    <a:pt x="922" y="893"/>
                  </a:lnTo>
                  <a:lnTo>
                    <a:pt x="904" y="887"/>
                  </a:lnTo>
                  <a:lnTo>
                    <a:pt x="893" y="883"/>
                  </a:lnTo>
                  <a:lnTo>
                    <a:pt x="882" y="878"/>
                  </a:lnTo>
                  <a:lnTo>
                    <a:pt x="873" y="873"/>
                  </a:lnTo>
                  <a:lnTo>
                    <a:pt x="862" y="870"/>
                  </a:lnTo>
                  <a:lnTo>
                    <a:pt x="852" y="869"/>
                  </a:lnTo>
                  <a:lnTo>
                    <a:pt x="842" y="867"/>
                  </a:lnTo>
                  <a:lnTo>
                    <a:pt x="837" y="866"/>
                  </a:lnTo>
                  <a:lnTo>
                    <a:pt x="834" y="863"/>
                  </a:lnTo>
                  <a:lnTo>
                    <a:pt x="831" y="860"/>
                  </a:lnTo>
                  <a:lnTo>
                    <a:pt x="831" y="856"/>
                  </a:lnTo>
                  <a:lnTo>
                    <a:pt x="831" y="853"/>
                  </a:lnTo>
                  <a:lnTo>
                    <a:pt x="833" y="851"/>
                  </a:lnTo>
                  <a:lnTo>
                    <a:pt x="835" y="849"/>
                  </a:lnTo>
                  <a:lnTo>
                    <a:pt x="837" y="847"/>
                  </a:lnTo>
                  <a:lnTo>
                    <a:pt x="842" y="844"/>
                  </a:lnTo>
                  <a:lnTo>
                    <a:pt x="847" y="841"/>
                  </a:lnTo>
                  <a:lnTo>
                    <a:pt x="857" y="830"/>
                  </a:lnTo>
                  <a:lnTo>
                    <a:pt x="868" y="822"/>
                  </a:lnTo>
                  <a:lnTo>
                    <a:pt x="876" y="812"/>
                  </a:lnTo>
                  <a:lnTo>
                    <a:pt x="885" y="801"/>
                  </a:lnTo>
                  <a:lnTo>
                    <a:pt x="882" y="793"/>
                  </a:lnTo>
                  <a:lnTo>
                    <a:pt x="859" y="795"/>
                  </a:lnTo>
                  <a:lnTo>
                    <a:pt x="837" y="799"/>
                  </a:lnTo>
                  <a:lnTo>
                    <a:pt x="827" y="800"/>
                  </a:lnTo>
                  <a:lnTo>
                    <a:pt x="817" y="803"/>
                  </a:lnTo>
                  <a:lnTo>
                    <a:pt x="806" y="808"/>
                  </a:lnTo>
                  <a:lnTo>
                    <a:pt x="796" y="812"/>
                  </a:lnTo>
                  <a:lnTo>
                    <a:pt x="787" y="819"/>
                  </a:lnTo>
                  <a:lnTo>
                    <a:pt x="779" y="827"/>
                  </a:lnTo>
                  <a:lnTo>
                    <a:pt x="776" y="830"/>
                  </a:lnTo>
                  <a:lnTo>
                    <a:pt x="771" y="833"/>
                  </a:lnTo>
                  <a:lnTo>
                    <a:pt x="767" y="835"/>
                  </a:lnTo>
                  <a:lnTo>
                    <a:pt x="761" y="835"/>
                  </a:lnTo>
                  <a:lnTo>
                    <a:pt x="749" y="835"/>
                  </a:lnTo>
                  <a:lnTo>
                    <a:pt x="749" y="819"/>
                  </a:lnTo>
                  <a:lnTo>
                    <a:pt x="752" y="812"/>
                  </a:lnTo>
                  <a:lnTo>
                    <a:pt x="751" y="807"/>
                  </a:lnTo>
                  <a:lnTo>
                    <a:pt x="729" y="812"/>
                  </a:lnTo>
                  <a:lnTo>
                    <a:pt x="711" y="818"/>
                  </a:lnTo>
                  <a:lnTo>
                    <a:pt x="693" y="825"/>
                  </a:lnTo>
                  <a:lnTo>
                    <a:pt x="672" y="830"/>
                  </a:lnTo>
                  <a:lnTo>
                    <a:pt x="673" y="822"/>
                  </a:lnTo>
                  <a:lnTo>
                    <a:pt x="676" y="816"/>
                  </a:lnTo>
                  <a:lnTo>
                    <a:pt x="680" y="810"/>
                  </a:lnTo>
                  <a:lnTo>
                    <a:pt x="684" y="805"/>
                  </a:lnTo>
                  <a:lnTo>
                    <a:pt x="695" y="795"/>
                  </a:lnTo>
                  <a:lnTo>
                    <a:pt x="709" y="787"/>
                  </a:lnTo>
                  <a:lnTo>
                    <a:pt x="723" y="777"/>
                  </a:lnTo>
                  <a:lnTo>
                    <a:pt x="734" y="769"/>
                  </a:lnTo>
                  <a:lnTo>
                    <a:pt x="746" y="760"/>
                  </a:lnTo>
                  <a:lnTo>
                    <a:pt x="760" y="751"/>
                  </a:lnTo>
                  <a:lnTo>
                    <a:pt x="791" y="732"/>
                  </a:lnTo>
                  <a:lnTo>
                    <a:pt x="817" y="714"/>
                  </a:lnTo>
                  <a:lnTo>
                    <a:pt x="843" y="696"/>
                  </a:lnTo>
                  <a:lnTo>
                    <a:pt x="872" y="676"/>
                  </a:lnTo>
                  <a:lnTo>
                    <a:pt x="876" y="675"/>
                  </a:lnTo>
                  <a:lnTo>
                    <a:pt x="874" y="675"/>
                  </a:lnTo>
                  <a:lnTo>
                    <a:pt x="872" y="676"/>
                  </a:lnTo>
                  <a:lnTo>
                    <a:pt x="853" y="682"/>
                  </a:lnTo>
                  <a:lnTo>
                    <a:pt x="835" y="685"/>
                  </a:lnTo>
                  <a:lnTo>
                    <a:pt x="818" y="688"/>
                  </a:lnTo>
                  <a:lnTo>
                    <a:pt x="801" y="689"/>
                  </a:lnTo>
                  <a:lnTo>
                    <a:pt x="785" y="691"/>
                  </a:lnTo>
                  <a:lnTo>
                    <a:pt x="768" y="694"/>
                  </a:lnTo>
                  <a:lnTo>
                    <a:pt x="760" y="697"/>
                  </a:lnTo>
                  <a:lnTo>
                    <a:pt x="751" y="700"/>
                  </a:lnTo>
                  <a:lnTo>
                    <a:pt x="742" y="704"/>
                  </a:lnTo>
                  <a:lnTo>
                    <a:pt x="733" y="708"/>
                  </a:lnTo>
                  <a:lnTo>
                    <a:pt x="718" y="716"/>
                  </a:lnTo>
                  <a:lnTo>
                    <a:pt x="703" y="721"/>
                  </a:lnTo>
                  <a:lnTo>
                    <a:pt x="690" y="725"/>
                  </a:lnTo>
                  <a:lnTo>
                    <a:pt x="674" y="731"/>
                  </a:lnTo>
                  <a:lnTo>
                    <a:pt x="649" y="741"/>
                  </a:lnTo>
                  <a:lnTo>
                    <a:pt x="628" y="748"/>
                  </a:lnTo>
                  <a:lnTo>
                    <a:pt x="616" y="750"/>
                  </a:lnTo>
                  <a:lnTo>
                    <a:pt x="605" y="752"/>
                  </a:lnTo>
                  <a:lnTo>
                    <a:pt x="592" y="753"/>
                  </a:lnTo>
                  <a:lnTo>
                    <a:pt x="579" y="753"/>
                  </a:lnTo>
                  <a:lnTo>
                    <a:pt x="544" y="753"/>
                  </a:lnTo>
                  <a:lnTo>
                    <a:pt x="532" y="752"/>
                  </a:lnTo>
                  <a:lnTo>
                    <a:pt x="522" y="751"/>
                  </a:lnTo>
                  <a:lnTo>
                    <a:pt x="513" y="748"/>
                  </a:lnTo>
                  <a:lnTo>
                    <a:pt x="503" y="742"/>
                  </a:lnTo>
                  <a:lnTo>
                    <a:pt x="500" y="734"/>
                  </a:lnTo>
                  <a:lnTo>
                    <a:pt x="494" y="730"/>
                  </a:lnTo>
                  <a:lnTo>
                    <a:pt x="486" y="730"/>
                  </a:lnTo>
                  <a:lnTo>
                    <a:pt x="478" y="732"/>
                  </a:lnTo>
                  <a:lnTo>
                    <a:pt x="471" y="735"/>
                  </a:lnTo>
                  <a:lnTo>
                    <a:pt x="466" y="741"/>
                  </a:lnTo>
                  <a:lnTo>
                    <a:pt x="455" y="752"/>
                  </a:lnTo>
                  <a:lnTo>
                    <a:pt x="444" y="765"/>
                  </a:lnTo>
                  <a:lnTo>
                    <a:pt x="439" y="770"/>
                  </a:lnTo>
                  <a:lnTo>
                    <a:pt x="435" y="775"/>
                  </a:lnTo>
                  <a:lnTo>
                    <a:pt x="433" y="777"/>
                  </a:lnTo>
                  <a:lnTo>
                    <a:pt x="429" y="779"/>
                  </a:lnTo>
                  <a:lnTo>
                    <a:pt x="427" y="781"/>
                  </a:lnTo>
                  <a:lnTo>
                    <a:pt x="422" y="781"/>
                  </a:lnTo>
                  <a:lnTo>
                    <a:pt x="415" y="781"/>
                  </a:lnTo>
                  <a:lnTo>
                    <a:pt x="408" y="778"/>
                  </a:lnTo>
                  <a:lnTo>
                    <a:pt x="401" y="777"/>
                  </a:lnTo>
                  <a:lnTo>
                    <a:pt x="394" y="775"/>
                  </a:lnTo>
                  <a:lnTo>
                    <a:pt x="387" y="773"/>
                  </a:lnTo>
                  <a:lnTo>
                    <a:pt x="381" y="771"/>
                  </a:lnTo>
                  <a:lnTo>
                    <a:pt x="374" y="770"/>
                  </a:lnTo>
                  <a:lnTo>
                    <a:pt x="365" y="769"/>
                  </a:lnTo>
                  <a:lnTo>
                    <a:pt x="364" y="766"/>
                  </a:lnTo>
                  <a:lnTo>
                    <a:pt x="362" y="761"/>
                  </a:lnTo>
                  <a:lnTo>
                    <a:pt x="362" y="753"/>
                  </a:lnTo>
                  <a:lnTo>
                    <a:pt x="364" y="747"/>
                  </a:lnTo>
                  <a:lnTo>
                    <a:pt x="366" y="740"/>
                  </a:lnTo>
                  <a:lnTo>
                    <a:pt x="368" y="734"/>
                  </a:lnTo>
                  <a:lnTo>
                    <a:pt x="373" y="722"/>
                  </a:lnTo>
                  <a:lnTo>
                    <a:pt x="376" y="707"/>
                  </a:lnTo>
                  <a:lnTo>
                    <a:pt x="381" y="675"/>
                  </a:lnTo>
                  <a:lnTo>
                    <a:pt x="384" y="648"/>
                  </a:lnTo>
                  <a:lnTo>
                    <a:pt x="386" y="620"/>
                  </a:lnTo>
                  <a:lnTo>
                    <a:pt x="387" y="588"/>
                  </a:lnTo>
                  <a:lnTo>
                    <a:pt x="387" y="563"/>
                  </a:lnTo>
                  <a:lnTo>
                    <a:pt x="385" y="540"/>
                  </a:lnTo>
                  <a:lnTo>
                    <a:pt x="382" y="518"/>
                  </a:lnTo>
                  <a:lnTo>
                    <a:pt x="376" y="493"/>
                  </a:lnTo>
                  <a:lnTo>
                    <a:pt x="373" y="483"/>
                  </a:lnTo>
                  <a:lnTo>
                    <a:pt x="369" y="475"/>
                  </a:lnTo>
                  <a:lnTo>
                    <a:pt x="367" y="470"/>
                  </a:lnTo>
                  <a:lnTo>
                    <a:pt x="365" y="466"/>
                  </a:lnTo>
                  <a:lnTo>
                    <a:pt x="364" y="461"/>
                  </a:lnTo>
                  <a:lnTo>
                    <a:pt x="364" y="455"/>
                  </a:lnTo>
                  <a:lnTo>
                    <a:pt x="365" y="452"/>
                  </a:lnTo>
                  <a:lnTo>
                    <a:pt x="366" y="449"/>
                  </a:lnTo>
                  <a:lnTo>
                    <a:pt x="369" y="446"/>
                  </a:lnTo>
                  <a:lnTo>
                    <a:pt x="373" y="445"/>
                  </a:lnTo>
                  <a:lnTo>
                    <a:pt x="381" y="443"/>
                  </a:lnTo>
                  <a:lnTo>
                    <a:pt x="390" y="440"/>
                  </a:lnTo>
                  <a:lnTo>
                    <a:pt x="401" y="434"/>
                  </a:lnTo>
                  <a:lnTo>
                    <a:pt x="411" y="427"/>
                  </a:lnTo>
                  <a:lnTo>
                    <a:pt x="420" y="418"/>
                  </a:lnTo>
                  <a:lnTo>
                    <a:pt x="428" y="408"/>
                  </a:lnTo>
                  <a:lnTo>
                    <a:pt x="433" y="402"/>
                  </a:lnTo>
                  <a:lnTo>
                    <a:pt x="439" y="399"/>
                  </a:lnTo>
                  <a:lnTo>
                    <a:pt x="446" y="397"/>
                  </a:lnTo>
                  <a:lnTo>
                    <a:pt x="454" y="395"/>
                  </a:lnTo>
                  <a:lnTo>
                    <a:pt x="470" y="397"/>
                  </a:lnTo>
                  <a:lnTo>
                    <a:pt x="487" y="398"/>
                  </a:lnTo>
                  <a:lnTo>
                    <a:pt x="502" y="398"/>
                  </a:lnTo>
                  <a:lnTo>
                    <a:pt x="514" y="397"/>
                  </a:lnTo>
                  <a:lnTo>
                    <a:pt x="527" y="395"/>
                  </a:lnTo>
                  <a:lnTo>
                    <a:pt x="540" y="395"/>
                  </a:lnTo>
                  <a:lnTo>
                    <a:pt x="546" y="400"/>
                  </a:lnTo>
                  <a:lnTo>
                    <a:pt x="552" y="403"/>
                  </a:lnTo>
                  <a:lnTo>
                    <a:pt x="557" y="403"/>
                  </a:lnTo>
                  <a:lnTo>
                    <a:pt x="563" y="402"/>
                  </a:lnTo>
                  <a:lnTo>
                    <a:pt x="567" y="401"/>
                  </a:lnTo>
                  <a:lnTo>
                    <a:pt x="572" y="398"/>
                  </a:lnTo>
                  <a:lnTo>
                    <a:pt x="577" y="385"/>
                  </a:lnTo>
                  <a:lnTo>
                    <a:pt x="580" y="373"/>
                  </a:lnTo>
                  <a:lnTo>
                    <a:pt x="584" y="368"/>
                  </a:lnTo>
                  <a:lnTo>
                    <a:pt x="589" y="366"/>
                  </a:lnTo>
                  <a:lnTo>
                    <a:pt x="595" y="365"/>
                  </a:lnTo>
                  <a:lnTo>
                    <a:pt x="600" y="365"/>
                  </a:lnTo>
                  <a:lnTo>
                    <a:pt x="632" y="365"/>
                  </a:lnTo>
                  <a:lnTo>
                    <a:pt x="637" y="364"/>
                  </a:lnTo>
                  <a:lnTo>
                    <a:pt x="642" y="363"/>
                  </a:lnTo>
                  <a:lnTo>
                    <a:pt x="647" y="360"/>
                  </a:lnTo>
                  <a:lnTo>
                    <a:pt x="651" y="357"/>
                  </a:lnTo>
                  <a:lnTo>
                    <a:pt x="655" y="353"/>
                  </a:lnTo>
                  <a:lnTo>
                    <a:pt x="657" y="349"/>
                  </a:lnTo>
                  <a:lnTo>
                    <a:pt x="659" y="344"/>
                  </a:lnTo>
                  <a:lnTo>
                    <a:pt x="660" y="339"/>
                  </a:lnTo>
                  <a:lnTo>
                    <a:pt x="663" y="322"/>
                  </a:lnTo>
                  <a:lnTo>
                    <a:pt x="665" y="305"/>
                  </a:lnTo>
                  <a:lnTo>
                    <a:pt x="667" y="298"/>
                  </a:lnTo>
                  <a:lnTo>
                    <a:pt x="669" y="292"/>
                  </a:lnTo>
                  <a:lnTo>
                    <a:pt x="672" y="290"/>
                  </a:lnTo>
                  <a:lnTo>
                    <a:pt x="675" y="289"/>
                  </a:lnTo>
                  <a:lnTo>
                    <a:pt x="678" y="288"/>
                  </a:lnTo>
                  <a:lnTo>
                    <a:pt x="682" y="287"/>
                  </a:lnTo>
                  <a:lnTo>
                    <a:pt x="688" y="288"/>
                  </a:lnTo>
                  <a:lnTo>
                    <a:pt x="692" y="290"/>
                  </a:lnTo>
                  <a:lnTo>
                    <a:pt x="697" y="293"/>
                  </a:lnTo>
                  <a:lnTo>
                    <a:pt x="700" y="297"/>
                  </a:lnTo>
                  <a:lnTo>
                    <a:pt x="705" y="300"/>
                  </a:lnTo>
                  <a:lnTo>
                    <a:pt x="708" y="304"/>
                  </a:lnTo>
                  <a:lnTo>
                    <a:pt x="714" y="306"/>
                  </a:lnTo>
                  <a:lnTo>
                    <a:pt x="718" y="307"/>
                  </a:lnTo>
                  <a:lnTo>
                    <a:pt x="731" y="302"/>
                  </a:lnTo>
                  <a:lnTo>
                    <a:pt x="743" y="298"/>
                  </a:lnTo>
                  <a:lnTo>
                    <a:pt x="756" y="298"/>
                  </a:lnTo>
                  <a:lnTo>
                    <a:pt x="768" y="299"/>
                  </a:lnTo>
                  <a:lnTo>
                    <a:pt x="774" y="299"/>
                  </a:lnTo>
                  <a:lnTo>
                    <a:pt x="779" y="298"/>
                  </a:lnTo>
                  <a:lnTo>
                    <a:pt x="784" y="295"/>
                  </a:lnTo>
                  <a:lnTo>
                    <a:pt x="787" y="290"/>
                  </a:lnTo>
                  <a:lnTo>
                    <a:pt x="791" y="282"/>
                  </a:lnTo>
                  <a:lnTo>
                    <a:pt x="791" y="273"/>
                  </a:lnTo>
                  <a:lnTo>
                    <a:pt x="805" y="272"/>
                  </a:lnTo>
                  <a:lnTo>
                    <a:pt x="818" y="273"/>
                  </a:lnTo>
                  <a:lnTo>
                    <a:pt x="830" y="274"/>
                  </a:lnTo>
                  <a:lnTo>
                    <a:pt x="844" y="273"/>
                  </a:lnTo>
                  <a:lnTo>
                    <a:pt x="844" y="264"/>
                  </a:lnTo>
                  <a:lnTo>
                    <a:pt x="844" y="256"/>
                  </a:lnTo>
                  <a:lnTo>
                    <a:pt x="846" y="248"/>
                  </a:lnTo>
                  <a:lnTo>
                    <a:pt x="848" y="240"/>
                  </a:lnTo>
                  <a:lnTo>
                    <a:pt x="861" y="245"/>
                  </a:lnTo>
                  <a:lnTo>
                    <a:pt x="870" y="249"/>
                  </a:lnTo>
                  <a:lnTo>
                    <a:pt x="878" y="256"/>
                  </a:lnTo>
                  <a:lnTo>
                    <a:pt x="887" y="265"/>
                  </a:lnTo>
                  <a:lnTo>
                    <a:pt x="902" y="261"/>
                  </a:lnTo>
                  <a:lnTo>
                    <a:pt x="916" y="258"/>
                  </a:lnTo>
                  <a:lnTo>
                    <a:pt x="919" y="258"/>
                  </a:lnTo>
                  <a:lnTo>
                    <a:pt x="921" y="259"/>
                  </a:lnTo>
                  <a:lnTo>
                    <a:pt x="923" y="262"/>
                  </a:lnTo>
                  <a:lnTo>
                    <a:pt x="924" y="264"/>
                  </a:lnTo>
                  <a:lnTo>
                    <a:pt x="925" y="270"/>
                  </a:lnTo>
                  <a:lnTo>
                    <a:pt x="925" y="276"/>
                  </a:lnTo>
                  <a:lnTo>
                    <a:pt x="925" y="282"/>
                  </a:lnTo>
                  <a:lnTo>
                    <a:pt x="923" y="289"/>
                  </a:lnTo>
                  <a:lnTo>
                    <a:pt x="921" y="293"/>
                  </a:lnTo>
                  <a:lnTo>
                    <a:pt x="918" y="299"/>
                  </a:lnTo>
                  <a:lnTo>
                    <a:pt x="914" y="304"/>
                  </a:lnTo>
                  <a:lnTo>
                    <a:pt x="911" y="309"/>
                  </a:lnTo>
                  <a:lnTo>
                    <a:pt x="910" y="315"/>
                  </a:lnTo>
                  <a:lnTo>
                    <a:pt x="908" y="322"/>
                  </a:lnTo>
                  <a:lnTo>
                    <a:pt x="910" y="324"/>
                  </a:lnTo>
                  <a:lnTo>
                    <a:pt x="910" y="327"/>
                  </a:lnTo>
                  <a:lnTo>
                    <a:pt x="923" y="325"/>
                  </a:lnTo>
                  <a:lnTo>
                    <a:pt x="934" y="321"/>
                  </a:lnTo>
                  <a:lnTo>
                    <a:pt x="945" y="317"/>
                  </a:lnTo>
                  <a:lnTo>
                    <a:pt x="955" y="313"/>
                  </a:lnTo>
                  <a:lnTo>
                    <a:pt x="965" y="309"/>
                  </a:lnTo>
                  <a:lnTo>
                    <a:pt x="975" y="306"/>
                  </a:lnTo>
                  <a:lnTo>
                    <a:pt x="987" y="304"/>
                  </a:lnTo>
                  <a:lnTo>
                    <a:pt x="1000" y="304"/>
                  </a:lnTo>
                  <a:lnTo>
                    <a:pt x="1016" y="307"/>
                  </a:lnTo>
                  <a:lnTo>
                    <a:pt x="1032" y="309"/>
                  </a:lnTo>
                  <a:lnTo>
                    <a:pt x="1036" y="308"/>
                  </a:lnTo>
                  <a:lnTo>
                    <a:pt x="1042" y="307"/>
                  </a:lnTo>
                  <a:lnTo>
                    <a:pt x="1039" y="296"/>
                  </a:lnTo>
                  <a:lnTo>
                    <a:pt x="1034" y="286"/>
                  </a:lnTo>
                  <a:lnTo>
                    <a:pt x="1031" y="276"/>
                  </a:lnTo>
                  <a:lnTo>
                    <a:pt x="1027" y="265"/>
                  </a:lnTo>
                  <a:lnTo>
                    <a:pt x="1038" y="261"/>
                  </a:lnTo>
                  <a:lnTo>
                    <a:pt x="1047" y="258"/>
                  </a:lnTo>
                  <a:lnTo>
                    <a:pt x="1093" y="258"/>
                  </a:lnTo>
                  <a:lnTo>
                    <a:pt x="1108" y="256"/>
                  </a:lnTo>
                  <a:lnTo>
                    <a:pt x="1124" y="252"/>
                  </a:lnTo>
                  <a:lnTo>
                    <a:pt x="1136" y="252"/>
                  </a:lnTo>
                  <a:lnTo>
                    <a:pt x="1147" y="252"/>
                  </a:lnTo>
                  <a:lnTo>
                    <a:pt x="1158" y="250"/>
                  </a:lnTo>
                  <a:lnTo>
                    <a:pt x="1170" y="248"/>
                  </a:lnTo>
                  <a:lnTo>
                    <a:pt x="1180" y="246"/>
                  </a:lnTo>
                  <a:lnTo>
                    <a:pt x="1190" y="241"/>
                  </a:lnTo>
                  <a:lnTo>
                    <a:pt x="1195" y="239"/>
                  </a:lnTo>
                  <a:lnTo>
                    <a:pt x="1198" y="236"/>
                  </a:lnTo>
                  <a:lnTo>
                    <a:pt x="1202" y="232"/>
                  </a:lnTo>
                  <a:lnTo>
                    <a:pt x="1204" y="228"/>
                  </a:lnTo>
                  <a:lnTo>
                    <a:pt x="1207" y="218"/>
                  </a:lnTo>
                  <a:lnTo>
                    <a:pt x="1211" y="206"/>
                  </a:lnTo>
                  <a:lnTo>
                    <a:pt x="1213" y="203"/>
                  </a:lnTo>
                  <a:lnTo>
                    <a:pt x="1217" y="198"/>
                  </a:lnTo>
                  <a:lnTo>
                    <a:pt x="1220" y="196"/>
                  </a:lnTo>
                  <a:lnTo>
                    <a:pt x="1224" y="196"/>
                  </a:lnTo>
                  <a:lnTo>
                    <a:pt x="1239" y="196"/>
                  </a:lnTo>
                  <a:lnTo>
                    <a:pt x="1252" y="198"/>
                  </a:lnTo>
                  <a:lnTo>
                    <a:pt x="1264" y="201"/>
                  </a:lnTo>
                  <a:lnTo>
                    <a:pt x="1278" y="202"/>
                  </a:lnTo>
                  <a:lnTo>
                    <a:pt x="1274" y="212"/>
                  </a:lnTo>
                  <a:lnTo>
                    <a:pt x="1273" y="223"/>
                  </a:lnTo>
                  <a:lnTo>
                    <a:pt x="1273" y="228"/>
                  </a:lnTo>
                  <a:lnTo>
                    <a:pt x="1274" y="231"/>
                  </a:lnTo>
                  <a:lnTo>
                    <a:pt x="1277" y="236"/>
                  </a:lnTo>
                  <a:lnTo>
                    <a:pt x="1279" y="239"/>
                  </a:lnTo>
                  <a:lnTo>
                    <a:pt x="1286" y="245"/>
                  </a:lnTo>
                  <a:lnTo>
                    <a:pt x="1292" y="249"/>
                  </a:lnTo>
                  <a:lnTo>
                    <a:pt x="1299" y="255"/>
                  </a:lnTo>
                  <a:lnTo>
                    <a:pt x="1306" y="261"/>
                  </a:lnTo>
                  <a:lnTo>
                    <a:pt x="1308" y="264"/>
                  </a:lnTo>
                  <a:lnTo>
                    <a:pt x="1309" y="269"/>
                  </a:lnTo>
                  <a:lnTo>
                    <a:pt x="1312" y="272"/>
                  </a:lnTo>
                  <a:lnTo>
                    <a:pt x="1312" y="276"/>
                  </a:lnTo>
                  <a:lnTo>
                    <a:pt x="1311" y="288"/>
                  </a:lnTo>
                  <a:lnTo>
                    <a:pt x="1308" y="298"/>
                  </a:lnTo>
                  <a:lnTo>
                    <a:pt x="1306" y="308"/>
                  </a:lnTo>
                  <a:lnTo>
                    <a:pt x="1305" y="319"/>
                  </a:lnTo>
                  <a:lnTo>
                    <a:pt x="1306" y="323"/>
                  </a:lnTo>
                  <a:lnTo>
                    <a:pt x="1307" y="326"/>
                  </a:lnTo>
                  <a:lnTo>
                    <a:pt x="1309" y="330"/>
                  </a:lnTo>
                  <a:lnTo>
                    <a:pt x="1312" y="332"/>
                  </a:lnTo>
                  <a:lnTo>
                    <a:pt x="1315" y="334"/>
                  </a:lnTo>
                  <a:lnTo>
                    <a:pt x="1320" y="335"/>
                  </a:lnTo>
                  <a:lnTo>
                    <a:pt x="1323" y="336"/>
                  </a:lnTo>
                  <a:lnTo>
                    <a:pt x="1328" y="336"/>
                  </a:lnTo>
                  <a:lnTo>
                    <a:pt x="1331" y="336"/>
                  </a:lnTo>
                  <a:lnTo>
                    <a:pt x="1333" y="335"/>
                  </a:lnTo>
                  <a:lnTo>
                    <a:pt x="1335" y="334"/>
                  </a:lnTo>
                  <a:lnTo>
                    <a:pt x="1338" y="332"/>
                  </a:lnTo>
                  <a:lnTo>
                    <a:pt x="1340" y="326"/>
                  </a:lnTo>
                  <a:lnTo>
                    <a:pt x="1343" y="321"/>
                  </a:lnTo>
                  <a:lnTo>
                    <a:pt x="1346" y="315"/>
                  </a:lnTo>
                  <a:lnTo>
                    <a:pt x="1349" y="310"/>
                  </a:lnTo>
                  <a:lnTo>
                    <a:pt x="1350" y="308"/>
                  </a:lnTo>
                  <a:lnTo>
                    <a:pt x="1352" y="306"/>
                  </a:lnTo>
                  <a:lnTo>
                    <a:pt x="1355" y="305"/>
                  </a:lnTo>
                  <a:lnTo>
                    <a:pt x="1358" y="305"/>
                  </a:lnTo>
                  <a:lnTo>
                    <a:pt x="1362" y="305"/>
                  </a:lnTo>
                  <a:lnTo>
                    <a:pt x="1365" y="306"/>
                  </a:lnTo>
                  <a:lnTo>
                    <a:pt x="1367" y="308"/>
                  </a:lnTo>
                  <a:lnTo>
                    <a:pt x="1369" y="310"/>
                  </a:lnTo>
                  <a:lnTo>
                    <a:pt x="1373" y="315"/>
                  </a:lnTo>
                  <a:lnTo>
                    <a:pt x="1375" y="322"/>
                  </a:lnTo>
                  <a:lnTo>
                    <a:pt x="1376" y="330"/>
                  </a:lnTo>
                  <a:lnTo>
                    <a:pt x="1379" y="338"/>
                  </a:lnTo>
                  <a:lnTo>
                    <a:pt x="1382" y="344"/>
                  </a:lnTo>
                  <a:lnTo>
                    <a:pt x="1388" y="350"/>
                  </a:lnTo>
                  <a:lnTo>
                    <a:pt x="1401" y="350"/>
                  </a:lnTo>
                  <a:lnTo>
                    <a:pt x="1403" y="344"/>
                  </a:lnTo>
                  <a:lnTo>
                    <a:pt x="1405" y="339"/>
                  </a:lnTo>
                  <a:lnTo>
                    <a:pt x="1403" y="334"/>
                  </a:lnTo>
                  <a:lnTo>
                    <a:pt x="1401" y="331"/>
                  </a:lnTo>
                  <a:lnTo>
                    <a:pt x="1402" y="324"/>
                  </a:lnTo>
                  <a:lnTo>
                    <a:pt x="1405" y="317"/>
                  </a:lnTo>
                  <a:lnTo>
                    <a:pt x="1407" y="312"/>
                  </a:lnTo>
                  <a:lnTo>
                    <a:pt x="1411" y="307"/>
                  </a:lnTo>
                  <a:lnTo>
                    <a:pt x="1416" y="302"/>
                  </a:lnTo>
                  <a:lnTo>
                    <a:pt x="1422" y="299"/>
                  </a:lnTo>
                  <a:lnTo>
                    <a:pt x="1427" y="298"/>
                  </a:lnTo>
                  <a:lnTo>
                    <a:pt x="1434" y="297"/>
                  </a:lnTo>
                  <a:lnTo>
                    <a:pt x="1436" y="279"/>
                  </a:lnTo>
                  <a:lnTo>
                    <a:pt x="1440" y="264"/>
                  </a:lnTo>
                  <a:lnTo>
                    <a:pt x="1442" y="256"/>
                  </a:lnTo>
                  <a:lnTo>
                    <a:pt x="1444" y="249"/>
                  </a:lnTo>
                  <a:lnTo>
                    <a:pt x="1449" y="241"/>
                  </a:lnTo>
                  <a:lnTo>
                    <a:pt x="1453" y="235"/>
                  </a:lnTo>
                  <a:lnTo>
                    <a:pt x="1456" y="229"/>
                  </a:lnTo>
                  <a:lnTo>
                    <a:pt x="1458" y="224"/>
                  </a:lnTo>
                  <a:lnTo>
                    <a:pt x="1460" y="223"/>
                  </a:lnTo>
                  <a:lnTo>
                    <a:pt x="1461" y="221"/>
                  </a:lnTo>
                  <a:lnTo>
                    <a:pt x="1463" y="220"/>
                  </a:lnTo>
                  <a:lnTo>
                    <a:pt x="1466" y="220"/>
                  </a:lnTo>
                  <a:lnTo>
                    <a:pt x="1482" y="223"/>
                  </a:lnTo>
                  <a:lnTo>
                    <a:pt x="1496" y="229"/>
                  </a:lnTo>
                  <a:lnTo>
                    <a:pt x="1514" y="233"/>
                  </a:lnTo>
                  <a:lnTo>
                    <a:pt x="1529" y="237"/>
                  </a:lnTo>
                  <a:lnTo>
                    <a:pt x="1544" y="242"/>
                  </a:lnTo>
                  <a:lnTo>
                    <a:pt x="1561" y="250"/>
                  </a:lnTo>
                  <a:lnTo>
                    <a:pt x="1568" y="253"/>
                  </a:lnTo>
                  <a:lnTo>
                    <a:pt x="1574" y="254"/>
                  </a:lnTo>
                  <a:lnTo>
                    <a:pt x="1580" y="254"/>
                  </a:lnTo>
                  <a:lnTo>
                    <a:pt x="1587" y="254"/>
                  </a:lnTo>
                  <a:lnTo>
                    <a:pt x="1594" y="254"/>
                  </a:lnTo>
                  <a:lnTo>
                    <a:pt x="1601" y="255"/>
                  </a:lnTo>
                  <a:lnTo>
                    <a:pt x="1606" y="256"/>
                  </a:lnTo>
                  <a:lnTo>
                    <a:pt x="1614" y="258"/>
                  </a:lnTo>
                  <a:lnTo>
                    <a:pt x="1621" y="263"/>
                  </a:lnTo>
                  <a:lnTo>
                    <a:pt x="1627" y="269"/>
                  </a:lnTo>
                  <a:lnTo>
                    <a:pt x="1631" y="275"/>
                  </a:lnTo>
                  <a:lnTo>
                    <a:pt x="1633" y="283"/>
                  </a:lnTo>
                  <a:lnTo>
                    <a:pt x="1636" y="300"/>
                  </a:lnTo>
                  <a:lnTo>
                    <a:pt x="1637" y="319"/>
                  </a:lnTo>
                  <a:lnTo>
                    <a:pt x="1647" y="319"/>
                  </a:lnTo>
                  <a:lnTo>
                    <a:pt x="1653" y="319"/>
                  </a:lnTo>
                  <a:lnTo>
                    <a:pt x="1658" y="318"/>
                  </a:lnTo>
                  <a:lnTo>
                    <a:pt x="1664" y="317"/>
                  </a:lnTo>
                  <a:lnTo>
                    <a:pt x="1669" y="315"/>
                  </a:lnTo>
                  <a:lnTo>
                    <a:pt x="1673" y="313"/>
                  </a:lnTo>
                  <a:lnTo>
                    <a:pt x="1676" y="309"/>
                  </a:lnTo>
                  <a:lnTo>
                    <a:pt x="1680" y="305"/>
                  </a:lnTo>
                  <a:lnTo>
                    <a:pt x="1681" y="300"/>
                  </a:lnTo>
                  <a:lnTo>
                    <a:pt x="1689" y="304"/>
                  </a:lnTo>
                  <a:lnTo>
                    <a:pt x="1695" y="308"/>
                  </a:lnTo>
                  <a:lnTo>
                    <a:pt x="1698" y="310"/>
                  </a:lnTo>
                  <a:lnTo>
                    <a:pt x="1701" y="312"/>
                  </a:lnTo>
                  <a:lnTo>
                    <a:pt x="1705" y="313"/>
                  </a:lnTo>
                  <a:lnTo>
                    <a:pt x="1709" y="313"/>
                  </a:lnTo>
                  <a:lnTo>
                    <a:pt x="1716" y="312"/>
                  </a:lnTo>
                  <a:lnTo>
                    <a:pt x="1722" y="309"/>
                  </a:lnTo>
                  <a:lnTo>
                    <a:pt x="1727" y="306"/>
                  </a:lnTo>
                  <a:lnTo>
                    <a:pt x="1732" y="301"/>
                  </a:lnTo>
                  <a:lnTo>
                    <a:pt x="1740" y="291"/>
                  </a:lnTo>
                  <a:lnTo>
                    <a:pt x="1749" y="279"/>
                  </a:lnTo>
                  <a:lnTo>
                    <a:pt x="1764" y="265"/>
                  </a:lnTo>
                  <a:lnTo>
                    <a:pt x="1777" y="253"/>
                  </a:lnTo>
                  <a:lnTo>
                    <a:pt x="1783" y="246"/>
                  </a:lnTo>
                  <a:lnTo>
                    <a:pt x="1787" y="239"/>
                  </a:lnTo>
                  <a:lnTo>
                    <a:pt x="1790" y="236"/>
                  </a:lnTo>
                  <a:lnTo>
                    <a:pt x="1791" y="231"/>
                  </a:lnTo>
                  <a:lnTo>
                    <a:pt x="1792" y="227"/>
                  </a:lnTo>
                  <a:lnTo>
                    <a:pt x="1792" y="221"/>
                  </a:lnTo>
                  <a:lnTo>
                    <a:pt x="1792" y="215"/>
                  </a:lnTo>
                  <a:lnTo>
                    <a:pt x="1791" y="210"/>
                  </a:lnTo>
                  <a:lnTo>
                    <a:pt x="1789" y="205"/>
                  </a:lnTo>
                  <a:lnTo>
                    <a:pt x="1787" y="201"/>
                  </a:lnTo>
                  <a:lnTo>
                    <a:pt x="1782" y="191"/>
                  </a:lnTo>
                  <a:lnTo>
                    <a:pt x="1775" y="184"/>
                  </a:lnTo>
                  <a:lnTo>
                    <a:pt x="1767" y="176"/>
                  </a:lnTo>
                  <a:lnTo>
                    <a:pt x="1760" y="168"/>
                  </a:lnTo>
                  <a:lnTo>
                    <a:pt x="1753" y="159"/>
                  </a:lnTo>
                  <a:lnTo>
                    <a:pt x="1749" y="147"/>
                  </a:lnTo>
                  <a:lnTo>
                    <a:pt x="1759" y="146"/>
                  </a:lnTo>
                  <a:lnTo>
                    <a:pt x="1768" y="145"/>
                  </a:lnTo>
                  <a:lnTo>
                    <a:pt x="1777" y="144"/>
                  </a:lnTo>
                  <a:lnTo>
                    <a:pt x="1787" y="140"/>
                  </a:lnTo>
                  <a:lnTo>
                    <a:pt x="1797" y="138"/>
                  </a:lnTo>
                  <a:lnTo>
                    <a:pt x="1804" y="137"/>
                  </a:lnTo>
                  <a:lnTo>
                    <a:pt x="1808" y="135"/>
                  </a:lnTo>
                  <a:lnTo>
                    <a:pt x="1811" y="133"/>
                  </a:lnTo>
                  <a:lnTo>
                    <a:pt x="1815" y="130"/>
                  </a:lnTo>
                  <a:lnTo>
                    <a:pt x="1816" y="127"/>
                  </a:lnTo>
                  <a:lnTo>
                    <a:pt x="1820" y="112"/>
                  </a:lnTo>
                  <a:lnTo>
                    <a:pt x="1824" y="99"/>
                  </a:lnTo>
                  <a:lnTo>
                    <a:pt x="1825" y="84"/>
                  </a:lnTo>
                  <a:lnTo>
                    <a:pt x="1827" y="69"/>
                  </a:lnTo>
                  <a:lnTo>
                    <a:pt x="1836" y="69"/>
                  </a:lnTo>
                  <a:lnTo>
                    <a:pt x="1844" y="71"/>
                  </a:lnTo>
                  <a:lnTo>
                    <a:pt x="1852" y="74"/>
                  </a:lnTo>
                  <a:lnTo>
                    <a:pt x="1859" y="76"/>
                  </a:lnTo>
                  <a:lnTo>
                    <a:pt x="1866" y="79"/>
                  </a:lnTo>
                  <a:lnTo>
                    <a:pt x="1872" y="84"/>
                  </a:lnTo>
                  <a:lnTo>
                    <a:pt x="1879" y="88"/>
                  </a:lnTo>
                  <a:lnTo>
                    <a:pt x="1885" y="94"/>
                  </a:lnTo>
                  <a:lnTo>
                    <a:pt x="1885" y="135"/>
                  </a:lnTo>
                  <a:lnTo>
                    <a:pt x="1888" y="140"/>
                  </a:lnTo>
                  <a:lnTo>
                    <a:pt x="1902" y="137"/>
                  </a:lnTo>
                  <a:lnTo>
                    <a:pt x="1915" y="133"/>
                  </a:lnTo>
                  <a:lnTo>
                    <a:pt x="1920" y="130"/>
                  </a:lnTo>
                  <a:lnTo>
                    <a:pt x="1922" y="128"/>
                  </a:lnTo>
                  <a:lnTo>
                    <a:pt x="1925" y="126"/>
                  </a:lnTo>
                  <a:lnTo>
                    <a:pt x="1927" y="122"/>
                  </a:lnTo>
                  <a:lnTo>
                    <a:pt x="1931" y="117"/>
                  </a:lnTo>
                  <a:lnTo>
                    <a:pt x="1937" y="110"/>
                  </a:lnTo>
                  <a:lnTo>
                    <a:pt x="1952" y="97"/>
                  </a:lnTo>
                  <a:lnTo>
                    <a:pt x="1965" y="87"/>
                  </a:lnTo>
                  <a:lnTo>
                    <a:pt x="1973" y="83"/>
                  </a:lnTo>
                  <a:lnTo>
                    <a:pt x="1981" y="79"/>
                  </a:lnTo>
                  <a:lnTo>
                    <a:pt x="1989" y="76"/>
                  </a:lnTo>
                  <a:lnTo>
                    <a:pt x="1999" y="74"/>
                  </a:lnTo>
                  <a:lnTo>
                    <a:pt x="2013" y="70"/>
                  </a:lnTo>
                  <a:lnTo>
                    <a:pt x="2024" y="66"/>
                  </a:lnTo>
                  <a:lnTo>
                    <a:pt x="2036" y="61"/>
                  </a:lnTo>
                  <a:lnTo>
                    <a:pt x="2048" y="56"/>
                  </a:lnTo>
                  <a:lnTo>
                    <a:pt x="2054" y="54"/>
                  </a:lnTo>
                  <a:lnTo>
                    <a:pt x="2058" y="53"/>
                  </a:lnTo>
                  <a:lnTo>
                    <a:pt x="2064" y="51"/>
                  </a:lnTo>
                  <a:lnTo>
                    <a:pt x="2068" y="48"/>
                  </a:lnTo>
                  <a:lnTo>
                    <a:pt x="2079" y="35"/>
                  </a:lnTo>
                  <a:lnTo>
                    <a:pt x="2087" y="24"/>
                  </a:lnTo>
                  <a:lnTo>
                    <a:pt x="2091" y="18"/>
                  </a:lnTo>
                  <a:lnTo>
                    <a:pt x="2096" y="15"/>
                  </a:lnTo>
                  <a:lnTo>
                    <a:pt x="2102" y="11"/>
                  </a:lnTo>
                  <a:lnTo>
                    <a:pt x="2109" y="10"/>
                  </a:lnTo>
                  <a:lnTo>
                    <a:pt x="2122" y="10"/>
                  </a:lnTo>
                  <a:lnTo>
                    <a:pt x="2122" y="22"/>
                  </a:lnTo>
                  <a:lnTo>
                    <a:pt x="2123" y="31"/>
                  </a:lnTo>
                  <a:lnTo>
                    <a:pt x="2125" y="40"/>
                  </a:lnTo>
                  <a:lnTo>
                    <a:pt x="2127" y="49"/>
                  </a:lnTo>
                  <a:lnTo>
                    <a:pt x="2132" y="66"/>
                  </a:lnTo>
                  <a:lnTo>
                    <a:pt x="2134" y="86"/>
                  </a:lnTo>
                  <a:lnTo>
                    <a:pt x="2149" y="86"/>
                  </a:lnTo>
                  <a:lnTo>
                    <a:pt x="2153" y="86"/>
                  </a:lnTo>
                  <a:lnTo>
                    <a:pt x="2157" y="85"/>
                  </a:lnTo>
                  <a:lnTo>
                    <a:pt x="2160" y="83"/>
                  </a:lnTo>
                  <a:lnTo>
                    <a:pt x="2162" y="80"/>
                  </a:lnTo>
                  <a:lnTo>
                    <a:pt x="2167" y="74"/>
                  </a:lnTo>
                  <a:lnTo>
                    <a:pt x="2170" y="66"/>
                  </a:lnTo>
                  <a:lnTo>
                    <a:pt x="2174" y="57"/>
                  </a:lnTo>
                  <a:lnTo>
                    <a:pt x="2178" y="49"/>
                  </a:lnTo>
                  <a:lnTo>
                    <a:pt x="2181" y="45"/>
                  </a:lnTo>
                  <a:lnTo>
                    <a:pt x="2184" y="42"/>
                  </a:lnTo>
                  <a:lnTo>
                    <a:pt x="2187" y="39"/>
                  </a:lnTo>
                  <a:lnTo>
                    <a:pt x="2191" y="36"/>
                  </a:lnTo>
                  <a:lnTo>
                    <a:pt x="2209" y="25"/>
                  </a:lnTo>
                  <a:lnTo>
                    <a:pt x="2225" y="14"/>
                  </a:lnTo>
                  <a:lnTo>
                    <a:pt x="2231" y="8"/>
                  </a:lnTo>
                  <a:lnTo>
                    <a:pt x="2241" y="3"/>
                  </a:lnTo>
                  <a:lnTo>
                    <a:pt x="2250" y="0"/>
                  </a:lnTo>
                  <a:lnTo>
                    <a:pt x="2260" y="0"/>
                  </a:lnTo>
                  <a:lnTo>
                    <a:pt x="2268" y="0"/>
                  </a:lnTo>
                  <a:lnTo>
                    <a:pt x="2276" y="1"/>
                  </a:lnTo>
                  <a:lnTo>
                    <a:pt x="2276" y="33"/>
                  </a:lnTo>
                  <a:lnTo>
                    <a:pt x="2275" y="41"/>
                  </a:lnTo>
                  <a:lnTo>
                    <a:pt x="2272" y="46"/>
                  </a:lnTo>
                  <a:lnTo>
                    <a:pt x="2268" y="53"/>
                  </a:lnTo>
                  <a:lnTo>
                    <a:pt x="2264" y="58"/>
                  </a:lnTo>
                  <a:lnTo>
                    <a:pt x="2260" y="63"/>
                  </a:lnTo>
                  <a:lnTo>
                    <a:pt x="2255" y="69"/>
                  </a:lnTo>
                  <a:lnTo>
                    <a:pt x="2253" y="76"/>
                  </a:lnTo>
                  <a:lnTo>
                    <a:pt x="2252" y="84"/>
                  </a:lnTo>
                  <a:lnTo>
                    <a:pt x="2254" y="97"/>
                  </a:lnTo>
                  <a:lnTo>
                    <a:pt x="2256" y="110"/>
                  </a:lnTo>
                  <a:lnTo>
                    <a:pt x="2256" y="118"/>
                  </a:lnTo>
                  <a:lnTo>
                    <a:pt x="2254" y="126"/>
                  </a:lnTo>
                  <a:lnTo>
                    <a:pt x="2252" y="131"/>
                  </a:lnTo>
                  <a:lnTo>
                    <a:pt x="2250" y="138"/>
                  </a:lnTo>
                  <a:lnTo>
                    <a:pt x="2242" y="150"/>
                  </a:lnTo>
                  <a:lnTo>
                    <a:pt x="2233" y="162"/>
                  </a:lnTo>
                  <a:lnTo>
                    <a:pt x="2234" y="168"/>
                  </a:lnTo>
                  <a:lnTo>
                    <a:pt x="2242" y="168"/>
                  </a:lnTo>
                  <a:lnTo>
                    <a:pt x="2260" y="151"/>
                  </a:lnTo>
                  <a:lnTo>
                    <a:pt x="2276" y="133"/>
                  </a:lnTo>
                  <a:lnTo>
                    <a:pt x="2285" y="125"/>
                  </a:lnTo>
                  <a:lnTo>
                    <a:pt x="2294" y="119"/>
                  </a:lnTo>
                  <a:lnTo>
                    <a:pt x="2298" y="117"/>
                  </a:lnTo>
                  <a:lnTo>
                    <a:pt x="2304" y="116"/>
                  </a:lnTo>
                  <a:lnTo>
                    <a:pt x="2310" y="114"/>
                  </a:lnTo>
                  <a:lnTo>
                    <a:pt x="2316" y="113"/>
                  </a:lnTo>
                  <a:lnTo>
                    <a:pt x="2324" y="113"/>
                  </a:lnTo>
                  <a:lnTo>
                    <a:pt x="2332" y="113"/>
                  </a:lnTo>
                  <a:lnTo>
                    <a:pt x="2337" y="114"/>
                  </a:lnTo>
                  <a:lnTo>
                    <a:pt x="2339" y="116"/>
                  </a:lnTo>
                  <a:lnTo>
                    <a:pt x="2341" y="118"/>
                  </a:lnTo>
                  <a:lnTo>
                    <a:pt x="2341" y="121"/>
                  </a:lnTo>
                  <a:lnTo>
                    <a:pt x="2341" y="127"/>
                  </a:lnTo>
                  <a:lnTo>
                    <a:pt x="2339" y="131"/>
                  </a:lnTo>
                  <a:lnTo>
                    <a:pt x="2337" y="136"/>
                  </a:lnTo>
                  <a:lnTo>
                    <a:pt x="2335" y="139"/>
                  </a:lnTo>
                  <a:lnTo>
                    <a:pt x="2332" y="144"/>
                  </a:lnTo>
                  <a:lnTo>
                    <a:pt x="2330" y="147"/>
                  </a:lnTo>
                  <a:lnTo>
                    <a:pt x="2328" y="152"/>
                  </a:lnTo>
                  <a:lnTo>
                    <a:pt x="2328" y="157"/>
                  </a:lnTo>
                  <a:lnTo>
                    <a:pt x="2328" y="164"/>
                  </a:lnTo>
                  <a:lnTo>
                    <a:pt x="2329" y="171"/>
                  </a:lnTo>
                  <a:lnTo>
                    <a:pt x="2345" y="173"/>
                  </a:lnTo>
                  <a:lnTo>
                    <a:pt x="2362" y="176"/>
                  </a:lnTo>
                  <a:lnTo>
                    <a:pt x="2416" y="176"/>
                  </a:lnTo>
                  <a:lnTo>
                    <a:pt x="2416" y="184"/>
                  </a:lnTo>
                  <a:lnTo>
                    <a:pt x="2417" y="191"/>
                  </a:lnTo>
                  <a:lnTo>
                    <a:pt x="2416" y="203"/>
                  </a:lnTo>
                  <a:lnTo>
                    <a:pt x="2413" y="213"/>
                  </a:lnTo>
                  <a:lnTo>
                    <a:pt x="2409" y="223"/>
                  </a:lnTo>
                  <a:lnTo>
                    <a:pt x="2407" y="235"/>
                  </a:lnTo>
                  <a:lnTo>
                    <a:pt x="2408" y="239"/>
                  </a:lnTo>
                  <a:lnTo>
                    <a:pt x="2409" y="242"/>
                  </a:lnTo>
                  <a:lnTo>
                    <a:pt x="2410" y="247"/>
                  </a:lnTo>
                  <a:lnTo>
                    <a:pt x="2413" y="250"/>
                  </a:lnTo>
                  <a:lnTo>
                    <a:pt x="2417" y="257"/>
                  </a:lnTo>
                  <a:lnTo>
                    <a:pt x="2422" y="265"/>
                  </a:lnTo>
                  <a:lnTo>
                    <a:pt x="2430" y="281"/>
                  </a:lnTo>
                  <a:lnTo>
                    <a:pt x="2438" y="297"/>
                  </a:lnTo>
                  <a:lnTo>
                    <a:pt x="2446" y="304"/>
                  </a:lnTo>
                  <a:lnTo>
                    <a:pt x="2454" y="308"/>
                  </a:lnTo>
                  <a:lnTo>
                    <a:pt x="2458" y="310"/>
                  </a:lnTo>
                  <a:lnTo>
                    <a:pt x="2461" y="313"/>
                  </a:lnTo>
                  <a:lnTo>
                    <a:pt x="2463" y="316"/>
                  </a:lnTo>
                  <a:lnTo>
                    <a:pt x="2464" y="321"/>
                  </a:lnTo>
                  <a:lnTo>
                    <a:pt x="2463" y="324"/>
                  </a:lnTo>
                  <a:lnTo>
                    <a:pt x="2463" y="327"/>
                  </a:lnTo>
                  <a:lnTo>
                    <a:pt x="2481" y="353"/>
                  </a:lnTo>
                  <a:lnTo>
                    <a:pt x="2497" y="378"/>
                  </a:lnTo>
                  <a:lnTo>
                    <a:pt x="2509" y="403"/>
                  </a:lnTo>
                  <a:lnTo>
                    <a:pt x="2519" y="427"/>
                  </a:lnTo>
                  <a:lnTo>
                    <a:pt x="2529" y="452"/>
                  </a:lnTo>
                  <a:lnTo>
                    <a:pt x="2540" y="478"/>
                  </a:lnTo>
                  <a:lnTo>
                    <a:pt x="2549" y="506"/>
                  </a:lnTo>
                  <a:lnTo>
                    <a:pt x="2560" y="536"/>
                  </a:lnTo>
                  <a:lnTo>
                    <a:pt x="2565" y="544"/>
                  </a:lnTo>
                  <a:lnTo>
                    <a:pt x="2569" y="551"/>
                  </a:lnTo>
                  <a:lnTo>
                    <a:pt x="2575" y="556"/>
                  </a:lnTo>
                  <a:lnTo>
                    <a:pt x="2580" y="561"/>
                  </a:lnTo>
                  <a:lnTo>
                    <a:pt x="2586" y="565"/>
                  </a:lnTo>
                  <a:lnTo>
                    <a:pt x="2593" y="570"/>
                  </a:lnTo>
                  <a:lnTo>
                    <a:pt x="2599" y="576"/>
                  </a:lnTo>
                  <a:lnTo>
                    <a:pt x="2604" y="583"/>
                  </a:lnTo>
                  <a:lnTo>
                    <a:pt x="2610" y="594"/>
                  </a:lnTo>
                  <a:lnTo>
                    <a:pt x="2613" y="603"/>
                  </a:lnTo>
                  <a:lnTo>
                    <a:pt x="2617" y="613"/>
                  </a:lnTo>
                  <a:lnTo>
                    <a:pt x="2620" y="623"/>
                  </a:lnTo>
                  <a:lnTo>
                    <a:pt x="2623" y="632"/>
                  </a:lnTo>
                  <a:lnTo>
                    <a:pt x="2627" y="641"/>
                  </a:lnTo>
                  <a:lnTo>
                    <a:pt x="2632" y="650"/>
                  </a:lnTo>
                  <a:lnTo>
                    <a:pt x="2639" y="660"/>
                  </a:lnTo>
                  <a:lnTo>
                    <a:pt x="2659" y="660"/>
                  </a:lnTo>
                  <a:lnTo>
                    <a:pt x="2657" y="648"/>
                  </a:lnTo>
                  <a:lnTo>
                    <a:pt x="2657" y="637"/>
                  </a:lnTo>
                  <a:lnTo>
                    <a:pt x="2659" y="631"/>
                  </a:lnTo>
                  <a:lnTo>
                    <a:pt x="2661" y="626"/>
                  </a:lnTo>
                  <a:lnTo>
                    <a:pt x="2663" y="623"/>
                  </a:lnTo>
                  <a:lnTo>
                    <a:pt x="2668" y="622"/>
                  </a:lnTo>
                  <a:lnTo>
                    <a:pt x="2681" y="619"/>
                  </a:lnTo>
                  <a:lnTo>
                    <a:pt x="2694" y="615"/>
                  </a:lnTo>
                  <a:lnTo>
                    <a:pt x="2706" y="613"/>
                  </a:lnTo>
                  <a:lnTo>
                    <a:pt x="2720" y="608"/>
                  </a:lnTo>
                  <a:lnTo>
                    <a:pt x="2733" y="604"/>
                  </a:lnTo>
                  <a:lnTo>
                    <a:pt x="2746" y="599"/>
                  </a:lnTo>
                  <a:lnTo>
                    <a:pt x="2757" y="594"/>
                  </a:lnTo>
                  <a:lnTo>
                    <a:pt x="2767" y="588"/>
                  </a:lnTo>
                  <a:lnTo>
                    <a:pt x="2789" y="577"/>
                  </a:lnTo>
                  <a:lnTo>
                    <a:pt x="2813" y="562"/>
                  </a:lnTo>
                  <a:lnTo>
                    <a:pt x="2828" y="552"/>
                  </a:lnTo>
                  <a:lnTo>
                    <a:pt x="2842" y="543"/>
                  </a:lnTo>
                  <a:lnTo>
                    <a:pt x="2857" y="534"/>
                  </a:lnTo>
                  <a:lnTo>
                    <a:pt x="2871" y="523"/>
                  </a:lnTo>
                  <a:lnTo>
                    <a:pt x="2881" y="519"/>
                  </a:lnTo>
                  <a:lnTo>
                    <a:pt x="2887" y="514"/>
                  </a:lnTo>
                  <a:lnTo>
                    <a:pt x="2890" y="512"/>
                  </a:lnTo>
                  <a:lnTo>
                    <a:pt x="2893" y="509"/>
                  </a:lnTo>
                  <a:lnTo>
                    <a:pt x="2895" y="505"/>
                  </a:lnTo>
                  <a:lnTo>
                    <a:pt x="2896" y="501"/>
                  </a:lnTo>
                  <a:lnTo>
                    <a:pt x="2898" y="492"/>
                  </a:lnTo>
                  <a:lnTo>
                    <a:pt x="2899" y="483"/>
                  </a:lnTo>
                  <a:lnTo>
                    <a:pt x="2899" y="475"/>
                  </a:lnTo>
                  <a:lnTo>
                    <a:pt x="2899" y="467"/>
                  </a:lnTo>
                  <a:lnTo>
                    <a:pt x="2899" y="459"/>
                  </a:lnTo>
                  <a:lnTo>
                    <a:pt x="2899" y="451"/>
                  </a:lnTo>
                  <a:lnTo>
                    <a:pt x="2900" y="443"/>
                  </a:lnTo>
                  <a:lnTo>
                    <a:pt x="2902" y="434"/>
                  </a:lnTo>
                  <a:lnTo>
                    <a:pt x="2904" y="431"/>
                  </a:lnTo>
                  <a:lnTo>
                    <a:pt x="2907" y="428"/>
                  </a:lnTo>
                  <a:lnTo>
                    <a:pt x="2910" y="427"/>
                  </a:lnTo>
                  <a:lnTo>
                    <a:pt x="2913" y="426"/>
                  </a:lnTo>
                  <a:lnTo>
                    <a:pt x="2922" y="426"/>
                  </a:lnTo>
                  <a:lnTo>
                    <a:pt x="2930" y="427"/>
                  </a:lnTo>
                  <a:lnTo>
                    <a:pt x="2941" y="427"/>
                  </a:lnTo>
                  <a:lnTo>
                    <a:pt x="2949" y="428"/>
                  </a:lnTo>
                  <a:lnTo>
                    <a:pt x="2953" y="429"/>
                  </a:lnTo>
                  <a:lnTo>
                    <a:pt x="2956" y="431"/>
                  </a:lnTo>
                  <a:lnTo>
                    <a:pt x="2960" y="434"/>
                  </a:lnTo>
                  <a:lnTo>
                    <a:pt x="2963" y="436"/>
                  </a:lnTo>
                  <a:lnTo>
                    <a:pt x="2969" y="443"/>
                  </a:lnTo>
                  <a:lnTo>
                    <a:pt x="2973" y="450"/>
                  </a:lnTo>
                  <a:lnTo>
                    <a:pt x="2976" y="452"/>
                  </a:lnTo>
                  <a:lnTo>
                    <a:pt x="2979" y="454"/>
                  </a:lnTo>
                  <a:lnTo>
                    <a:pt x="2983" y="455"/>
                  </a:lnTo>
                  <a:lnTo>
                    <a:pt x="2986" y="455"/>
                  </a:lnTo>
                  <a:lnTo>
                    <a:pt x="2996" y="455"/>
                  </a:lnTo>
                  <a:lnTo>
                    <a:pt x="3004" y="452"/>
                  </a:lnTo>
                  <a:lnTo>
                    <a:pt x="3012" y="449"/>
                  </a:lnTo>
                  <a:lnTo>
                    <a:pt x="3019" y="443"/>
                  </a:lnTo>
                  <a:lnTo>
                    <a:pt x="3031" y="429"/>
                  </a:lnTo>
                  <a:lnTo>
                    <a:pt x="3044" y="415"/>
                  </a:lnTo>
                  <a:lnTo>
                    <a:pt x="3047" y="411"/>
                  </a:lnTo>
                  <a:lnTo>
                    <a:pt x="3049" y="410"/>
                  </a:lnTo>
                  <a:lnTo>
                    <a:pt x="3053" y="409"/>
                  </a:lnTo>
                  <a:lnTo>
                    <a:pt x="3057" y="408"/>
                  </a:lnTo>
                  <a:lnTo>
                    <a:pt x="3064" y="408"/>
                  </a:lnTo>
                  <a:lnTo>
                    <a:pt x="3073" y="406"/>
                  </a:lnTo>
                  <a:lnTo>
                    <a:pt x="3086" y="402"/>
                  </a:lnTo>
                  <a:lnTo>
                    <a:pt x="3098" y="400"/>
                  </a:lnTo>
                  <a:lnTo>
                    <a:pt x="3109" y="398"/>
                  </a:lnTo>
                  <a:lnTo>
                    <a:pt x="3123" y="397"/>
                  </a:lnTo>
                  <a:lnTo>
                    <a:pt x="3129" y="397"/>
                  </a:lnTo>
                  <a:lnTo>
                    <a:pt x="3133" y="398"/>
                  </a:lnTo>
                  <a:lnTo>
                    <a:pt x="3138" y="400"/>
                  </a:lnTo>
                  <a:lnTo>
                    <a:pt x="3142" y="402"/>
                  </a:lnTo>
                  <a:lnTo>
                    <a:pt x="3147" y="406"/>
                  </a:lnTo>
                  <a:lnTo>
                    <a:pt x="3149" y="410"/>
                  </a:lnTo>
                  <a:lnTo>
                    <a:pt x="3151" y="415"/>
                  </a:lnTo>
                  <a:lnTo>
                    <a:pt x="3151" y="420"/>
                  </a:lnTo>
                  <a:lnTo>
                    <a:pt x="3151" y="424"/>
                  </a:lnTo>
                  <a:lnTo>
                    <a:pt x="3150" y="427"/>
                  </a:lnTo>
                  <a:lnTo>
                    <a:pt x="3149" y="431"/>
                  </a:lnTo>
                  <a:lnTo>
                    <a:pt x="3147" y="433"/>
                  </a:lnTo>
                  <a:lnTo>
                    <a:pt x="3142" y="438"/>
                  </a:lnTo>
                  <a:lnTo>
                    <a:pt x="3135" y="442"/>
                  </a:lnTo>
                  <a:lnTo>
                    <a:pt x="3120" y="448"/>
                  </a:lnTo>
                  <a:lnTo>
                    <a:pt x="3104" y="453"/>
                  </a:lnTo>
                  <a:lnTo>
                    <a:pt x="3101" y="454"/>
                  </a:lnTo>
                  <a:lnTo>
                    <a:pt x="3099" y="455"/>
                  </a:lnTo>
                  <a:lnTo>
                    <a:pt x="3098" y="458"/>
                  </a:lnTo>
                  <a:lnTo>
                    <a:pt x="3098" y="461"/>
                  </a:lnTo>
                  <a:lnTo>
                    <a:pt x="3098" y="466"/>
                  </a:lnTo>
                  <a:lnTo>
                    <a:pt x="3097" y="472"/>
                  </a:lnTo>
                  <a:lnTo>
                    <a:pt x="3094" y="485"/>
                  </a:lnTo>
                  <a:lnTo>
                    <a:pt x="3090" y="497"/>
                  </a:lnTo>
                  <a:lnTo>
                    <a:pt x="3091" y="504"/>
                  </a:lnTo>
                  <a:lnTo>
                    <a:pt x="3094" y="511"/>
                  </a:lnTo>
                  <a:lnTo>
                    <a:pt x="3106" y="503"/>
                  </a:lnTo>
                  <a:lnTo>
                    <a:pt x="3116" y="496"/>
                  </a:lnTo>
                  <a:lnTo>
                    <a:pt x="3125" y="489"/>
                  </a:lnTo>
                  <a:lnTo>
                    <a:pt x="3138" y="481"/>
                  </a:lnTo>
                  <a:lnTo>
                    <a:pt x="3143" y="476"/>
                  </a:lnTo>
                  <a:lnTo>
                    <a:pt x="3148" y="469"/>
                  </a:lnTo>
                  <a:lnTo>
                    <a:pt x="3150" y="466"/>
                  </a:lnTo>
                  <a:lnTo>
                    <a:pt x="3152" y="463"/>
                  </a:lnTo>
                  <a:lnTo>
                    <a:pt x="3156" y="461"/>
                  </a:lnTo>
                  <a:lnTo>
                    <a:pt x="3159" y="461"/>
                  </a:lnTo>
                  <a:lnTo>
                    <a:pt x="3164" y="462"/>
                  </a:lnTo>
                  <a:lnTo>
                    <a:pt x="3168" y="464"/>
                  </a:lnTo>
                  <a:lnTo>
                    <a:pt x="3168" y="479"/>
                  </a:lnTo>
                  <a:lnTo>
                    <a:pt x="3168" y="494"/>
                  </a:lnTo>
                  <a:lnTo>
                    <a:pt x="3168" y="508"/>
                  </a:lnTo>
                  <a:lnTo>
                    <a:pt x="3168" y="523"/>
                  </a:lnTo>
                  <a:lnTo>
                    <a:pt x="3166" y="534"/>
                  </a:lnTo>
                  <a:lnTo>
                    <a:pt x="3163" y="543"/>
                  </a:lnTo>
                  <a:lnTo>
                    <a:pt x="3163" y="559"/>
                  </a:lnTo>
                  <a:lnTo>
                    <a:pt x="3173" y="560"/>
                  </a:lnTo>
                  <a:lnTo>
                    <a:pt x="3182" y="561"/>
                  </a:lnTo>
                  <a:lnTo>
                    <a:pt x="3189" y="559"/>
                  </a:lnTo>
                  <a:lnTo>
                    <a:pt x="3195" y="555"/>
                  </a:lnTo>
                  <a:lnTo>
                    <a:pt x="3199" y="557"/>
                  </a:lnTo>
                  <a:lnTo>
                    <a:pt x="3202" y="559"/>
                  </a:lnTo>
                  <a:lnTo>
                    <a:pt x="3202" y="569"/>
                  </a:lnTo>
                  <a:lnTo>
                    <a:pt x="3202" y="580"/>
                  </a:lnTo>
                  <a:lnTo>
                    <a:pt x="3227" y="580"/>
                  </a:lnTo>
                  <a:lnTo>
                    <a:pt x="3231" y="579"/>
                  </a:lnTo>
                  <a:lnTo>
                    <a:pt x="3234" y="579"/>
                  </a:lnTo>
                  <a:lnTo>
                    <a:pt x="3236" y="577"/>
                  </a:lnTo>
                  <a:lnTo>
                    <a:pt x="3239" y="574"/>
                  </a:lnTo>
                  <a:lnTo>
                    <a:pt x="3243" y="569"/>
                  </a:lnTo>
                  <a:lnTo>
                    <a:pt x="3245" y="562"/>
                  </a:lnTo>
                  <a:lnTo>
                    <a:pt x="3249" y="546"/>
                  </a:lnTo>
                  <a:lnTo>
                    <a:pt x="3253" y="530"/>
                  </a:lnTo>
                  <a:lnTo>
                    <a:pt x="3256" y="526"/>
                  </a:lnTo>
                  <a:lnTo>
                    <a:pt x="3258" y="523"/>
                  </a:lnTo>
                  <a:lnTo>
                    <a:pt x="3262" y="521"/>
                  </a:lnTo>
                  <a:lnTo>
                    <a:pt x="3266" y="520"/>
                  </a:lnTo>
                  <a:lnTo>
                    <a:pt x="3275" y="518"/>
                  </a:lnTo>
                  <a:lnTo>
                    <a:pt x="3284" y="514"/>
                  </a:lnTo>
                  <a:lnTo>
                    <a:pt x="3288" y="510"/>
                  </a:lnTo>
                  <a:lnTo>
                    <a:pt x="3293" y="504"/>
                  </a:lnTo>
                  <a:lnTo>
                    <a:pt x="3296" y="498"/>
                  </a:lnTo>
                  <a:lnTo>
                    <a:pt x="3300" y="493"/>
                  </a:lnTo>
                  <a:lnTo>
                    <a:pt x="3302" y="487"/>
                  </a:lnTo>
                  <a:lnTo>
                    <a:pt x="3306" y="483"/>
                  </a:lnTo>
                  <a:lnTo>
                    <a:pt x="3309" y="480"/>
                  </a:lnTo>
                  <a:lnTo>
                    <a:pt x="3311" y="479"/>
                  </a:lnTo>
                  <a:lnTo>
                    <a:pt x="3314" y="479"/>
                  </a:lnTo>
                  <a:lnTo>
                    <a:pt x="3317" y="478"/>
                  </a:lnTo>
                  <a:lnTo>
                    <a:pt x="3323" y="479"/>
                  </a:lnTo>
                  <a:lnTo>
                    <a:pt x="3328" y="481"/>
                  </a:lnTo>
                  <a:lnTo>
                    <a:pt x="3333" y="485"/>
                  </a:lnTo>
                  <a:lnTo>
                    <a:pt x="3336" y="489"/>
                  </a:lnTo>
                  <a:lnTo>
                    <a:pt x="3343" y="500"/>
                  </a:lnTo>
                  <a:lnTo>
                    <a:pt x="3351" y="511"/>
                  </a:lnTo>
                  <a:lnTo>
                    <a:pt x="3363" y="522"/>
                  </a:lnTo>
                  <a:lnTo>
                    <a:pt x="3373" y="532"/>
                  </a:lnTo>
                  <a:lnTo>
                    <a:pt x="3384" y="544"/>
                  </a:lnTo>
                  <a:lnTo>
                    <a:pt x="3393" y="557"/>
                  </a:lnTo>
                  <a:lnTo>
                    <a:pt x="3397" y="568"/>
                  </a:lnTo>
                  <a:lnTo>
                    <a:pt x="3400" y="577"/>
                  </a:lnTo>
                  <a:lnTo>
                    <a:pt x="3403" y="587"/>
                  </a:lnTo>
                  <a:lnTo>
                    <a:pt x="3405" y="597"/>
                  </a:lnTo>
                  <a:lnTo>
                    <a:pt x="3413" y="615"/>
                  </a:lnTo>
                  <a:lnTo>
                    <a:pt x="3421" y="631"/>
                  </a:lnTo>
                  <a:lnTo>
                    <a:pt x="3425" y="638"/>
                  </a:lnTo>
                  <a:lnTo>
                    <a:pt x="3429" y="646"/>
                  </a:lnTo>
                  <a:lnTo>
                    <a:pt x="3431" y="655"/>
                  </a:lnTo>
                  <a:lnTo>
                    <a:pt x="3431" y="665"/>
                  </a:lnTo>
                  <a:lnTo>
                    <a:pt x="3431" y="673"/>
                  </a:lnTo>
                  <a:lnTo>
                    <a:pt x="3430" y="680"/>
                  </a:lnTo>
                  <a:lnTo>
                    <a:pt x="3429" y="687"/>
                  </a:lnTo>
                  <a:lnTo>
                    <a:pt x="3427" y="693"/>
                  </a:lnTo>
                  <a:lnTo>
                    <a:pt x="3421" y="706"/>
                  </a:lnTo>
                  <a:lnTo>
                    <a:pt x="3414" y="717"/>
                  </a:lnTo>
                  <a:lnTo>
                    <a:pt x="3407" y="728"/>
                  </a:lnTo>
                  <a:lnTo>
                    <a:pt x="3400" y="740"/>
                  </a:lnTo>
                  <a:lnTo>
                    <a:pt x="3395" y="753"/>
                  </a:lnTo>
                  <a:lnTo>
                    <a:pt x="3389" y="768"/>
                  </a:lnTo>
                  <a:lnTo>
                    <a:pt x="3396" y="766"/>
                  </a:lnTo>
                  <a:lnTo>
                    <a:pt x="3406" y="756"/>
                  </a:lnTo>
                  <a:lnTo>
                    <a:pt x="3416" y="745"/>
                  </a:lnTo>
                  <a:lnTo>
                    <a:pt x="3425" y="740"/>
                  </a:lnTo>
                  <a:lnTo>
                    <a:pt x="3433" y="736"/>
                  </a:lnTo>
                  <a:lnTo>
                    <a:pt x="3438" y="735"/>
                  </a:lnTo>
                  <a:lnTo>
                    <a:pt x="3442" y="733"/>
                  </a:lnTo>
                  <a:lnTo>
                    <a:pt x="3446" y="730"/>
                  </a:lnTo>
                  <a:lnTo>
                    <a:pt x="3449" y="726"/>
                  </a:lnTo>
                  <a:lnTo>
                    <a:pt x="3454" y="717"/>
                  </a:lnTo>
                  <a:lnTo>
                    <a:pt x="3457" y="709"/>
                  </a:lnTo>
                  <a:lnTo>
                    <a:pt x="3458" y="700"/>
                  </a:lnTo>
                  <a:lnTo>
                    <a:pt x="3458" y="691"/>
                  </a:lnTo>
                  <a:lnTo>
                    <a:pt x="3458" y="681"/>
                  </a:lnTo>
                  <a:lnTo>
                    <a:pt x="3457" y="672"/>
                  </a:lnTo>
                  <a:lnTo>
                    <a:pt x="3455" y="663"/>
                  </a:lnTo>
                  <a:lnTo>
                    <a:pt x="3455" y="653"/>
                  </a:lnTo>
                  <a:lnTo>
                    <a:pt x="3455" y="608"/>
                  </a:lnTo>
                  <a:lnTo>
                    <a:pt x="3454" y="603"/>
                  </a:lnTo>
                  <a:lnTo>
                    <a:pt x="3453" y="597"/>
                  </a:lnTo>
                  <a:lnTo>
                    <a:pt x="3450" y="593"/>
                  </a:lnTo>
                  <a:lnTo>
                    <a:pt x="3448" y="588"/>
                  </a:lnTo>
                  <a:lnTo>
                    <a:pt x="3441" y="581"/>
                  </a:lnTo>
                  <a:lnTo>
                    <a:pt x="3433" y="574"/>
                  </a:lnTo>
                  <a:lnTo>
                    <a:pt x="3425" y="566"/>
                  </a:lnTo>
                  <a:lnTo>
                    <a:pt x="3419" y="560"/>
                  </a:lnTo>
                  <a:lnTo>
                    <a:pt x="3415" y="555"/>
                  </a:lnTo>
                  <a:lnTo>
                    <a:pt x="3412" y="551"/>
                  </a:lnTo>
                  <a:lnTo>
                    <a:pt x="3411" y="545"/>
                  </a:lnTo>
                  <a:lnTo>
                    <a:pt x="3408" y="539"/>
                  </a:lnTo>
                  <a:lnTo>
                    <a:pt x="3416" y="508"/>
                  </a:lnTo>
                  <a:lnTo>
                    <a:pt x="3414" y="497"/>
                  </a:lnTo>
                  <a:lnTo>
                    <a:pt x="3411" y="488"/>
                  </a:lnTo>
                  <a:lnTo>
                    <a:pt x="3408" y="484"/>
                  </a:lnTo>
                  <a:lnTo>
                    <a:pt x="3407" y="479"/>
                  </a:lnTo>
                  <a:lnTo>
                    <a:pt x="3406" y="475"/>
                  </a:lnTo>
                  <a:lnTo>
                    <a:pt x="3405" y="469"/>
                  </a:lnTo>
                  <a:lnTo>
                    <a:pt x="3410" y="459"/>
                  </a:lnTo>
                  <a:lnTo>
                    <a:pt x="3414" y="450"/>
                  </a:lnTo>
                  <a:lnTo>
                    <a:pt x="3416" y="446"/>
                  </a:lnTo>
                  <a:lnTo>
                    <a:pt x="3420" y="443"/>
                  </a:lnTo>
                  <a:lnTo>
                    <a:pt x="3423" y="442"/>
                  </a:lnTo>
                  <a:lnTo>
                    <a:pt x="3427" y="440"/>
                  </a:lnTo>
                  <a:lnTo>
                    <a:pt x="3434" y="438"/>
                  </a:lnTo>
                  <a:lnTo>
                    <a:pt x="3442" y="437"/>
                  </a:lnTo>
                  <a:lnTo>
                    <a:pt x="3450" y="437"/>
                  </a:lnTo>
                  <a:lnTo>
                    <a:pt x="3458" y="437"/>
                  </a:lnTo>
                  <a:lnTo>
                    <a:pt x="3467" y="436"/>
                  </a:lnTo>
                  <a:lnTo>
                    <a:pt x="3476" y="434"/>
                  </a:lnTo>
                  <a:lnTo>
                    <a:pt x="3480" y="432"/>
                  </a:lnTo>
                  <a:lnTo>
                    <a:pt x="3483" y="429"/>
                  </a:lnTo>
                  <a:lnTo>
                    <a:pt x="3487" y="427"/>
                  </a:lnTo>
                  <a:lnTo>
                    <a:pt x="3489" y="424"/>
                  </a:lnTo>
                  <a:lnTo>
                    <a:pt x="3492" y="416"/>
                  </a:lnTo>
                  <a:lnTo>
                    <a:pt x="3495" y="408"/>
                  </a:lnTo>
                  <a:lnTo>
                    <a:pt x="3495" y="398"/>
                  </a:lnTo>
                  <a:lnTo>
                    <a:pt x="3496" y="387"/>
                  </a:lnTo>
                  <a:lnTo>
                    <a:pt x="3497" y="383"/>
                  </a:lnTo>
                  <a:lnTo>
                    <a:pt x="3498" y="381"/>
                  </a:lnTo>
                  <a:lnTo>
                    <a:pt x="3501" y="378"/>
                  </a:lnTo>
                  <a:lnTo>
                    <a:pt x="3506" y="377"/>
                  </a:lnTo>
                  <a:lnTo>
                    <a:pt x="3543" y="377"/>
                  </a:lnTo>
                  <a:lnTo>
                    <a:pt x="3562" y="377"/>
                  </a:lnTo>
                  <a:lnTo>
                    <a:pt x="3579" y="375"/>
                  </a:lnTo>
                  <a:lnTo>
                    <a:pt x="3587" y="373"/>
                  </a:lnTo>
                  <a:lnTo>
                    <a:pt x="3595" y="369"/>
                  </a:lnTo>
                  <a:lnTo>
                    <a:pt x="3602" y="365"/>
                  </a:lnTo>
                  <a:lnTo>
                    <a:pt x="3610" y="358"/>
                  </a:lnTo>
                  <a:lnTo>
                    <a:pt x="3616" y="359"/>
                  </a:lnTo>
                  <a:lnTo>
                    <a:pt x="3616" y="378"/>
                  </a:lnTo>
                  <a:lnTo>
                    <a:pt x="3616" y="384"/>
                  </a:lnTo>
                  <a:lnTo>
                    <a:pt x="3615" y="390"/>
                  </a:lnTo>
                  <a:lnTo>
                    <a:pt x="3612" y="395"/>
                  </a:lnTo>
                  <a:lnTo>
                    <a:pt x="3610" y="400"/>
                  </a:lnTo>
                  <a:lnTo>
                    <a:pt x="3604" y="409"/>
                  </a:lnTo>
                  <a:lnTo>
                    <a:pt x="3598" y="417"/>
                  </a:lnTo>
                  <a:lnTo>
                    <a:pt x="3591" y="426"/>
                  </a:lnTo>
                  <a:lnTo>
                    <a:pt x="3585" y="434"/>
                  </a:lnTo>
                  <a:lnTo>
                    <a:pt x="3583" y="440"/>
                  </a:lnTo>
                  <a:lnTo>
                    <a:pt x="3581" y="444"/>
                  </a:lnTo>
                  <a:lnTo>
                    <a:pt x="3579" y="450"/>
                  </a:lnTo>
                  <a:lnTo>
                    <a:pt x="3579" y="455"/>
                  </a:lnTo>
                  <a:lnTo>
                    <a:pt x="3579" y="466"/>
                  </a:lnTo>
                  <a:lnTo>
                    <a:pt x="3582" y="475"/>
                  </a:lnTo>
                  <a:lnTo>
                    <a:pt x="3585" y="483"/>
                  </a:lnTo>
                  <a:lnTo>
                    <a:pt x="3590" y="489"/>
                  </a:lnTo>
                  <a:lnTo>
                    <a:pt x="3601" y="504"/>
                  </a:lnTo>
                  <a:lnTo>
                    <a:pt x="3615" y="517"/>
                  </a:lnTo>
                  <a:lnTo>
                    <a:pt x="3625" y="527"/>
                  </a:lnTo>
                  <a:lnTo>
                    <a:pt x="3634" y="536"/>
                  </a:lnTo>
                  <a:lnTo>
                    <a:pt x="3640" y="539"/>
                  </a:lnTo>
                  <a:lnTo>
                    <a:pt x="3645" y="543"/>
                  </a:lnTo>
                  <a:lnTo>
                    <a:pt x="3651" y="544"/>
                  </a:lnTo>
                  <a:lnTo>
                    <a:pt x="3659" y="545"/>
                  </a:lnTo>
                  <a:lnTo>
                    <a:pt x="3685" y="545"/>
                  </a:lnTo>
                  <a:lnTo>
                    <a:pt x="3707" y="545"/>
                  </a:lnTo>
                  <a:lnTo>
                    <a:pt x="3731" y="545"/>
                  </a:lnTo>
                  <a:lnTo>
                    <a:pt x="3757" y="544"/>
                  </a:lnTo>
                  <a:lnTo>
                    <a:pt x="3764" y="545"/>
                  </a:lnTo>
                  <a:lnTo>
                    <a:pt x="3771" y="548"/>
                  </a:lnTo>
                  <a:lnTo>
                    <a:pt x="3777" y="551"/>
                  </a:lnTo>
                  <a:lnTo>
                    <a:pt x="3783" y="554"/>
                  </a:lnTo>
                  <a:lnTo>
                    <a:pt x="3800" y="560"/>
                  </a:lnTo>
                  <a:lnTo>
                    <a:pt x="3816" y="563"/>
                  </a:lnTo>
                  <a:lnTo>
                    <a:pt x="3832" y="564"/>
                  </a:lnTo>
                  <a:lnTo>
                    <a:pt x="3850" y="565"/>
                  </a:lnTo>
                  <a:lnTo>
                    <a:pt x="3864" y="564"/>
                  </a:lnTo>
                  <a:lnTo>
                    <a:pt x="3875" y="563"/>
                  </a:lnTo>
                  <a:lnTo>
                    <a:pt x="3888" y="563"/>
                  </a:lnTo>
                  <a:lnTo>
                    <a:pt x="3900" y="563"/>
                  </a:lnTo>
                  <a:lnTo>
                    <a:pt x="3905" y="564"/>
                  </a:lnTo>
                  <a:lnTo>
                    <a:pt x="3909" y="566"/>
                  </a:lnTo>
                  <a:lnTo>
                    <a:pt x="3912" y="569"/>
                  </a:lnTo>
                  <a:lnTo>
                    <a:pt x="3916" y="571"/>
                  </a:lnTo>
                  <a:lnTo>
                    <a:pt x="3920" y="578"/>
                  </a:lnTo>
                  <a:lnTo>
                    <a:pt x="3925" y="586"/>
                  </a:lnTo>
                  <a:lnTo>
                    <a:pt x="3926" y="591"/>
                  </a:lnTo>
                  <a:lnTo>
                    <a:pt x="3928" y="598"/>
                  </a:lnTo>
                  <a:lnTo>
                    <a:pt x="3929" y="600"/>
                  </a:lnTo>
                  <a:lnTo>
                    <a:pt x="3932" y="602"/>
                  </a:lnTo>
                  <a:lnTo>
                    <a:pt x="3933" y="604"/>
                  </a:lnTo>
                  <a:lnTo>
                    <a:pt x="3936" y="604"/>
                  </a:lnTo>
                  <a:lnTo>
                    <a:pt x="3942" y="603"/>
                  </a:lnTo>
                  <a:lnTo>
                    <a:pt x="3946" y="598"/>
                  </a:lnTo>
                  <a:lnTo>
                    <a:pt x="3951" y="594"/>
                  </a:lnTo>
                  <a:lnTo>
                    <a:pt x="3956" y="588"/>
                  </a:lnTo>
                  <a:lnTo>
                    <a:pt x="3962" y="577"/>
                  </a:lnTo>
                  <a:lnTo>
                    <a:pt x="3965" y="572"/>
                  </a:lnTo>
                  <a:close/>
                </a:path>
              </a:pathLst>
            </a:custGeom>
            <a:solidFill>
              <a:srgbClr val="1B8ED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700"/>
            </a:p>
          </p:txBody>
        </p:sp>
        <p:sp>
          <p:nvSpPr>
            <p:cNvPr id="18" name="Freeform 108"/>
            <p:cNvSpPr>
              <a:spLocks/>
            </p:cNvSpPr>
            <p:nvPr/>
          </p:nvSpPr>
          <p:spPr bwMode="auto">
            <a:xfrm>
              <a:off x="3036151" y="2698767"/>
              <a:ext cx="15971" cy="15971"/>
            </a:xfrm>
            <a:custGeom>
              <a:avLst/>
              <a:gdLst>
                <a:gd name="T0" fmla="*/ 24 w 66"/>
                <a:gd name="T1" fmla="*/ 0 h 61"/>
                <a:gd name="T2" fmla="*/ 0 w 66"/>
                <a:gd name="T3" fmla="*/ 0 h 61"/>
                <a:gd name="T4" fmla="*/ 0 w 66"/>
                <a:gd name="T5" fmla="*/ 16 h 61"/>
                <a:gd name="T6" fmla="*/ 0 w 66"/>
                <a:gd name="T7" fmla="*/ 31 h 61"/>
                <a:gd name="T8" fmla="*/ 0 w 66"/>
                <a:gd name="T9" fmla="*/ 35 h 61"/>
                <a:gd name="T10" fmla="*/ 2 w 66"/>
                <a:gd name="T11" fmla="*/ 39 h 61"/>
                <a:gd name="T12" fmla="*/ 5 w 66"/>
                <a:gd name="T13" fmla="*/ 42 h 61"/>
                <a:gd name="T14" fmla="*/ 8 w 66"/>
                <a:gd name="T15" fmla="*/ 43 h 61"/>
                <a:gd name="T16" fmla="*/ 17 w 66"/>
                <a:gd name="T17" fmla="*/ 46 h 61"/>
                <a:gd name="T18" fmla="*/ 25 w 66"/>
                <a:gd name="T19" fmla="*/ 50 h 61"/>
                <a:gd name="T20" fmla="*/ 32 w 66"/>
                <a:gd name="T21" fmla="*/ 53 h 61"/>
                <a:gd name="T22" fmla="*/ 37 w 66"/>
                <a:gd name="T23" fmla="*/ 57 h 61"/>
                <a:gd name="T24" fmla="*/ 43 w 66"/>
                <a:gd name="T25" fmla="*/ 60 h 61"/>
                <a:gd name="T26" fmla="*/ 50 w 66"/>
                <a:gd name="T27" fmla="*/ 61 h 61"/>
                <a:gd name="T28" fmla="*/ 53 w 66"/>
                <a:gd name="T29" fmla="*/ 60 h 61"/>
                <a:gd name="T30" fmla="*/ 57 w 66"/>
                <a:gd name="T31" fmla="*/ 59 h 61"/>
                <a:gd name="T32" fmla="*/ 60 w 66"/>
                <a:gd name="T33" fmla="*/ 56 h 61"/>
                <a:gd name="T34" fmla="*/ 62 w 66"/>
                <a:gd name="T35" fmla="*/ 52 h 61"/>
                <a:gd name="T36" fmla="*/ 65 w 66"/>
                <a:gd name="T37" fmla="*/ 43 h 61"/>
                <a:gd name="T38" fmla="*/ 66 w 66"/>
                <a:gd name="T39" fmla="*/ 34 h 61"/>
                <a:gd name="T40" fmla="*/ 66 w 66"/>
                <a:gd name="T41" fmla="*/ 29 h 61"/>
                <a:gd name="T42" fmla="*/ 63 w 66"/>
                <a:gd name="T43" fmla="*/ 26 h 61"/>
                <a:gd name="T44" fmla="*/ 61 w 66"/>
                <a:gd name="T45" fmla="*/ 23 h 61"/>
                <a:gd name="T46" fmla="*/ 59 w 66"/>
                <a:gd name="T47" fmla="*/ 19 h 61"/>
                <a:gd name="T48" fmla="*/ 51 w 66"/>
                <a:gd name="T49" fmla="*/ 15 h 61"/>
                <a:gd name="T50" fmla="*/ 43 w 66"/>
                <a:gd name="T51" fmla="*/ 11 h 61"/>
                <a:gd name="T52" fmla="*/ 37 w 66"/>
                <a:gd name="T53" fmla="*/ 8 h 61"/>
                <a:gd name="T54" fmla="*/ 34 w 66"/>
                <a:gd name="T55" fmla="*/ 5 h 61"/>
                <a:gd name="T56" fmla="*/ 29 w 66"/>
                <a:gd name="T57" fmla="*/ 1 h 61"/>
                <a:gd name="T58" fmla="*/ 24 w 66"/>
                <a:gd name="T5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6" h="61">
                  <a:moveTo>
                    <a:pt x="24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2" y="39"/>
                  </a:lnTo>
                  <a:lnTo>
                    <a:pt x="5" y="42"/>
                  </a:lnTo>
                  <a:lnTo>
                    <a:pt x="8" y="43"/>
                  </a:lnTo>
                  <a:lnTo>
                    <a:pt x="17" y="46"/>
                  </a:lnTo>
                  <a:lnTo>
                    <a:pt x="25" y="50"/>
                  </a:lnTo>
                  <a:lnTo>
                    <a:pt x="32" y="53"/>
                  </a:lnTo>
                  <a:lnTo>
                    <a:pt x="37" y="57"/>
                  </a:lnTo>
                  <a:lnTo>
                    <a:pt x="43" y="60"/>
                  </a:lnTo>
                  <a:lnTo>
                    <a:pt x="50" y="61"/>
                  </a:lnTo>
                  <a:lnTo>
                    <a:pt x="53" y="60"/>
                  </a:lnTo>
                  <a:lnTo>
                    <a:pt x="57" y="59"/>
                  </a:lnTo>
                  <a:lnTo>
                    <a:pt x="60" y="56"/>
                  </a:lnTo>
                  <a:lnTo>
                    <a:pt x="62" y="52"/>
                  </a:lnTo>
                  <a:lnTo>
                    <a:pt x="65" y="43"/>
                  </a:lnTo>
                  <a:lnTo>
                    <a:pt x="66" y="34"/>
                  </a:lnTo>
                  <a:lnTo>
                    <a:pt x="66" y="29"/>
                  </a:lnTo>
                  <a:lnTo>
                    <a:pt x="63" y="26"/>
                  </a:lnTo>
                  <a:lnTo>
                    <a:pt x="61" y="23"/>
                  </a:lnTo>
                  <a:lnTo>
                    <a:pt x="59" y="19"/>
                  </a:lnTo>
                  <a:lnTo>
                    <a:pt x="51" y="15"/>
                  </a:lnTo>
                  <a:lnTo>
                    <a:pt x="43" y="11"/>
                  </a:lnTo>
                  <a:lnTo>
                    <a:pt x="37" y="8"/>
                  </a:lnTo>
                  <a:lnTo>
                    <a:pt x="34" y="5"/>
                  </a:lnTo>
                  <a:lnTo>
                    <a:pt x="29" y="1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700"/>
            </a:p>
          </p:txBody>
        </p:sp>
        <p:sp>
          <p:nvSpPr>
            <p:cNvPr id="19" name="Freeform 107"/>
            <p:cNvSpPr>
              <a:spLocks/>
            </p:cNvSpPr>
            <p:nvPr/>
          </p:nvSpPr>
          <p:spPr bwMode="auto">
            <a:xfrm>
              <a:off x="2924351" y="2714739"/>
              <a:ext cx="14641" cy="10648"/>
            </a:xfrm>
            <a:custGeom>
              <a:avLst/>
              <a:gdLst>
                <a:gd name="T0" fmla="*/ 40 w 57"/>
                <a:gd name="T1" fmla="*/ 3 h 43"/>
                <a:gd name="T2" fmla="*/ 34 w 57"/>
                <a:gd name="T3" fmla="*/ 0 h 43"/>
                <a:gd name="T4" fmla="*/ 2 w 57"/>
                <a:gd name="T5" fmla="*/ 1 h 43"/>
                <a:gd name="T6" fmla="*/ 0 w 57"/>
                <a:gd name="T7" fmla="*/ 9 h 43"/>
                <a:gd name="T8" fmla="*/ 0 w 57"/>
                <a:gd name="T9" fmla="*/ 18 h 43"/>
                <a:gd name="T10" fmla="*/ 0 w 57"/>
                <a:gd name="T11" fmla="*/ 20 h 43"/>
                <a:gd name="T12" fmla="*/ 2 w 57"/>
                <a:gd name="T13" fmla="*/ 21 h 43"/>
                <a:gd name="T14" fmla="*/ 3 w 57"/>
                <a:gd name="T15" fmla="*/ 24 h 43"/>
                <a:gd name="T16" fmla="*/ 5 w 57"/>
                <a:gd name="T17" fmla="*/ 25 h 43"/>
                <a:gd name="T18" fmla="*/ 8 w 57"/>
                <a:gd name="T19" fmla="*/ 27 h 43"/>
                <a:gd name="T20" fmla="*/ 13 w 57"/>
                <a:gd name="T21" fmla="*/ 29 h 43"/>
                <a:gd name="T22" fmla="*/ 21 w 57"/>
                <a:gd name="T23" fmla="*/ 34 h 43"/>
                <a:gd name="T24" fmla="*/ 29 w 57"/>
                <a:gd name="T25" fmla="*/ 37 h 43"/>
                <a:gd name="T26" fmla="*/ 37 w 57"/>
                <a:gd name="T27" fmla="*/ 41 h 43"/>
                <a:gd name="T28" fmla="*/ 45 w 57"/>
                <a:gd name="T29" fmla="*/ 43 h 43"/>
                <a:gd name="T30" fmla="*/ 57 w 57"/>
                <a:gd name="T31" fmla="*/ 42 h 43"/>
                <a:gd name="T32" fmla="*/ 57 w 57"/>
                <a:gd name="T33" fmla="*/ 30 h 43"/>
                <a:gd name="T34" fmla="*/ 57 w 57"/>
                <a:gd name="T35" fmla="*/ 19 h 43"/>
                <a:gd name="T36" fmla="*/ 57 w 57"/>
                <a:gd name="T37" fmla="*/ 17 h 43"/>
                <a:gd name="T38" fmla="*/ 56 w 57"/>
                <a:gd name="T39" fmla="*/ 15 h 43"/>
                <a:gd name="T40" fmla="*/ 54 w 57"/>
                <a:gd name="T41" fmla="*/ 12 h 43"/>
                <a:gd name="T42" fmla="*/ 51 w 57"/>
                <a:gd name="T43" fmla="*/ 10 h 43"/>
                <a:gd name="T44" fmla="*/ 46 w 57"/>
                <a:gd name="T45" fmla="*/ 5 h 43"/>
                <a:gd name="T46" fmla="*/ 40 w 57"/>
                <a:gd name="T47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" h="43">
                  <a:moveTo>
                    <a:pt x="40" y="3"/>
                  </a:moveTo>
                  <a:lnTo>
                    <a:pt x="34" y="0"/>
                  </a:lnTo>
                  <a:lnTo>
                    <a:pt x="2" y="1"/>
                  </a:lnTo>
                  <a:lnTo>
                    <a:pt x="0" y="9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2" y="21"/>
                  </a:lnTo>
                  <a:lnTo>
                    <a:pt x="3" y="24"/>
                  </a:lnTo>
                  <a:lnTo>
                    <a:pt x="5" y="25"/>
                  </a:lnTo>
                  <a:lnTo>
                    <a:pt x="8" y="27"/>
                  </a:lnTo>
                  <a:lnTo>
                    <a:pt x="13" y="29"/>
                  </a:lnTo>
                  <a:lnTo>
                    <a:pt x="21" y="34"/>
                  </a:lnTo>
                  <a:lnTo>
                    <a:pt x="29" y="37"/>
                  </a:lnTo>
                  <a:lnTo>
                    <a:pt x="37" y="41"/>
                  </a:lnTo>
                  <a:lnTo>
                    <a:pt x="45" y="43"/>
                  </a:lnTo>
                  <a:lnTo>
                    <a:pt x="57" y="42"/>
                  </a:lnTo>
                  <a:lnTo>
                    <a:pt x="57" y="30"/>
                  </a:lnTo>
                  <a:lnTo>
                    <a:pt x="57" y="19"/>
                  </a:lnTo>
                  <a:lnTo>
                    <a:pt x="57" y="17"/>
                  </a:lnTo>
                  <a:lnTo>
                    <a:pt x="56" y="15"/>
                  </a:lnTo>
                  <a:lnTo>
                    <a:pt x="54" y="12"/>
                  </a:lnTo>
                  <a:lnTo>
                    <a:pt x="51" y="10"/>
                  </a:lnTo>
                  <a:lnTo>
                    <a:pt x="46" y="5"/>
                  </a:lnTo>
                  <a:lnTo>
                    <a:pt x="40" y="3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700"/>
            </a:p>
          </p:txBody>
        </p:sp>
        <p:sp>
          <p:nvSpPr>
            <p:cNvPr id="20" name="Freeform 106"/>
            <p:cNvSpPr>
              <a:spLocks/>
            </p:cNvSpPr>
            <p:nvPr/>
          </p:nvSpPr>
          <p:spPr bwMode="auto">
            <a:xfrm>
              <a:off x="2703413" y="2795926"/>
              <a:ext cx="34605" cy="23957"/>
            </a:xfrm>
            <a:custGeom>
              <a:avLst/>
              <a:gdLst>
                <a:gd name="T0" fmla="*/ 78 w 133"/>
                <a:gd name="T1" fmla="*/ 7 h 90"/>
                <a:gd name="T2" fmla="*/ 48 w 133"/>
                <a:gd name="T3" fmla="*/ 7 h 90"/>
                <a:gd name="T4" fmla="*/ 35 w 133"/>
                <a:gd name="T5" fmla="*/ 5 h 90"/>
                <a:gd name="T6" fmla="*/ 24 w 133"/>
                <a:gd name="T7" fmla="*/ 4 h 90"/>
                <a:gd name="T8" fmla="*/ 12 w 133"/>
                <a:gd name="T9" fmla="*/ 2 h 90"/>
                <a:gd name="T10" fmla="*/ 0 w 133"/>
                <a:gd name="T11" fmla="*/ 0 h 90"/>
                <a:gd name="T12" fmla="*/ 2 w 133"/>
                <a:gd name="T13" fmla="*/ 11 h 90"/>
                <a:gd name="T14" fmla="*/ 6 w 133"/>
                <a:gd name="T15" fmla="*/ 21 h 90"/>
                <a:gd name="T16" fmla="*/ 8 w 133"/>
                <a:gd name="T17" fmla="*/ 32 h 90"/>
                <a:gd name="T18" fmla="*/ 10 w 133"/>
                <a:gd name="T19" fmla="*/ 43 h 90"/>
                <a:gd name="T20" fmla="*/ 10 w 133"/>
                <a:gd name="T21" fmla="*/ 53 h 90"/>
                <a:gd name="T22" fmla="*/ 9 w 133"/>
                <a:gd name="T23" fmla="*/ 62 h 90"/>
                <a:gd name="T24" fmla="*/ 9 w 133"/>
                <a:gd name="T25" fmla="*/ 71 h 90"/>
                <a:gd name="T26" fmla="*/ 10 w 133"/>
                <a:gd name="T27" fmla="*/ 81 h 90"/>
                <a:gd name="T28" fmla="*/ 20 w 133"/>
                <a:gd name="T29" fmla="*/ 84 h 90"/>
                <a:gd name="T30" fmla="*/ 28 w 133"/>
                <a:gd name="T31" fmla="*/ 86 h 90"/>
                <a:gd name="T32" fmla="*/ 37 w 133"/>
                <a:gd name="T33" fmla="*/ 88 h 90"/>
                <a:gd name="T34" fmla="*/ 46 w 133"/>
                <a:gd name="T35" fmla="*/ 90 h 90"/>
                <a:gd name="T36" fmla="*/ 51 w 133"/>
                <a:gd name="T37" fmla="*/ 89 h 90"/>
                <a:gd name="T38" fmla="*/ 55 w 133"/>
                <a:gd name="T39" fmla="*/ 88 h 90"/>
                <a:gd name="T40" fmla="*/ 59 w 133"/>
                <a:gd name="T41" fmla="*/ 86 h 90"/>
                <a:gd name="T42" fmla="*/ 62 w 133"/>
                <a:gd name="T43" fmla="*/ 84 h 90"/>
                <a:gd name="T44" fmla="*/ 68 w 133"/>
                <a:gd name="T45" fmla="*/ 77 h 90"/>
                <a:gd name="T46" fmla="*/ 75 w 133"/>
                <a:gd name="T47" fmla="*/ 70 h 90"/>
                <a:gd name="T48" fmla="*/ 80 w 133"/>
                <a:gd name="T49" fmla="*/ 67 h 90"/>
                <a:gd name="T50" fmla="*/ 86 w 133"/>
                <a:gd name="T51" fmla="*/ 64 h 90"/>
                <a:gd name="T52" fmla="*/ 92 w 133"/>
                <a:gd name="T53" fmla="*/ 63 h 90"/>
                <a:gd name="T54" fmla="*/ 99 w 133"/>
                <a:gd name="T55" fmla="*/ 62 h 90"/>
                <a:gd name="T56" fmla="*/ 104 w 133"/>
                <a:gd name="T57" fmla="*/ 62 h 90"/>
                <a:gd name="T58" fmla="*/ 110 w 133"/>
                <a:gd name="T59" fmla="*/ 60 h 90"/>
                <a:gd name="T60" fmla="*/ 116 w 133"/>
                <a:gd name="T61" fmla="*/ 58 h 90"/>
                <a:gd name="T62" fmla="*/ 121 w 133"/>
                <a:gd name="T63" fmla="*/ 53 h 90"/>
                <a:gd name="T64" fmla="*/ 127 w 133"/>
                <a:gd name="T65" fmla="*/ 44 h 90"/>
                <a:gd name="T66" fmla="*/ 130 w 133"/>
                <a:gd name="T67" fmla="*/ 36 h 90"/>
                <a:gd name="T68" fmla="*/ 131 w 133"/>
                <a:gd name="T69" fmla="*/ 26 h 90"/>
                <a:gd name="T70" fmla="*/ 133 w 133"/>
                <a:gd name="T71" fmla="*/ 16 h 90"/>
                <a:gd name="T72" fmla="*/ 131 w 133"/>
                <a:gd name="T73" fmla="*/ 12 h 90"/>
                <a:gd name="T74" fmla="*/ 130 w 133"/>
                <a:gd name="T75" fmla="*/ 10 h 90"/>
                <a:gd name="T76" fmla="*/ 128 w 133"/>
                <a:gd name="T77" fmla="*/ 7 h 90"/>
                <a:gd name="T78" fmla="*/ 125 w 133"/>
                <a:gd name="T79" fmla="*/ 5 h 90"/>
                <a:gd name="T80" fmla="*/ 118 w 133"/>
                <a:gd name="T81" fmla="*/ 2 h 90"/>
                <a:gd name="T82" fmla="*/ 110 w 133"/>
                <a:gd name="T83" fmla="*/ 1 h 90"/>
                <a:gd name="T84" fmla="*/ 94 w 133"/>
                <a:gd name="T85" fmla="*/ 4 h 90"/>
                <a:gd name="T86" fmla="*/ 78 w 133"/>
                <a:gd name="T87" fmla="*/ 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3" h="90">
                  <a:moveTo>
                    <a:pt x="78" y="7"/>
                  </a:moveTo>
                  <a:lnTo>
                    <a:pt x="48" y="7"/>
                  </a:lnTo>
                  <a:lnTo>
                    <a:pt x="35" y="5"/>
                  </a:lnTo>
                  <a:lnTo>
                    <a:pt x="24" y="4"/>
                  </a:lnTo>
                  <a:lnTo>
                    <a:pt x="12" y="2"/>
                  </a:lnTo>
                  <a:lnTo>
                    <a:pt x="0" y="0"/>
                  </a:lnTo>
                  <a:lnTo>
                    <a:pt x="2" y="11"/>
                  </a:lnTo>
                  <a:lnTo>
                    <a:pt x="6" y="21"/>
                  </a:lnTo>
                  <a:lnTo>
                    <a:pt x="8" y="32"/>
                  </a:lnTo>
                  <a:lnTo>
                    <a:pt x="10" y="43"/>
                  </a:lnTo>
                  <a:lnTo>
                    <a:pt x="10" y="53"/>
                  </a:lnTo>
                  <a:lnTo>
                    <a:pt x="9" y="62"/>
                  </a:lnTo>
                  <a:lnTo>
                    <a:pt x="9" y="71"/>
                  </a:lnTo>
                  <a:lnTo>
                    <a:pt x="10" y="81"/>
                  </a:lnTo>
                  <a:lnTo>
                    <a:pt x="20" y="84"/>
                  </a:lnTo>
                  <a:lnTo>
                    <a:pt x="28" y="86"/>
                  </a:lnTo>
                  <a:lnTo>
                    <a:pt x="37" y="88"/>
                  </a:lnTo>
                  <a:lnTo>
                    <a:pt x="46" y="90"/>
                  </a:lnTo>
                  <a:lnTo>
                    <a:pt x="51" y="89"/>
                  </a:lnTo>
                  <a:lnTo>
                    <a:pt x="55" y="88"/>
                  </a:lnTo>
                  <a:lnTo>
                    <a:pt x="59" y="86"/>
                  </a:lnTo>
                  <a:lnTo>
                    <a:pt x="62" y="84"/>
                  </a:lnTo>
                  <a:lnTo>
                    <a:pt x="68" y="77"/>
                  </a:lnTo>
                  <a:lnTo>
                    <a:pt x="75" y="70"/>
                  </a:lnTo>
                  <a:lnTo>
                    <a:pt x="80" y="67"/>
                  </a:lnTo>
                  <a:lnTo>
                    <a:pt x="86" y="64"/>
                  </a:lnTo>
                  <a:lnTo>
                    <a:pt x="92" y="63"/>
                  </a:lnTo>
                  <a:lnTo>
                    <a:pt x="99" y="62"/>
                  </a:lnTo>
                  <a:lnTo>
                    <a:pt x="104" y="62"/>
                  </a:lnTo>
                  <a:lnTo>
                    <a:pt x="110" y="60"/>
                  </a:lnTo>
                  <a:lnTo>
                    <a:pt x="116" y="58"/>
                  </a:lnTo>
                  <a:lnTo>
                    <a:pt x="121" y="53"/>
                  </a:lnTo>
                  <a:lnTo>
                    <a:pt x="127" y="44"/>
                  </a:lnTo>
                  <a:lnTo>
                    <a:pt x="130" y="36"/>
                  </a:lnTo>
                  <a:lnTo>
                    <a:pt x="131" y="26"/>
                  </a:lnTo>
                  <a:lnTo>
                    <a:pt x="133" y="16"/>
                  </a:lnTo>
                  <a:lnTo>
                    <a:pt x="131" y="12"/>
                  </a:lnTo>
                  <a:lnTo>
                    <a:pt x="130" y="10"/>
                  </a:lnTo>
                  <a:lnTo>
                    <a:pt x="128" y="7"/>
                  </a:lnTo>
                  <a:lnTo>
                    <a:pt x="125" y="5"/>
                  </a:lnTo>
                  <a:lnTo>
                    <a:pt x="118" y="2"/>
                  </a:lnTo>
                  <a:lnTo>
                    <a:pt x="110" y="1"/>
                  </a:lnTo>
                  <a:lnTo>
                    <a:pt x="94" y="4"/>
                  </a:lnTo>
                  <a:lnTo>
                    <a:pt x="78" y="7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700"/>
            </a:p>
          </p:txBody>
        </p:sp>
        <p:sp>
          <p:nvSpPr>
            <p:cNvPr id="21" name="Freeform 105"/>
            <p:cNvSpPr>
              <a:spLocks/>
            </p:cNvSpPr>
            <p:nvPr/>
          </p:nvSpPr>
          <p:spPr bwMode="auto">
            <a:xfrm>
              <a:off x="2738018" y="2996900"/>
              <a:ext cx="18633" cy="11978"/>
            </a:xfrm>
            <a:custGeom>
              <a:avLst/>
              <a:gdLst>
                <a:gd name="T0" fmla="*/ 41 w 72"/>
                <a:gd name="T1" fmla="*/ 4 h 48"/>
                <a:gd name="T2" fmla="*/ 32 w 72"/>
                <a:gd name="T3" fmla="*/ 2 h 48"/>
                <a:gd name="T4" fmla="*/ 23 w 72"/>
                <a:gd name="T5" fmla="*/ 0 h 48"/>
                <a:gd name="T6" fmla="*/ 18 w 72"/>
                <a:gd name="T7" fmla="*/ 0 h 48"/>
                <a:gd name="T8" fmla="*/ 14 w 72"/>
                <a:gd name="T9" fmla="*/ 2 h 48"/>
                <a:gd name="T10" fmla="*/ 10 w 72"/>
                <a:gd name="T11" fmla="*/ 4 h 48"/>
                <a:gd name="T12" fmla="*/ 7 w 72"/>
                <a:gd name="T13" fmla="*/ 6 h 48"/>
                <a:gd name="T14" fmla="*/ 5 w 72"/>
                <a:gd name="T15" fmla="*/ 9 h 48"/>
                <a:gd name="T16" fmla="*/ 3 w 72"/>
                <a:gd name="T17" fmla="*/ 13 h 48"/>
                <a:gd name="T18" fmla="*/ 1 w 72"/>
                <a:gd name="T19" fmla="*/ 16 h 48"/>
                <a:gd name="T20" fmla="*/ 0 w 72"/>
                <a:gd name="T21" fmla="*/ 21 h 48"/>
                <a:gd name="T22" fmla="*/ 0 w 72"/>
                <a:gd name="T23" fmla="*/ 25 h 48"/>
                <a:gd name="T24" fmla="*/ 1 w 72"/>
                <a:gd name="T25" fmla="*/ 29 h 48"/>
                <a:gd name="T26" fmla="*/ 3 w 72"/>
                <a:gd name="T27" fmla="*/ 32 h 48"/>
                <a:gd name="T28" fmla="*/ 5 w 72"/>
                <a:gd name="T29" fmla="*/ 34 h 48"/>
                <a:gd name="T30" fmla="*/ 10 w 72"/>
                <a:gd name="T31" fmla="*/ 39 h 48"/>
                <a:gd name="T32" fmla="*/ 16 w 72"/>
                <a:gd name="T33" fmla="*/ 42 h 48"/>
                <a:gd name="T34" fmla="*/ 24 w 72"/>
                <a:gd name="T35" fmla="*/ 46 h 48"/>
                <a:gd name="T36" fmla="*/ 32 w 72"/>
                <a:gd name="T37" fmla="*/ 47 h 48"/>
                <a:gd name="T38" fmla="*/ 40 w 72"/>
                <a:gd name="T39" fmla="*/ 48 h 48"/>
                <a:gd name="T40" fmla="*/ 48 w 72"/>
                <a:gd name="T41" fmla="*/ 48 h 48"/>
                <a:gd name="T42" fmla="*/ 52 w 72"/>
                <a:gd name="T43" fmla="*/ 48 h 48"/>
                <a:gd name="T44" fmla="*/ 57 w 72"/>
                <a:gd name="T45" fmla="*/ 47 h 48"/>
                <a:gd name="T46" fmla="*/ 60 w 72"/>
                <a:gd name="T47" fmla="*/ 45 h 48"/>
                <a:gd name="T48" fmla="*/ 64 w 72"/>
                <a:gd name="T49" fmla="*/ 42 h 48"/>
                <a:gd name="T50" fmla="*/ 67 w 72"/>
                <a:gd name="T51" fmla="*/ 39 h 48"/>
                <a:gd name="T52" fmla="*/ 69 w 72"/>
                <a:gd name="T53" fmla="*/ 34 h 48"/>
                <a:gd name="T54" fmla="*/ 70 w 72"/>
                <a:gd name="T55" fmla="*/ 31 h 48"/>
                <a:gd name="T56" fmla="*/ 72 w 72"/>
                <a:gd name="T57" fmla="*/ 26 h 48"/>
                <a:gd name="T58" fmla="*/ 70 w 72"/>
                <a:gd name="T59" fmla="*/ 22 h 48"/>
                <a:gd name="T60" fmla="*/ 68 w 72"/>
                <a:gd name="T61" fmla="*/ 17 h 48"/>
                <a:gd name="T62" fmla="*/ 65 w 72"/>
                <a:gd name="T63" fmla="*/ 14 h 48"/>
                <a:gd name="T64" fmla="*/ 60 w 72"/>
                <a:gd name="T65" fmla="*/ 11 h 48"/>
                <a:gd name="T66" fmla="*/ 56 w 72"/>
                <a:gd name="T67" fmla="*/ 7 h 48"/>
                <a:gd name="T68" fmla="*/ 50 w 72"/>
                <a:gd name="T69" fmla="*/ 5 h 48"/>
                <a:gd name="T70" fmla="*/ 46 w 72"/>
                <a:gd name="T71" fmla="*/ 4 h 48"/>
                <a:gd name="T72" fmla="*/ 41 w 72"/>
                <a:gd name="T73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" h="48">
                  <a:moveTo>
                    <a:pt x="41" y="4"/>
                  </a:moveTo>
                  <a:lnTo>
                    <a:pt x="32" y="2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7" y="6"/>
                  </a:lnTo>
                  <a:lnTo>
                    <a:pt x="5" y="9"/>
                  </a:lnTo>
                  <a:lnTo>
                    <a:pt x="3" y="13"/>
                  </a:lnTo>
                  <a:lnTo>
                    <a:pt x="1" y="16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1" y="29"/>
                  </a:lnTo>
                  <a:lnTo>
                    <a:pt x="3" y="32"/>
                  </a:lnTo>
                  <a:lnTo>
                    <a:pt x="5" y="34"/>
                  </a:lnTo>
                  <a:lnTo>
                    <a:pt x="10" y="39"/>
                  </a:lnTo>
                  <a:lnTo>
                    <a:pt x="16" y="42"/>
                  </a:lnTo>
                  <a:lnTo>
                    <a:pt x="24" y="46"/>
                  </a:lnTo>
                  <a:lnTo>
                    <a:pt x="32" y="47"/>
                  </a:lnTo>
                  <a:lnTo>
                    <a:pt x="40" y="48"/>
                  </a:lnTo>
                  <a:lnTo>
                    <a:pt x="48" y="48"/>
                  </a:lnTo>
                  <a:lnTo>
                    <a:pt x="52" y="48"/>
                  </a:lnTo>
                  <a:lnTo>
                    <a:pt x="57" y="47"/>
                  </a:lnTo>
                  <a:lnTo>
                    <a:pt x="60" y="45"/>
                  </a:lnTo>
                  <a:lnTo>
                    <a:pt x="64" y="42"/>
                  </a:lnTo>
                  <a:lnTo>
                    <a:pt x="67" y="39"/>
                  </a:lnTo>
                  <a:lnTo>
                    <a:pt x="69" y="34"/>
                  </a:lnTo>
                  <a:lnTo>
                    <a:pt x="70" y="31"/>
                  </a:lnTo>
                  <a:lnTo>
                    <a:pt x="72" y="26"/>
                  </a:lnTo>
                  <a:lnTo>
                    <a:pt x="70" y="22"/>
                  </a:lnTo>
                  <a:lnTo>
                    <a:pt x="68" y="17"/>
                  </a:lnTo>
                  <a:lnTo>
                    <a:pt x="65" y="14"/>
                  </a:lnTo>
                  <a:lnTo>
                    <a:pt x="60" y="11"/>
                  </a:lnTo>
                  <a:lnTo>
                    <a:pt x="56" y="7"/>
                  </a:lnTo>
                  <a:lnTo>
                    <a:pt x="50" y="5"/>
                  </a:lnTo>
                  <a:lnTo>
                    <a:pt x="46" y="4"/>
                  </a:lnTo>
                  <a:lnTo>
                    <a:pt x="41" y="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700"/>
            </a:p>
          </p:txBody>
        </p:sp>
        <p:sp>
          <p:nvSpPr>
            <p:cNvPr id="22" name="Freeform 104"/>
            <p:cNvSpPr>
              <a:spLocks/>
            </p:cNvSpPr>
            <p:nvPr/>
          </p:nvSpPr>
          <p:spPr bwMode="auto">
            <a:xfrm>
              <a:off x="3133311" y="3212514"/>
              <a:ext cx="31943" cy="21295"/>
            </a:xfrm>
            <a:custGeom>
              <a:avLst/>
              <a:gdLst>
                <a:gd name="T0" fmla="*/ 17 w 119"/>
                <a:gd name="T1" fmla="*/ 0 h 80"/>
                <a:gd name="T2" fmla="*/ 0 w 119"/>
                <a:gd name="T3" fmla="*/ 0 h 80"/>
                <a:gd name="T4" fmla="*/ 0 w 119"/>
                <a:gd name="T5" fmla="*/ 13 h 80"/>
                <a:gd name="T6" fmla="*/ 13 w 119"/>
                <a:gd name="T7" fmla="*/ 21 h 80"/>
                <a:gd name="T8" fmla="*/ 24 w 119"/>
                <a:gd name="T9" fmla="*/ 29 h 80"/>
                <a:gd name="T10" fmla="*/ 34 w 119"/>
                <a:gd name="T11" fmla="*/ 45 h 80"/>
                <a:gd name="T12" fmla="*/ 43 w 119"/>
                <a:gd name="T13" fmla="*/ 62 h 80"/>
                <a:gd name="T14" fmla="*/ 50 w 119"/>
                <a:gd name="T15" fmla="*/ 68 h 80"/>
                <a:gd name="T16" fmla="*/ 56 w 119"/>
                <a:gd name="T17" fmla="*/ 73 h 80"/>
                <a:gd name="T18" fmla="*/ 64 w 119"/>
                <a:gd name="T19" fmla="*/ 76 h 80"/>
                <a:gd name="T20" fmla="*/ 72 w 119"/>
                <a:gd name="T21" fmla="*/ 77 h 80"/>
                <a:gd name="T22" fmla="*/ 88 w 119"/>
                <a:gd name="T23" fmla="*/ 80 h 80"/>
                <a:gd name="T24" fmla="*/ 107 w 119"/>
                <a:gd name="T25" fmla="*/ 79 h 80"/>
                <a:gd name="T26" fmla="*/ 110 w 119"/>
                <a:gd name="T27" fmla="*/ 79 h 80"/>
                <a:gd name="T28" fmla="*/ 112 w 119"/>
                <a:gd name="T29" fmla="*/ 77 h 80"/>
                <a:gd name="T30" fmla="*/ 115 w 119"/>
                <a:gd name="T31" fmla="*/ 74 h 80"/>
                <a:gd name="T32" fmla="*/ 117 w 119"/>
                <a:gd name="T33" fmla="*/ 72 h 80"/>
                <a:gd name="T34" fmla="*/ 119 w 119"/>
                <a:gd name="T35" fmla="*/ 64 h 80"/>
                <a:gd name="T36" fmla="*/ 119 w 119"/>
                <a:gd name="T37" fmla="*/ 57 h 80"/>
                <a:gd name="T38" fmla="*/ 119 w 119"/>
                <a:gd name="T39" fmla="*/ 50 h 80"/>
                <a:gd name="T40" fmla="*/ 118 w 119"/>
                <a:gd name="T41" fmla="*/ 45 h 80"/>
                <a:gd name="T42" fmla="*/ 116 w 119"/>
                <a:gd name="T43" fmla="*/ 40 h 80"/>
                <a:gd name="T44" fmla="*/ 114 w 119"/>
                <a:gd name="T45" fmla="*/ 36 h 80"/>
                <a:gd name="T46" fmla="*/ 110 w 119"/>
                <a:gd name="T47" fmla="*/ 31 h 80"/>
                <a:gd name="T48" fmla="*/ 106 w 119"/>
                <a:gd name="T49" fmla="*/ 28 h 80"/>
                <a:gd name="T50" fmla="*/ 102 w 119"/>
                <a:gd name="T51" fmla="*/ 24 h 80"/>
                <a:gd name="T52" fmla="*/ 97 w 119"/>
                <a:gd name="T53" fmla="*/ 21 h 80"/>
                <a:gd name="T54" fmla="*/ 86 w 119"/>
                <a:gd name="T55" fmla="*/ 16 h 80"/>
                <a:gd name="T56" fmla="*/ 75 w 119"/>
                <a:gd name="T57" fmla="*/ 12 h 80"/>
                <a:gd name="T58" fmla="*/ 63 w 119"/>
                <a:gd name="T59" fmla="*/ 9 h 80"/>
                <a:gd name="T60" fmla="*/ 50 w 119"/>
                <a:gd name="T61" fmla="*/ 8 h 80"/>
                <a:gd name="T62" fmla="*/ 34 w 119"/>
                <a:gd name="T63" fmla="*/ 4 h 80"/>
                <a:gd name="T64" fmla="*/ 17 w 119"/>
                <a:gd name="T6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9" h="80">
                  <a:moveTo>
                    <a:pt x="17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13" y="21"/>
                  </a:lnTo>
                  <a:lnTo>
                    <a:pt x="24" y="29"/>
                  </a:lnTo>
                  <a:lnTo>
                    <a:pt x="34" y="45"/>
                  </a:lnTo>
                  <a:lnTo>
                    <a:pt x="43" y="62"/>
                  </a:lnTo>
                  <a:lnTo>
                    <a:pt x="50" y="68"/>
                  </a:lnTo>
                  <a:lnTo>
                    <a:pt x="56" y="73"/>
                  </a:lnTo>
                  <a:lnTo>
                    <a:pt x="64" y="76"/>
                  </a:lnTo>
                  <a:lnTo>
                    <a:pt x="72" y="77"/>
                  </a:lnTo>
                  <a:lnTo>
                    <a:pt x="88" y="80"/>
                  </a:lnTo>
                  <a:lnTo>
                    <a:pt x="107" y="79"/>
                  </a:lnTo>
                  <a:lnTo>
                    <a:pt x="110" y="79"/>
                  </a:lnTo>
                  <a:lnTo>
                    <a:pt x="112" y="77"/>
                  </a:lnTo>
                  <a:lnTo>
                    <a:pt x="115" y="74"/>
                  </a:lnTo>
                  <a:lnTo>
                    <a:pt x="117" y="72"/>
                  </a:lnTo>
                  <a:lnTo>
                    <a:pt x="119" y="64"/>
                  </a:lnTo>
                  <a:lnTo>
                    <a:pt x="119" y="57"/>
                  </a:lnTo>
                  <a:lnTo>
                    <a:pt x="119" y="50"/>
                  </a:lnTo>
                  <a:lnTo>
                    <a:pt x="118" y="45"/>
                  </a:lnTo>
                  <a:lnTo>
                    <a:pt x="116" y="40"/>
                  </a:lnTo>
                  <a:lnTo>
                    <a:pt x="114" y="36"/>
                  </a:lnTo>
                  <a:lnTo>
                    <a:pt x="110" y="31"/>
                  </a:lnTo>
                  <a:lnTo>
                    <a:pt x="106" y="28"/>
                  </a:lnTo>
                  <a:lnTo>
                    <a:pt x="102" y="24"/>
                  </a:lnTo>
                  <a:lnTo>
                    <a:pt x="97" y="21"/>
                  </a:lnTo>
                  <a:lnTo>
                    <a:pt x="86" y="16"/>
                  </a:lnTo>
                  <a:lnTo>
                    <a:pt x="75" y="12"/>
                  </a:lnTo>
                  <a:lnTo>
                    <a:pt x="63" y="9"/>
                  </a:lnTo>
                  <a:lnTo>
                    <a:pt x="50" y="8"/>
                  </a:lnTo>
                  <a:lnTo>
                    <a:pt x="34" y="4"/>
                  </a:lnTo>
                  <a:lnTo>
                    <a:pt x="17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700"/>
            </a:p>
          </p:txBody>
        </p:sp>
        <p:sp>
          <p:nvSpPr>
            <p:cNvPr id="23" name="Freeform 103"/>
            <p:cNvSpPr>
              <a:spLocks/>
            </p:cNvSpPr>
            <p:nvPr/>
          </p:nvSpPr>
          <p:spPr bwMode="auto">
            <a:xfrm>
              <a:off x="3203851" y="3325644"/>
              <a:ext cx="63886" cy="57231"/>
            </a:xfrm>
            <a:custGeom>
              <a:avLst/>
              <a:gdLst>
                <a:gd name="T0" fmla="*/ 6 w 242"/>
                <a:gd name="T1" fmla="*/ 1 h 217"/>
                <a:gd name="T2" fmla="*/ 6 w 242"/>
                <a:gd name="T3" fmla="*/ 119 h 217"/>
                <a:gd name="T4" fmla="*/ 4 w 242"/>
                <a:gd name="T5" fmla="*/ 133 h 217"/>
                <a:gd name="T6" fmla="*/ 0 w 242"/>
                <a:gd name="T7" fmla="*/ 145 h 217"/>
                <a:gd name="T8" fmla="*/ 1 w 242"/>
                <a:gd name="T9" fmla="*/ 151 h 217"/>
                <a:gd name="T10" fmla="*/ 4 w 242"/>
                <a:gd name="T11" fmla="*/ 157 h 217"/>
                <a:gd name="T12" fmla="*/ 6 w 242"/>
                <a:gd name="T13" fmla="*/ 163 h 217"/>
                <a:gd name="T14" fmla="*/ 11 w 242"/>
                <a:gd name="T15" fmla="*/ 168 h 217"/>
                <a:gd name="T16" fmla="*/ 15 w 242"/>
                <a:gd name="T17" fmla="*/ 171 h 217"/>
                <a:gd name="T18" fmla="*/ 21 w 242"/>
                <a:gd name="T19" fmla="*/ 174 h 217"/>
                <a:gd name="T20" fmla="*/ 28 w 242"/>
                <a:gd name="T21" fmla="*/ 176 h 217"/>
                <a:gd name="T22" fmla="*/ 33 w 242"/>
                <a:gd name="T23" fmla="*/ 177 h 217"/>
                <a:gd name="T24" fmla="*/ 45 w 242"/>
                <a:gd name="T25" fmla="*/ 176 h 217"/>
                <a:gd name="T26" fmla="*/ 54 w 242"/>
                <a:gd name="T27" fmla="*/ 172 h 217"/>
                <a:gd name="T28" fmla="*/ 63 w 242"/>
                <a:gd name="T29" fmla="*/ 169 h 217"/>
                <a:gd name="T30" fmla="*/ 74 w 242"/>
                <a:gd name="T31" fmla="*/ 168 h 217"/>
                <a:gd name="T32" fmla="*/ 81 w 242"/>
                <a:gd name="T33" fmla="*/ 168 h 217"/>
                <a:gd name="T34" fmla="*/ 86 w 242"/>
                <a:gd name="T35" fmla="*/ 169 h 217"/>
                <a:gd name="T36" fmla="*/ 92 w 242"/>
                <a:gd name="T37" fmla="*/ 171 h 217"/>
                <a:gd name="T38" fmla="*/ 98 w 242"/>
                <a:gd name="T39" fmla="*/ 173 h 217"/>
                <a:gd name="T40" fmla="*/ 109 w 242"/>
                <a:gd name="T41" fmla="*/ 180 h 217"/>
                <a:gd name="T42" fmla="*/ 122 w 242"/>
                <a:gd name="T43" fmla="*/ 187 h 217"/>
                <a:gd name="T44" fmla="*/ 133 w 242"/>
                <a:gd name="T45" fmla="*/ 190 h 217"/>
                <a:gd name="T46" fmla="*/ 143 w 242"/>
                <a:gd name="T47" fmla="*/ 193 h 217"/>
                <a:gd name="T48" fmla="*/ 154 w 242"/>
                <a:gd name="T49" fmla="*/ 194 h 217"/>
                <a:gd name="T50" fmla="*/ 166 w 242"/>
                <a:gd name="T51" fmla="*/ 198 h 217"/>
                <a:gd name="T52" fmla="*/ 177 w 242"/>
                <a:gd name="T53" fmla="*/ 204 h 217"/>
                <a:gd name="T54" fmla="*/ 187 w 242"/>
                <a:gd name="T55" fmla="*/ 210 h 217"/>
                <a:gd name="T56" fmla="*/ 192 w 242"/>
                <a:gd name="T57" fmla="*/ 213 h 217"/>
                <a:gd name="T58" fmla="*/ 197 w 242"/>
                <a:gd name="T59" fmla="*/ 215 h 217"/>
                <a:gd name="T60" fmla="*/ 203 w 242"/>
                <a:gd name="T61" fmla="*/ 216 h 217"/>
                <a:gd name="T62" fmla="*/ 210 w 242"/>
                <a:gd name="T63" fmla="*/ 217 h 217"/>
                <a:gd name="T64" fmla="*/ 216 w 242"/>
                <a:gd name="T65" fmla="*/ 216 h 217"/>
                <a:gd name="T66" fmla="*/ 222 w 242"/>
                <a:gd name="T67" fmla="*/ 214 h 217"/>
                <a:gd name="T68" fmla="*/ 228 w 242"/>
                <a:gd name="T69" fmla="*/ 211 h 217"/>
                <a:gd name="T70" fmla="*/ 233 w 242"/>
                <a:gd name="T71" fmla="*/ 207 h 217"/>
                <a:gd name="T72" fmla="*/ 236 w 242"/>
                <a:gd name="T73" fmla="*/ 202 h 217"/>
                <a:gd name="T74" fmla="*/ 239 w 242"/>
                <a:gd name="T75" fmla="*/ 196 h 217"/>
                <a:gd name="T76" fmla="*/ 240 w 242"/>
                <a:gd name="T77" fmla="*/ 190 h 217"/>
                <a:gd name="T78" fmla="*/ 242 w 242"/>
                <a:gd name="T79" fmla="*/ 183 h 217"/>
                <a:gd name="T80" fmla="*/ 240 w 242"/>
                <a:gd name="T81" fmla="*/ 179 h 217"/>
                <a:gd name="T82" fmla="*/ 239 w 242"/>
                <a:gd name="T83" fmla="*/ 177 h 217"/>
                <a:gd name="T84" fmla="*/ 236 w 242"/>
                <a:gd name="T85" fmla="*/ 174 h 217"/>
                <a:gd name="T86" fmla="*/ 233 w 242"/>
                <a:gd name="T87" fmla="*/ 172 h 217"/>
                <a:gd name="T88" fmla="*/ 225 w 242"/>
                <a:gd name="T89" fmla="*/ 170 h 217"/>
                <a:gd name="T90" fmla="*/ 216 w 242"/>
                <a:gd name="T91" fmla="*/ 168 h 217"/>
                <a:gd name="T92" fmla="*/ 210 w 242"/>
                <a:gd name="T93" fmla="*/ 165 h 217"/>
                <a:gd name="T94" fmla="*/ 205 w 242"/>
                <a:gd name="T95" fmla="*/ 162 h 217"/>
                <a:gd name="T96" fmla="*/ 201 w 242"/>
                <a:gd name="T97" fmla="*/ 159 h 217"/>
                <a:gd name="T98" fmla="*/ 197 w 242"/>
                <a:gd name="T99" fmla="*/ 155 h 217"/>
                <a:gd name="T100" fmla="*/ 190 w 242"/>
                <a:gd name="T101" fmla="*/ 147 h 217"/>
                <a:gd name="T102" fmla="*/ 180 w 242"/>
                <a:gd name="T103" fmla="*/ 139 h 217"/>
                <a:gd name="T104" fmla="*/ 166 w 242"/>
                <a:gd name="T105" fmla="*/ 127 h 217"/>
                <a:gd name="T106" fmla="*/ 153 w 242"/>
                <a:gd name="T107" fmla="*/ 113 h 217"/>
                <a:gd name="T108" fmla="*/ 142 w 242"/>
                <a:gd name="T109" fmla="*/ 99 h 217"/>
                <a:gd name="T110" fmla="*/ 129 w 242"/>
                <a:gd name="T111" fmla="*/ 82 h 217"/>
                <a:gd name="T112" fmla="*/ 123 w 242"/>
                <a:gd name="T113" fmla="*/ 75 h 217"/>
                <a:gd name="T114" fmla="*/ 116 w 242"/>
                <a:gd name="T115" fmla="*/ 69 h 217"/>
                <a:gd name="T116" fmla="*/ 110 w 242"/>
                <a:gd name="T117" fmla="*/ 63 h 217"/>
                <a:gd name="T118" fmla="*/ 102 w 242"/>
                <a:gd name="T119" fmla="*/ 59 h 217"/>
                <a:gd name="T120" fmla="*/ 88 w 242"/>
                <a:gd name="T121" fmla="*/ 51 h 217"/>
                <a:gd name="T122" fmla="*/ 72 w 242"/>
                <a:gd name="T123" fmla="*/ 42 h 217"/>
                <a:gd name="T124" fmla="*/ 67 w 242"/>
                <a:gd name="T125" fmla="*/ 38 h 217"/>
                <a:gd name="T126" fmla="*/ 65 w 242"/>
                <a:gd name="T127" fmla="*/ 35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  <a:cxn ang="0">
                  <a:pos x="T126" y="T127"/>
                </a:cxn>
              </a:cxnLst>
              <a:rect l="0" t="0" r="r" b="b"/>
              <a:pathLst>
                <a:path w="242" h="217">
                  <a:moveTo>
                    <a:pt x="6" y="1"/>
                  </a:moveTo>
                  <a:lnTo>
                    <a:pt x="6" y="119"/>
                  </a:lnTo>
                  <a:lnTo>
                    <a:pt x="4" y="133"/>
                  </a:lnTo>
                  <a:lnTo>
                    <a:pt x="0" y="145"/>
                  </a:lnTo>
                  <a:lnTo>
                    <a:pt x="1" y="151"/>
                  </a:lnTo>
                  <a:lnTo>
                    <a:pt x="4" y="157"/>
                  </a:lnTo>
                  <a:lnTo>
                    <a:pt x="6" y="163"/>
                  </a:lnTo>
                  <a:lnTo>
                    <a:pt x="11" y="168"/>
                  </a:lnTo>
                  <a:lnTo>
                    <a:pt x="15" y="171"/>
                  </a:lnTo>
                  <a:lnTo>
                    <a:pt x="21" y="174"/>
                  </a:lnTo>
                  <a:lnTo>
                    <a:pt x="28" y="176"/>
                  </a:lnTo>
                  <a:lnTo>
                    <a:pt x="33" y="177"/>
                  </a:lnTo>
                  <a:lnTo>
                    <a:pt x="45" y="176"/>
                  </a:lnTo>
                  <a:lnTo>
                    <a:pt x="54" y="172"/>
                  </a:lnTo>
                  <a:lnTo>
                    <a:pt x="63" y="169"/>
                  </a:lnTo>
                  <a:lnTo>
                    <a:pt x="74" y="168"/>
                  </a:lnTo>
                  <a:lnTo>
                    <a:pt x="81" y="168"/>
                  </a:lnTo>
                  <a:lnTo>
                    <a:pt x="86" y="169"/>
                  </a:lnTo>
                  <a:lnTo>
                    <a:pt x="92" y="171"/>
                  </a:lnTo>
                  <a:lnTo>
                    <a:pt x="98" y="173"/>
                  </a:lnTo>
                  <a:lnTo>
                    <a:pt x="109" y="180"/>
                  </a:lnTo>
                  <a:lnTo>
                    <a:pt x="122" y="187"/>
                  </a:lnTo>
                  <a:lnTo>
                    <a:pt x="133" y="190"/>
                  </a:lnTo>
                  <a:lnTo>
                    <a:pt x="143" y="193"/>
                  </a:lnTo>
                  <a:lnTo>
                    <a:pt x="154" y="194"/>
                  </a:lnTo>
                  <a:lnTo>
                    <a:pt x="166" y="198"/>
                  </a:lnTo>
                  <a:lnTo>
                    <a:pt x="177" y="204"/>
                  </a:lnTo>
                  <a:lnTo>
                    <a:pt x="187" y="210"/>
                  </a:lnTo>
                  <a:lnTo>
                    <a:pt x="192" y="213"/>
                  </a:lnTo>
                  <a:lnTo>
                    <a:pt x="197" y="215"/>
                  </a:lnTo>
                  <a:lnTo>
                    <a:pt x="203" y="216"/>
                  </a:lnTo>
                  <a:lnTo>
                    <a:pt x="210" y="217"/>
                  </a:lnTo>
                  <a:lnTo>
                    <a:pt x="216" y="216"/>
                  </a:lnTo>
                  <a:lnTo>
                    <a:pt x="222" y="214"/>
                  </a:lnTo>
                  <a:lnTo>
                    <a:pt x="228" y="211"/>
                  </a:lnTo>
                  <a:lnTo>
                    <a:pt x="233" y="207"/>
                  </a:lnTo>
                  <a:lnTo>
                    <a:pt x="236" y="202"/>
                  </a:lnTo>
                  <a:lnTo>
                    <a:pt x="239" y="196"/>
                  </a:lnTo>
                  <a:lnTo>
                    <a:pt x="240" y="190"/>
                  </a:lnTo>
                  <a:lnTo>
                    <a:pt x="242" y="183"/>
                  </a:lnTo>
                  <a:lnTo>
                    <a:pt x="240" y="179"/>
                  </a:lnTo>
                  <a:lnTo>
                    <a:pt x="239" y="177"/>
                  </a:lnTo>
                  <a:lnTo>
                    <a:pt x="236" y="174"/>
                  </a:lnTo>
                  <a:lnTo>
                    <a:pt x="233" y="172"/>
                  </a:lnTo>
                  <a:lnTo>
                    <a:pt x="225" y="170"/>
                  </a:lnTo>
                  <a:lnTo>
                    <a:pt x="216" y="168"/>
                  </a:lnTo>
                  <a:lnTo>
                    <a:pt x="210" y="165"/>
                  </a:lnTo>
                  <a:lnTo>
                    <a:pt x="205" y="162"/>
                  </a:lnTo>
                  <a:lnTo>
                    <a:pt x="201" y="159"/>
                  </a:lnTo>
                  <a:lnTo>
                    <a:pt x="197" y="155"/>
                  </a:lnTo>
                  <a:lnTo>
                    <a:pt x="190" y="147"/>
                  </a:lnTo>
                  <a:lnTo>
                    <a:pt x="180" y="139"/>
                  </a:lnTo>
                  <a:lnTo>
                    <a:pt x="166" y="127"/>
                  </a:lnTo>
                  <a:lnTo>
                    <a:pt x="153" y="113"/>
                  </a:lnTo>
                  <a:lnTo>
                    <a:pt x="142" y="99"/>
                  </a:lnTo>
                  <a:lnTo>
                    <a:pt x="129" y="82"/>
                  </a:lnTo>
                  <a:lnTo>
                    <a:pt x="123" y="75"/>
                  </a:lnTo>
                  <a:lnTo>
                    <a:pt x="116" y="69"/>
                  </a:lnTo>
                  <a:lnTo>
                    <a:pt x="110" y="63"/>
                  </a:lnTo>
                  <a:lnTo>
                    <a:pt x="102" y="59"/>
                  </a:lnTo>
                  <a:lnTo>
                    <a:pt x="88" y="51"/>
                  </a:lnTo>
                  <a:lnTo>
                    <a:pt x="72" y="42"/>
                  </a:lnTo>
                  <a:lnTo>
                    <a:pt x="67" y="38"/>
                  </a:lnTo>
                  <a:lnTo>
                    <a:pt x="65" y="35"/>
                  </a:lnTo>
                  <a:lnTo>
                    <a:pt x="64" y="31"/>
                  </a:lnTo>
                  <a:lnTo>
                    <a:pt x="63" y="27"/>
                  </a:lnTo>
                  <a:lnTo>
                    <a:pt x="62" y="23"/>
                  </a:lnTo>
                  <a:lnTo>
                    <a:pt x="60" y="18"/>
                  </a:lnTo>
                  <a:lnTo>
                    <a:pt x="58" y="14"/>
                  </a:lnTo>
                  <a:lnTo>
                    <a:pt x="55" y="10"/>
                  </a:lnTo>
                  <a:lnTo>
                    <a:pt x="50" y="6"/>
                  </a:lnTo>
                  <a:lnTo>
                    <a:pt x="45" y="2"/>
                  </a:lnTo>
                  <a:lnTo>
                    <a:pt x="39" y="1"/>
                  </a:lnTo>
                  <a:lnTo>
                    <a:pt x="33" y="0"/>
                  </a:lnTo>
                  <a:lnTo>
                    <a:pt x="20" y="1"/>
                  </a:lnTo>
                  <a:lnTo>
                    <a:pt x="6" y="1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700"/>
            </a:p>
          </p:txBody>
        </p:sp>
        <p:sp>
          <p:nvSpPr>
            <p:cNvPr id="24" name="Freeform 102"/>
            <p:cNvSpPr>
              <a:spLocks/>
            </p:cNvSpPr>
            <p:nvPr/>
          </p:nvSpPr>
          <p:spPr bwMode="auto">
            <a:xfrm>
              <a:off x="3291693" y="3333630"/>
              <a:ext cx="14641" cy="18633"/>
            </a:xfrm>
            <a:custGeom>
              <a:avLst/>
              <a:gdLst>
                <a:gd name="T0" fmla="*/ 56 w 56"/>
                <a:gd name="T1" fmla="*/ 37 h 70"/>
                <a:gd name="T2" fmla="*/ 53 w 56"/>
                <a:gd name="T3" fmla="*/ 29 h 70"/>
                <a:gd name="T4" fmla="*/ 51 w 56"/>
                <a:gd name="T5" fmla="*/ 22 h 70"/>
                <a:gd name="T6" fmla="*/ 47 w 56"/>
                <a:gd name="T7" fmla="*/ 15 h 70"/>
                <a:gd name="T8" fmla="*/ 43 w 56"/>
                <a:gd name="T9" fmla="*/ 11 h 70"/>
                <a:gd name="T10" fmla="*/ 37 w 56"/>
                <a:gd name="T11" fmla="*/ 6 h 70"/>
                <a:gd name="T12" fmla="*/ 32 w 56"/>
                <a:gd name="T13" fmla="*/ 3 h 70"/>
                <a:gd name="T14" fmla="*/ 25 w 56"/>
                <a:gd name="T15" fmla="*/ 1 h 70"/>
                <a:gd name="T16" fmla="*/ 18 w 56"/>
                <a:gd name="T17" fmla="*/ 0 h 70"/>
                <a:gd name="T18" fmla="*/ 0 w 56"/>
                <a:gd name="T19" fmla="*/ 0 h 70"/>
                <a:gd name="T20" fmla="*/ 0 w 56"/>
                <a:gd name="T21" fmla="*/ 21 h 70"/>
                <a:gd name="T22" fmla="*/ 1 w 56"/>
                <a:gd name="T23" fmla="*/ 24 h 70"/>
                <a:gd name="T24" fmla="*/ 2 w 56"/>
                <a:gd name="T25" fmla="*/ 28 h 70"/>
                <a:gd name="T26" fmla="*/ 5 w 56"/>
                <a:gd name="T27" fmla="*/ 31 h 70"/>
                <a:gd name="T28" fmla="*/ 7 w 56"/>
                <a:gd name="T29" fmla="*/ 34 h 70"/>
                <a:gd name="T30" fmla="*/ 14 w 56"/>
                <a:gd name="T31" fmla="*/ 39 h 70"/>
                <a:gd name="T32" fmla="*/ 18 w 56"/>
                <a:gd name="T33" fmla="*/ 46 h 70"/>
                <a:gd name="T34" fmla="*/ 22 w 56"/>
                <a:gd name="T35" fmla="*/ 54 h 70"/>
                <a:gd name="T36" fmla="*/ 25 w 56"/>
                <a:gd name="T37" fmla="*/ 62 h 70"/>
                <a:gd name="T38" fmla="*/ 26 w 56"/>
                <a:gd name="T39" fmla="*/ 65 h 70"/>
                <a:gd name="T40" fmla="*/ 28 w 56"/>
                <a:gd name="T41" fmla="*/ 68 h 70"/>
                <a:gd name="T42" fmla="*/ 32 w 56"/>
                <a:gd name="T43" fmla="*/ 70 h 70"/>
                <a:gd name="T44" fmla="*/ 36 w 56"/>
                <a:gd name="T45" fmla="*/ 70 h 70"/>
                <a:gd name="T46" fmla="*/ 41 w 56"/>
                <a:gd name="T47" fmla="*/ 70 h 70"/>
                <a:gd name="T48" fmla="*/ 45 w 56"/>
                <a:gd name="T49" fmla="*/ 68 h 70"/>
                <a:gd name="T50" fmla="*/ 48 w 56"/>
                <a:gd name="T51" fmla="*/ 63 h 70"/>
                <a:gd name="T52" fmla="*/ 50 w 56"/>
                <a:gd name="T53" fmla="*/ 58 h 70"/>
                <a:gd name="T54" fmla="*/ 53 w 56"/>
                <a:gd name="T55" fmla="*/ 48 h 70"/>
                <a:gd name="T56" fmla="*/ 56 w 56"/>
                <a:gd name="T57" fmla="*/ 3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70">
                  <a:moveTo>
                    <a:pt x="56" y="37"/>
                  </a:moveTo>
                  <a:lnTo>
                    <a:pt x="53" y="29"/>
                  </a:lnTo>
                  <a:lnTo>
                    <a:pt x="51" y="22"/>
                  </a:lnTo>
                  <a:lnTo>
                    <a:pt x="47" y="15"/>
                  </a:lnTo>
                  <a:lnTo>
                    <a:pt x="43" y="11"/>
                  </a:lnTo>
                  <a:lnTo>
                    <a:pt x="37" y="6"/>
                  </a:lnTo>
                  <a:lnTo>
                    <a:pt x="32" y="3"/>
                  </a:lnTo>
                  <a:lnTo>
                    <a:pt x="25" y="1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1" y="24"/>
                  </a:lnTo>
                  <a:lnTo>
                    <a:pt x="2" y="28"/>
                  </a:lnTo>
                  <a:lnTo>
                    <a:pt x="5" y="31"/>
                  </a:lnTo>
                  <a:lnTo>
                    <a:pt x="7" y="34"/>
                  </a:lnTo>
                  <a:lnTo>
                    <a:pt x="14" y="39"/>
                  </a:lnTo>
                  <a:lnTo>
                    <a:pt x="18" y="46"/>
                  </a:lnTo>
                  <a:lnTo>
                    <a:pt x="22" y="54"/>
                  </a:lnTo>
                  <a:lnTo>
                    <a:pt x="25" y="62"/>
                  </a:lnTo>
                  <a:lnTo>
                    <a:pt x="26" y="65"/>
                  </a:lnTo>
                  <a:lnTo>
                    <a:pt x="28" y="68"/>
                  </a:lnTo>
                  <a:lnTo>
                    <a:pt x="32" y="70"/>
                  </a:lnTo>
                  <a:lnTo>
                    <a:pt x="36" y="70"/>
                  </a:lnTo>
                  <a:lnTo>
                    <a:pt x="41" y="70"/>
                  </a:lnTo>
                  <a:lnTo>
                    <a:pt x="45" y="68"/>
                  </a:lnTo>
                  <a:lnTo>
                    <a:pt x="48" y="63"/>
                  </a:lnTo>
                  <a:lnTo>
                    <a:pt x="50" y="58"/>
                  </a:lnTo>
                  <a:lnTo>
                    <a:pt x="53" y="48"/>
                  </a:lnTo>
                  <a:lnTo>
                    <a:pt x="56" y="37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700"/>
            </a:p>
          </p:txBody>
        </p:sp>
        <p:sp>
          <p:nvSpPr>
            <p:cNvPr id="25" name="Freeform 101"/>
            <p:cNvSpPr>
              <a:spLocks/>
            </p:cNvSpPr>
            <p:nvPr/>
          </p:nvSpPr>
          <p:spPr bwMode="auto">
            <a:xfrm>
              <a:off x="2792587" y="2665493"/>
              <a:ext cx="1112674" cy="668137"/>
            </a:xfrm>
            <a:custGeom>
              <a:avLst/>
              <a:gdLst>
                <a:gd name="T0" fmla="*/ 3631 w 4183"/>
                <a:gd name="T1" fmla="*/ 572 h 2515"/>
                <a:gd name="T2" fmla="*/ 3641 w 4183"/>
                <a:gd name="T3" fmla="*/ 593 h 2515"/>
                <a:gd name="T4" fmla="*/ 3649 w 4183"/>
                <a:gd name="T5" fmla="*/ 612 h 2515"/>
                <a:gd name="T6" fmla="*/ 3657 w 4183"/>
                <a:gd name="T7" fmla="*/ 630 h 2515"/>
                <a:gd name="T8" fmla="*/ 3663 w 4183"/>
                <a:gd name="T9" fmla="*/ 649 h 2515"/>
                <a:gd name="T10" fmla="*/ 3670 w 4183"/>
                <a:gd name="T11" fmla="*/ 667 h 2515"/>
                <a:gd name="T12" fmla="*/ 3678 w 4183"/>
                <a:gd name="T13" fmla="*/ 684 h 2515"/>
                <a:gd name="T14" fmla="*/ 3688 w 4183"/>
                <a:gd name="T15" fmla="*/ 702 h 2515"/>
                <a:gd name="T16" fmla="*/ 3702 w 4183"/>
                <a:gd name="T17" fmla="*/ 722 h 2515"/>
                <a:gd name="T18" fmla="*/ 3727 w 4183"/>
                <a:gd name="T19" fmla="*/ 760 h 2515"/>
                <a:gd name="T20" fmla="*/ 3750 w 4183"/>
                <a:gd name="T21" fmla="*/ 798 h 2515"/>
                <a:gd name="T22" fmla="*/ 3756 w 4183"/>
                <a:gd name="T23" fmla="*/ 805 h 2515"/>
                <a:gd name="T24" fmla="*/ 3763 w 4183"/>
                <a:gd name="T25" fmla="*/ 813 h 2515"/>
                <a:gd name="T26" fmla="*/ 3770 w 4183"/>
                <a:gd name="T27" fmla="*/ 820 h 2515"/>
                <a:gd name="T28" fmla="*/ 3778 w 4183"/>
                <a:gd name="T29" fmla="*/ 826 h 2515"/>
                <a:gd name="T30" fmla="*/ 3786 w 4183"/>
                <a:gd name="T31" fmla="*/ 830 h 2515"/>
                <a:gd name="T32" fmla="*/ 3796 w 4183"/>
                <a:gd name="T33" fmla="*/ 834 h 2515"/>
                <a:gd name="T34" fmla="*/ 3806 w 4183"/>
                <a:gd name="T35" fmla="*/ 836 h 2515"/>
                <a:gd name="T36" fmla="*/ 3818 w 4183"/>
                <a:gd name="T37" fmla="*/ 837 h 2515"/>
                <a:gd name="T38" fmla="*/ 3824 w 4183"/>
                <a:gd name="T39" fmla="*/ 836 h 2515"/>
                <a:gd name="T40" fmla="*/ 3831 w 4183"/>
                <a:gd name="T41" fmla="*/ 836 h 2515"/>
                <a:gd name="T42" fmla="*/ 3837 w 4183"/>
                <a:gd name="T43" fmla="*/ 834 h 2515"/>
                <a:gd name="T44" fmla="*/ 3842 w 4183"/>
                <a:gd name="T45" fmla="*/ 832 h 2515"/>
                <a:gd name="T46" fmla="*/ 3854 w 4183"/>
                <a:gd name="T47" fmla="*/ 827 h 2515"/>
                <a:gd name="T48" fmla="*/ 3864 w 4183"/>
                <a:gd name="T49" fmla="*/ 819 h 2515"/>
                <a:gd name="T50" fmla="*/ 3873 w 4183"/>
                <a:gd name="T51" fmla="*/ 811 h 2515"/>
                <a:gd name="T52" fmla="*/ 3881 w 4183"/>
                <a:gd name="T53" fmla="*/ 801 h 2515"/>
                <a:gd name="T54" fmla="*/ 3890 w 4183"/>
                <a:gd name="T55" fmla="*/ 791 h 2515"/>
                <a:gd name="T56" fmla="*/ 3898 w 4183"/>
                <a:gd name="T57" fmla="*/ 781 h 2515"/>
                <a:gd name="T58" fmla="*/ 3906 w 4183"/>
                <a:gd name="T59" fmla="*/ 770 h 2515"/>
                <a:gd name="T60" fmla="*/ 3914 w 4183"/>
                <a:gd name="T61" fmla="*/ 760 h 2515"/>
                <a:gd name="T62" fmla="*/ 3922 w 4183"/>
                <a:gd name="T63" fmla="*/ 750 h 2515"/>
                <a:gd name="T64" fmla="*/ 3931 w 4183"/>
                <a:gd name="T65" fmla="*/ 742 h 2515"/>
                <a:gd name="T66" fmla="*/ 3941 w 4183"/>
                <a:gd name="T67" fmla="*/ 735 h 2515"/>
                <a:gd name="T68" fmla="*/ 3952 w 4183"/>
                <a:gd name="T69" fmla="*/ 730 h 2515"/>
                <a:gd name="T70" fmla="*/ 3958 w 4183"/>
                <a:gd name="T71" fmla="*/ 727 h 2515"/>
                <a:gd name="T72" fmla="*/ 3965 w 4183"/>
                <a:gd name="T73" fmla="*/ 725 h 2515"/>
                <a:gd name="T74" fmla="*/ 3970 w 4183"/>
                <a:gd name="T75" fmla="*/ 725 h 2515"/>
                <a:gd name="T76" fmla="*/ 3978 w 4183"/>
                <a:gd name="T77" fmla="*/ 724 h 2515"/>
                <a:gd name="T78" fmla="*/ 3991 w 4183"/>
                <a:gd name="T79" fmla="*/ 725 h 2515"/>
                <a:gd name="T80" fmla="*/ 4004 w 4183"/>
                <a:gd name="T81" fmla="*/ 726 h 2515"/>
                <a:gd name="T82" fmla="*/ 4016 w 4183"/>
                <a:gd name="T83" fmla="*/ 728 h 2515"/>
                <a:gd name="T84" fmla="*/ 4027 w 4183"/>
                <a:gd name="T85" fmla="*/ 731 h 2515"/>
                <a:gd name="T86" fmla="*/ 4049 w 4183"/>
                <a:gd name="T87" fmla="*/ 739 h 2515"/>
                <a:gd name="T88" fmla="*/ 4069 w 4183"/>
                <a:gd name="T89" fmla="*/ 748 h 2515"/>
                <a:gd name="T90" fmla="*/ 4089 w 4183"/>
                <a:gd name="T91" fmla="*/ 758 h 2515"/>
                <a:gd name="T92" fmla="*/ 4111 w 4183"/>
                <a:gd name="T93" fmla="*/ 769 h 2515"/>
                <a:gd name="T94" fmla="*/ 4132 w 4183"/>
                <a:gd name="T95" fmla="*/ 779 h 2515"/>
                <a:gd name="T96" fmla="*/ 4158 w 4183"/>
                <a:gd name="T97" fmla="*/ 788 h 2515"/>
                <a:gd name="T98" fmla="*/ 4158 w 4183"/>
                <a:gd name="T99" fmla="*/ 788 h 2515"/>
                <a:gd name="T100" fmla="*/ 4153 w 4183"/>
                <a:gd name="T101" fmla="*/ 794 h 2515"/>
                <a:gd name="T102" fmla="*/ 4149 w 4183"/>
                <a:gd name="T103" fmla="*/ 802 h 2515"/>
                <a:gd name="T104" fmla="*/ 4147 w 4183"/>
                <a:gd name="T105" fmla="*/ 810 h 2515"/>
                <a:gd name="T106" fmla="*/ 4147 w 4183"/>
                <a:gd name="T107" fmla="*/ 818 h 2515"/>
                <a:gd name="T108" fmla="*/ 4147 w 4183"/>
                <a:gd name="T109" fmla="*/ 932 h 2515"/>
                <a:gd name="T110" fmla="*/ 4146 w 4183"/>
                <a:gd name="T111" fmla="*/ 954 h 2515"/>
                <a:gd name="T112" fmla="*/ 4147 w 4183"/>
                <a:gd name="T113" fmla="*/ 972 h 2515"/>
                <a:gd name="T114" fmla="*/ 4148 w 4183"/>
                <a:gd name="T115" fmla="*/ 981 h 2515"/>
                <a:gd name="T116" fmla="*/ 4149 w 4183"/>
                <a:gd name="T117" fmla="*/ 990 h 2515"/>
                <a:gd name="T118" fmla="*/ 4152 w 4183"/>
                <a:gd name="T119" fmla="*/ 1000 h 2515"/>
                <a:gd name="T120" fmla="*/ 4155 w 4183"/>
                <a:gd name="T121" fmla="*/ 1011 h 2515"/>
                <a:gd name="T122" fmla="*/ 4157 w 4183"/>
                <a:gd name="T123" fmla="*/ 1016 h 2515"/>
                <a:gd name="T124" fmla="*/ 4161 w 4183"/>
                <a:gd name="T125" fmla="*/ 1022 h 2515"/>
                <a:gd name="T126" fmla="*/ 4164 w 4183"/>
                <a:gd name="T127" fmla="*/ 1026 h 2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  <a:cxn ang="0">
                  <a:pos x="T126" y="T127"/>
                </a:cxn>
              </a:cxnLst>
              <a:rect l="0" t="0" r="r" b="b"/>
              <a:pathLst>
                <a:path w="4183" h="2515">
                  <a:moveTo>
                    <a:pt x="3631" y="572"/>
                  </a:moveTo>
                  <a:lnTo>
                    <a:pt x="3641" y="593"/>
                  </a:lnTo>
                  <a:lnTo>
                    <a:pt x="3649" y="612"/>
                  </a:lnTo>
                  <a:lnTo>
                    <a:pt x="3657" y="630"/>
                  </a:lnTo>
                  <a:lnTo>
                    <a:pt x="3663" y="649"/>
                  </a:lnTo>
                  <a:lnTo>
                    <a:pt x="3670" y="667"/>
                  </a:lnTo>
                  <a:lnTo>
                    <a:pt x="3678" y="684"/>
                  </a:lnTo>
                  <a:lnTo>
                    <a:pt x="3688" y="702"/>
                  </a:lnTo>
                  <a:lnTo>
                    <a:pt x="3702" y="722"/>
                  </a:lnTo>
                  <a:lnTo>
                    <a:pt x="3727" y="760"/>
                  </a:lnTo>
                  <a:lnTo>
                    <a:pt x="3750" y="798"/>
                  </a:lnTo>
                  <a:lnTo>
                    <a:pt x="3756" y="805"/>
                  </a:lnTo>
                  <a:lnTo>
                    <a:pt x="3763" y="813"/>
                  </a:lnTo>
                  <a:lnTo>
                    <a:pt x="3770" y="820"/>
                  </a:lnTo>
                  <a:lnTo>
                    <a:pt x="3778" y="826"/>
                  </a:lnTo>
                  <a:lnTo>
                    <a:pt x="3786" y="830"/>
                  </a:lnTo>
                  <a:lnTo>
                    <a:pt x="3796" y="834"/>
                  </a:lnTo>
                  <a:lnTo>
                    <a:pt x="3806" y="836"/>
                  </a:lnTo>
                  <a:lnTo>
                    <a:pt x="3818" y="837"/>
                  </a:lnTo>
                  <a:lnTo>
                    <a:pt x="3824" y="836"/>
                  </a:lnTo>
                  <a:lnTo>
                    <a:pt x="3831" y="836"/>
                  </a:lnTo>
                  <a:lnTo>
                    <a:pt x="3837" y="834"/>
                  </a:lnTo>
                  <a:lnTo>
                    <a:pt x="3842" y="832"/>
                  </a:lnTo>
                  <a:lnTo>
                    <a:pt x="3854" y="827"/>
                  </a:lnTo>
                  <a:lnTo>
                    <a:pt x="3864" y="819"/>
                  </a:lnTo>
                  <a:lnTo>
                    <a:pt x="3873" y="811"/>
                  </a:lnTo>
                  <a:lnTo>
                    <a:pt x="3881" y="801"/>
                  </a:lnTo>
                  <a:lnTo>
                    <a:pt x="3890" y="791"/>
                  </a:lnTo>
                  <a:lnTo>
                    <a:pt x="3898" y="781"/>
                  </a:lnTo>
                  <a:lnTo>
                    <a:pt x="3906" y="770"/>
                  </a:lnTo>
                  <a:lnTo>
                    <a:pt x="3914" y="760"/>
                  </a:lnTo>
                  <a:lnTo>
                    <a:pt x="3922" y="750"/>
                  </a:lnTo>
                  <a:lnTo>
                    <a:pt x="3931" y="742"/>
                  </a:lnTo>
                  <a:lnTo>
                    <a:pt x="3941" y="735"/>
                  </a:lnTo>
                  <a:lnTo>
                    <a:pt x="3952" y="730"/>
                  </a:lnTo>
                  <a:lnTo>
                    <a:pt x="3958" y="727"/>
                  </a:lnTo>
                  <a:lnTo>
                    <a:pt x="3965" y="725"/>
                  </a:lnTo>
                  <a:lnTo>
                    <a:pt x="3970" y="725"/>
                  </a:lnTo>
                  <a:lnTo>
                    <a:pt x="3978" y="724"/>
                  </a:lnTo>
                  <a:lnTo>
                    <a:pt x="3991" y="725"/>
                  </a:lnTo>
                  <a:lnTo>
                    <a:pt x="4004" y="726"/>
                  </a:lnTo>
                  <a:lnTo>
                    <a:pt x="4016" y="728"/>
                  </a:lnTo>
                  <a:lnTo>
                    <a:pt x="4027" y="731"/>
                  </a:lnTo>
                  <a:lnTo>
                    <a:pt x="4049" y="739"/>
                  </a:lnTo>
                  <a:lnTo>
                    <a:pt x="4069" y="748"/>
                  </a:lnTo>
                  <a:lnTo>
                    <a:pt x="4089" y="758"/>
                  </a:lnTo>
                  <a:lnTo>
                    <a:pt x="4111" y="769"/>
                  </a:lnTo>
                  <a:lnTo>
                    <a:pt x="4132" y="779"/>
                  </a:lnTo>
                  <a:lnTo>
                    <a:pt x="4158" y="788"/>
                  </a:lnTo>
                  <a:lnTo>
                    <a:pt x="4158" y="788"/>
                  </a:lnTo>
                  <a:lnTo>
                    <a:pt x="4153" y="794"/>
                  </a:lnTo>
                  <a:lnTo>
                    <a:pt x="4149" y="802"/>
                  </a:lnTo>
                  <a:lnTo>
                    <a:pt x="4147" y="810"/>
                  </a:lnTo>
                  <a:lnTo>
                    <a:pt x="4147" y="818"/>
                  </a:lnTo>
                  <a:lnTo>
                    <a:pt x="4147" y="932"/>
                  </a:lnTo>
                  <a:lnTo>
                    <a:pt x="4146" y="954"/>
                  </a:lnTo>
                  <a:lnTo>
                    <a:pt x="4147" y="972"/>
                  </a:lnTo>
                  <a:lnTo>
                    <a:pt x="4148" y="981"/>
                  </a:lnTo>
                  <a:lnTo>
                    <a:pt x="4149" y="990"/>
                  </a:lnTo>
                  <a:lnTo>
                    <a:pt x="4152" y="1000"/>
                  </a:lnTo>
                  <a:lnTo>
                    <a:pt x="4155" y="1011"/>
                  </a:lnTo>
                  <a:lnTo>
                    <a:pt x="4157" y="1016"/>
                  </a:lnTo>
                  <a:lnTo>
                    <a:pt x="4161" y="1022"/>
                  </a:lnTo>
                  <a:lnTo>
                    <a:pt x="4164" y="1026"/>
                  </a:lnTo>
                  <a:lnTo>
                    <a:pt x="4168" y="1031"/>
                  </a:lnTo>
                  <a:lnTo>
                    <a:pt x="4172" y="1035"/>
                  </a:lnTo>
                  <a:lnTo>
                    <a:pt x="4174" y="1040"/>
                  </a:lnTo>
                  <a:lnTo>
                    <a:pt x="4177" y="1046"/>
                  </a:lnTo>
                  <a:lnTo>
                    <a:pt x="4178" y="1052"/>
                  </a:lnTo>
                  <a:lnTo>
                    <a:pt x="4177" y="1071"/>
                  </a:lnTo>
                  <a:lnTo>
                    <a:pt x="4173" y="1086"/>
                  </a:lnTo>
                  <a:lnTo>
                    <a:pt x="4169" y="1101"/>
                  </a:lnTo>
                  <a:lnTo>
                    <a:pt x="4162" y="1115"/>
                  </a:lnTo>
                  <a:lnTo>
                    <a:pt x="4147" y="1143"/>
                  </a:lnTo>
                  <a:lnTo>
                    <a:pt x="4132" y="1175"/>
                  </a:lnTo>
                  <a:lnTo>
                    <a:pt x="4124" y="1187"/>
                  </a:lnTo>
                  <a:lnTo>
                    <a:pt x="4117" y="1197"/>
                  </a:lnTo>
                  <a:lnTo>
                    <a:pt x="4112" y="1203"/>
                  </a:lnTo>
                  <a:lnTo>
                    <a:pt x="4110" y="1209"/>
                  </a:lnTo>
                  <a:lnTo>
                    <a:pt x="4107" y="1216"/>
                  </a:lnTo>
                  <a:lnTo>
                    <a:pt x="4106" y="1222"/>
                  </a:lnTo>
                  <a:lnTo>
                    <a:pt x="4107" y="1238"/>
                  </a:lnTo>
                  <a:lnTo>
                    <a:pt x="4110" y="1252"/>
                  </a:lnTo>
                  <a:lnTo>
                    <a:pt x="4113" y="1265"/>
                  </a:lnTo>
                  <a:lnTo>
                    <a:pt x="4118" y="1278"/>
                  </a:lnTo>
                  <a:lnTo>
                    <a:pt x="4122" y="1290"/>
                  </a:lnTo>
                  <a:lnTo>
                    <a:pt x="4126" y="1303"/>
                  </a:lnTo>
                  <a:lnTo>
                    <a:pt x="4128" y="1318"/>
                  </a:lnTo>
                  <a:lnTo>
                    <a:pt x="4129" y="1332"/>
                  </a:lnTo>
                  <a:lnTo>
                    <a:pt x="4129" y="1447"/>
                  </a:lnTo>
                  <a:lnTo>
                    <a:pt x="4129" y="1455"/>
                  </a:lnTo>
                  <a:lnTo>
                    <a:pt x="4130" y="1463"/>
                  </a:lnTo>
                  <a:lnTo>
                    <a:pt x="4132" y="1469"/>
                  </a:lnTo>
                  <a:lnTo>
                    <a:pt x="4135" y="1476"/>
                  </a:lnTo>
                  <a:lnTo>
                    <a:pt x="4141" y="1489"/>
                  </a:lnTo>
                  <a:lnTo>
                    <a:pt x="4148" y="1500"/>
                  </a:lnTo>
                  <a:lnTo>
                    <a:pt x="4155" y="1512"/>
                  </a:lnTo>
                  <a:lnTo>
                    <a:pt x="4162" y="1525"/>
                  </a:lnTo>
                  <a:lnTo>
                    <a:pt x="4164" y="1532"/>
                  </a:lnTo>
                  <a:lnTo>
                    <a:pt x="4166" y="1538"/>
                  </a:lnTo>
                  <a:lnTo>
                    <a:pt x="4168" y="1545"/>
                  </a:lnTo>
                  <a:lnTo>
                    <a:pt x="4168" y="1553"/>
                  </a:lnTo>
                  <a:lnTo>
                    <a:pt x="4164" y="1570"/>
                  </a:lnTo>
                  <a:lnTo>
                    <a:pt x="4161" y="1586"/>
                  </a:lnTo>
                  <a:lnTo>
                    <a:pt x="4162" y="1595"/>
                  </a:lnTo>
                  <a:lnTo>
                    <a:pt x="4164" y="1602"/>
                  </a:lnTo>
                  <a:lnTo>
                    <a:pt x="4169" y="1610"/>
                  </a:lnTo>
                  <a:lnTo>
                    <a:pt x="4172" y="1617"/>
                  </a:lnTo>
                  <a:lnTo>
                    <a:pt x="4177" y="1623"/>
                  </a:lnTo>
                  <a:lnTo>
                    <a:pt x="4180" y="1630"/>
                  </a:lnTo>
                  <a:lnTo>
                    <a:pt x="4182" y="1638"/>
                  </a:lnTo>
                  <a:lnTo>
                    <a:pt x="4183" y="1647"/>
                  </a:lnTo>
                  <a:lnTo>
                    <a:pt x="4181" y="1654"/>
                  </a:lnTo>
                  <a:lnTo>
                    <a:pt x="4178" y="1660"/>
                  </a:lnTo>
                  <a:lnTo>
                    <a:pt x="4162" y="1657"/>
                  </a:lnTo>
                  <a:lnTo>
                    <a:pt x="4148" y="1654"/>
                  </a:lnTo>
                  <a:lnTo>
                    <a:pt x="4135" y="1651"/>
                  </a:lnTo>
                  <a:lnTo>
                    <a:pt x="4119" y="1651"/>
                  </a:lnTo>
                  <a:lnTo>
                    <a:pt x="4109" y="1651"/>
                  </a:lnTo>
                  <a:lnTo>
                    <a:pt x="4100" y="1653"/>
                  </a:lnTo>
                  <a:lnTo>
                    <a:pt x="4092" y="1655"/>
                  </a:lnTo>
                  <a:lnTo>
                    <a:pt x="4084" y="1660"/>
                  </a:lnTo>
                  <a:lnTo>
                    <a:pt x="4068" y="1670"/>
                  </a:lnTo>
                  <a:lnTo>
                    <a:pt x="4052" y="1682"/>
                  </a:lnTo>
                  <a:lnTo>
                    <a:pt x="4038" y="1693"/>
                  </a:lnTo>
                  <a:lnTo>
                    <a:pt x="4026" y="1702"/>
                  </a:lnTo>
                  <a:lnTo>
                    <a:pt x="4021" y="1706"/>
                  </a:lnTo>
                  <a:lnTo>
                    <a:pt x="4017" y="1713"/>
                  </a:lnTo>
                  <a:lnTo>
                    <a:pt x="4012" y="1720"/>
                  </a:lnTo>
                  <a:lnTo>
                    <a:pt x="4010" y="1728"/>
                  </a:lnTo>
                  <a:lnTo>
                    <a:pt x="4007" y="1746"/>
                  </a:lnTo>
                  <a:lnTo>
                    <a:pt x="4003" y="1762"/>
                  </a:lnTo>
                  <a:lnTo>
                    <a:pt x="4000" y="1777"/>
                  </a:lnTo>
                  <a:lnTo>
                    <a:pt x="3994" y="1794"/>
                  </a:lnTo>
                  <a:lnTo>
                    <a:pt x="3981" y="1824"/>
                  </a:lnTo>
                  <a:lnTo>
                    <a:pt x="3967" y="1851"/>
                  </a:lnTo>
                  <a:lnTo>
                    <a:pt x="3955" y="1876"/>
                  </a:lnTo>
                  <a:lnTo>
                    <a:pt x="3941" y="1900"/>
                  </a:lnTo>
                  <a:lnTo>
                    <a:pt x="3929" y="1924"/>
                  </a:lnTo>
                  <a:lnTo>
                    <a:pt x="3917" y="1949"/>
                  </a:lnTo>
                  <a:lnTo>
                    <a:pt x="3906" y="1976"/>
                  </a:lnTo>
                  <a:lnTo>
                    <a:pt x="3895" y="2006"/>
                  </a:lnTo>
                  <a:lnTo>
                    <a:pt x="3884" y="2003"/>
                  </a:lnTo>
                  <a:lnTo>
                    <a:pt x="3875" y="1998"/>
                  </a:lnTo>
                  <a:lnTo>
                    <a:pt x="3866" y="1994"/>
                  </a:lnTo>
                  <a:lnTo>
                    <a:pt x="3858" y="1989"/>
                  </a:lnTo>
                  <a:lnTo>
                    <a:pt x="3842" y="1979"/>
                  </a:lnTo>
                  <a:lnTo>
                    <a:pt x="3829" y="1968"/>
                  </a:lnTo>
                  <a:lnTo>
                    <a:pt x="3815" y="1956"/>
                  </a:lnTo>
                  <a:lnTo>
                    <a:pt x="3801" y="1945"/>
                  </a:lnTo>
                  <a:lnTo>
                    <a:pt x="3785" y="1934"/>
                  </a:lnTo>
                  <a:lnTo>
                    <a:pt x="3765" y="1924"/>
                  </a:lnTo>
                  <a:lnTo>
                    <a:pt x="3760" y="1921"/>
                  </a:lnTo>
                  <a:lnTo>
                    <a:pt x="3753" y="1920"/>
                  </a:lnTo>
                  <a:lnTo>
                    <a:pt x="3747" y="1920"/>
                  </a:lnTo>
                  <a:lnTo>
                    <a:pt x="3740" y="1921"/>
                  </a:lnTo>
                  <a:lnTo>
                    <a:pt x="3735" y="1922"/>
                  </a:lnTo>
                  <a:lnTo>
                    <a:pt x="3728" y="1924"/>
                  </a:lnTo>
                  <a:lnTo>
                    <a:pt x="3721" y="1924"/>
                  </a:lnTo>
                  <a:lnTo>
                    <a:pt x="3714" y="1924"/>
                  </a:lnTo>
                  <a:lnTo>
                    <a:pt x="3709" y="1921"/>
                  </a:lnTo>
                  <a:lnTo>
                    <a:pt x="3703" y="1919"/>
                  </a:lnTo>
                  <a:lnTo>
                    <a:pt x="3699" y="1915"/>
                  </a:lnTo>
                  <a:lnTo>
                    <a:pt x="3694" y="1911"/>
                  </a:lnTo>
                  <a:lnTo>
                    <a:pt x="3690" y="1908"/>
                  </a:lnTo>
                  <a:lnTo>
                    <a:pt x="3685" y="1904"/>
                  </a:lnTo>
                  <a:lnTo>
                    <a:pt x="3679" y="1902"/>
                  </a:lnTo>
                  <a:lnTo>
                    <a:pt x="3673" y="1901"/>
                  </a:lnTo>
                  <a:lnTo>
                    <a:pt x="3668" y="1901"/>
                  </a:lnTo>
                  <a:lnTo>
                    <a:pt x="3665" y="1902"/>
                  </a:lnTo>
                  <a:lnTo>
                    <a:pt x="3662" y="1903"/>
                  </a:lnTo>
                  <a:lnTo>
                    <a:pt x="3659" y="1905"/>
                  </a:lnTo>
                  <a:lnTo>
                    <a:pt x="3656" y="1911"/>
                  </a:lnTo>
                  <a:lnTo>
                    <a:pt x="3652" y="1918"/>
                  </a:lnTo>
                  <a:lnTo>
                    <a:pt x="3649" y="1926"/>
                  </a:lnTo>
                  <a:lnTo>
                    <a:pt x="3645" y="1934"/>
                  </a:lnTo>
                  <a:lnTo>
                    <a:pt x="3642" y="1942"/>
                  </a:lnTo>
                  <a:lnTo>
                    <a:pt x="3637" y="1949"/>
                  </a:lnTo>
                  <a:lnTo>
                    <a:pt x="3632" y="1955"/>
                  </a:lnTo>
                  <a:lnTo>
                    <a:pt x="3625" y="1960"/>
                  </a:lnTo>
                  <a:lnTo>
                    <a:pt x="3618" y="1963"/>
                  </a:lnTo>
                  <a:lnTo>
                    <a:pt x="3610" y="1966"/>
                  </a:lnTo>
                  <a:lnTo>
                    <a:pt x="3595" y="1970"/>
                  </a:lnTo>
                  <a:lnTo>
                    <a:pt x="3580" y="1975"/>
                  </a:lnTo>
                  <a:lnTo>
                    <a:pt x="3569" y="1979"/>
                  </a:lnTo>
                  <a:lnTo>
                    <a:pt x="3560" y="1985"/>
                  </a:lnTo>
                  <a:lnTo>
                    <a:pt x="3551" y="1990"/>
                  </a:lnTo>
                  <a:lnTo>
                    <a:pt x="3541" y="1994"/>
                  </a:lnTo>
                  <a:lnTo>
                    <a:pt x="3531" y="1995"/>
                  </a:lnTo>
                  <a:lnTo>
                    <a:pt x="3522" y="1995"/>
                  </a:lnTo>
                  <a:lnTo>
                    <a:pt x="3513" y="1994"/>
                  </a:lnTo>
                  <a:lnTo>
                    <a:pt x="3505" y="1993"/>
                  </a:lnTo>
                  <a:lnTo>
                    <a:pt x="3496" y="1992"/>
                  </a:lnTo>
                  <a:lnTo>
                    <a:pt x="3488" y="1993"/>
                  </a:lnTo>
                  <a:lnTo>
                    <a:pt x="3484" y="1994"/>
                  </a:lnTo>
                  <a:lnTo>
                    <a:pt x="3481" y="1995"/>
                  </a:lnTo>
                  <a:lnTo>
                    <a:pt x="3477" y="1997"/>
                  </a:lnTo>
                  <a:lnTo>
                    <a:pt x="3473" y="2001"/>
                  </a:lnTo>
                  <a:lnTo>
                    <a:pt x="3470" y="2004"/>
                  </a:lnTo>
                  <a:lnTo>
                    <a:pt x="3467" y="2007"/>
                  </a:lnTo>
                  <a:lnTo>
                    <a:pt x="3465" y="2012"/>
                  </a:lnTo>
                  <a:lnTo>
                    <a:pt x="3463" y="2015"/>
                  </a:lnTo>
                  <a:lnTo>
                    <a:pt x="3461" y="2024"/>
                  </a:lnTo>
                  <a:lnTo>
                    <a:pt x="3460" y="2033"/>
                  </a:lnTo>
                  <a:lnTo>
                    <a:pt x="3458" y="2041"/>
                  </a:lnTo>
                  <a:lnTo>
                    <a:pt x="3456" y="2050"/>
                  </a:lnTo>
                  <a:lnTo>
                    <a:pt x="3453" y="2060"/>
                  </a:lnTo>
                  <a:lnTo>
                    <a:pt x="3447" y="2067"/>
                  </a:lnTo>
                  <a:lnTo>
                    <a:pt x="3440" y="2075"/>
                  </a:lnTo>
                  <a:lnTo>
                    <a:pt x="3434" y="2081"/>
                  </a:lnTo>
                  <a:lnTo>
                    <a:pt x="3427" y="2087"/>
                  </a:lnTo>
                  <a:lnTo>
                    <a:pt x="3419" y="2090"/>
                  </a:lnTo>
                  <a:lnTo>
                    <a:pt x="3411" y="2094"/>
                  </a:lnTo>
                  <a:lnTo>
                    <a:pt x="3402" y="2096"/>
                  </a:lnTo>
                  <a:lnTo>
                    <a:pt x="3393" y="2097"/>
                  </a:lnTo>
                  <a:lnTo>
                    <a:pt x="3383" y="2097"/>
                  </a:lnTo>
                  <a:lnTo>
                    <a:pt x="3307" y="2097"/>
                  </a:lnTo>
                  <a:lnTo>
                    <a:pt x="3272" y="2097"/>
                  </a:lnTo>
                  <a:lnTo>
                    <a:pt x="3240" y="2099"/>
                  </a:lnTo>
                  <a:lnTo>
                    <a:pt x="3225" y="2101"/>
                  </a:lnTo>
                  <a:lnTo>
                    <a:pt x="3209" y="2105"/>
                  </a:lnTo>
                  <a:lnTo>
                    <a:pt x="3192" y="2108"/>
                  </a:lnTo>
                  <a:lnTo>
                    <a:pt x="3174" y="2113"/>
                  </a:lnTo>
                  <a:lnTo>
                    <a:pt x="3167" y="2116"/>
                  </a:lnTo>
                  <a:lnTo>
                    <a:pt x="3162" y="2120"/>
                  </a:lnTo>
                  <a:lnTo>
                    <a:pt x="3156" y="2123"/>
                  </a:lnTo>
                  <a:lnTo>
                    <a:pt x="3150" y="2128"/>
                  </a:lnTo>
                  <a:lnTo>
                    <a:pt x="3146" y="2132"/>
                  </a:lnTo>
                  <a:lnTo>
                    <a:pt x="3140" y="2135"/>
                  </a:lnTo>
                  <a:lnTo>
                    <a:pt x="3133" y="2138"/>
                  </a:lnTo>
                  <a:lnTo>
                    <a:pt x="3127" y="2139"/>
                  </a:lnTo>
                  <a:lnTo>
                    <a:pt x="3117" y="2138"/>
                  </a:lnTo>
                  <a:lnTo>
                    <a:pt x="3108" y="2135"/>
                  </a:lnTo>
                  <a:lnTo>
                    <a:pt x="3102" y="2132"/>
                  </a:lnTo>
                  <a:lnTo>
                    <a:pt x="3094" y="2129"/>
                  </a:lnTo>
                  <a:lnTo>
                    <a:pt x="3087" y="2125"/>
                  </a:lnTo>
                  <a:lnTo>
                    <a:pt x="3079" y="2122"/>
                  </a:lnTo>
                  <a:lnTo>
                    <a:pt x="3071" y="2121"/>
                  </a:lnTo>
                  <a:lnTo>
                    <a:pt x="3062" y="2120"/>
                  </a:lnTo>
                  <a:lnTo>
                    <a:pt x="3052" y="2120"/>
                  </a:lnTo>
                  <a:lnTo>
                    <a:pt x="3042" y="2122"/>
                  </a:lnTo>
                  <a:lnTo>
                    <a:pt x="3033" y="2126"/>
                  </a:lnTo>
                  <a:lnTo>
                    <a:pt x="3025" y="2131"/>
                  </a:lnTo>
                  <a:lnTo>
                    <a:pt x="3010" y="2142"/>
                  </a:lnTo>
                  <a:lnTo>
                    <a:pt x="2996" y="2155"/>
                  </a:lnTo>
                  <a:lnTo>
                    <a:pt x="2983" y="2167"/>
                  </a:lnTo>
                  <a:lnTo>
                    <a:pt x="2967" y="2179"/>
                  </a:lnTo>
                  <a:lnTo>
                    <a:pt x="2959" y="2183"/>
                  </a:lnTo>
                  <a:lnTo>
                    <a:pt x="2950" y="2188"/>
                  </a:lnTo>
                  <a:lnTo>
                    <a:pt x="2941" y="2190"/>
                  </a:lnTo>
                  <a:lnTo>
                    <a:pt x="2931" y="2190"/>
                  </a:lnTo>
                  <a:lnTo>
                    <a:pt x="2927" y="2203"/>
                  </a:lnTo>
                  <a:lnTo>
                    <a:pt x="2931" y="2211"/>
                  </a:lnTo>
                  <a:lnTo>
                    <a:pt x="2934" y="2218"/>
                  </a:lnTo>
                  <a:lnTo>
                    <a:pt x="2936" y="2226"/>
                  </a:lnTo>
                  <a:lnTo>
                    <a:pt x="2936" y="2235"/>
                  </a:lnTo>
                  <a:lnTo>
                    <a:pt x="2936" y="2245"/>
                  </a:lnTo>
                  <a:lnTo>
                    <a:pt x="2934" y="2254"/>
                  </a:lnTo>
                  <a:lnTo>
                    <a:pt x="2931" y="2262"/>
                  </a:lnTo>
                  <a:lnTo>
                    <a:pt x="2927" y="2270"/>
                  </a:lnTo>
                  <a:lnTo>
                    <a:pt x="2923" y="2278"/>
                  </a:lnTo>
                  <a:lnTo>
                    <a:pt x="2919" y="2287"/>
                  </a:lnTo>
                  <a:lnTo>
                    <a:pt x="2916" y="2296"/>
                  </a:lnTo>
                  <a:lnTo>
                    <a:pt x="2914" y="2305"/>
                  </a:lnTo>
                  <a:lnTo>
                    <a:pt x="2914" y="2320"/>
                  </a:lnTo>
                  <a:lnTo>
                    <a:pt x="2916" y="2334"/>
                  </a:lnTo>
                  <a:lnTo>
                    <a:pt x="2916" y="2339"/>
                  </a:lnTo>
                  <a:lnTo>
                    <a:pt x="2916" y="2346"/>
                  </a:lnTo>
                  <a:lnTo>
                    <a:pt x="2915" y="2352"/>
                  </a:lnTo>
                  <a:lnTo>
                    <a:pt x="2911" y="2357"/>
                  </a:lnTo>
                  <a:lnTo>
                    <a:pt x="2907" y="2361"/>
                  </a:lnTo>
                  <a:lnTo>
                    <a:pt x="2902" y="2363"/>
                  </a:lnTo>
                  <a:lnTo>
                    <a:pt x="2897" y="2365"/>
                  </a:lnTo>
                  <a:lnTo>
                    <a:pt x="2892" y="2367"/>
                  </a:lnTo>
                  <a:lnTo>
                    <a:pt x="2886" y="2369"/>
                  </a:lnTo>
                  <a:lnTo>
                    <a:pt x="2882" y="2370"/>
                  </a:lnTo>
                  <a:lnTo>
                    <a:pt x="2877" y="2372"/>
                  </a:lnTo>
                  <a:lnTo>
                    <a:pt x="2873" y="2377"/>
                  </a:lnTo>
                  <a:lnTo>
                    <a:pt x="2867" y="2384"/>
                  </a:lnTo>
                  <a:lnTo>
                    <a:pt x="2863" y="2391"/>
                  </a:lnTo>
                  <a:lnTo>
                    <a:pt x="2860" y="2399"/>
                  </a:lnTo>
                  <a:lnTo>
                    <a:pt x="2859" y="2407"/>
                  </a:lnTo>
                  <a:lnTo>
                    <a:pt x="2858" y="2424"/>
                  </a:lnTo>
                  <a:lnTo>
                    <a:pt x="2856" y="2444"/>
                  </a:lnTo>
                  <a:lnTo>
                    <a:pt x="2846" y="2438"/>
                  </a:lnTo>
                  <a:lnTo>
                    <a:pt x="2837" y="2433"/>
                  </a:lnTo>
                  <a:lnTo>
                    <a:pt x="2827" y="2428"/>
                  </a:lnTo>
                  <a:lnTo>
                    <a:pt x="2817" y="2422"/>
                  </a:lnTo>
                  <a:lnTo>
                    <a:pt x="2815" y="2419"/>
                  </a:lnTo>
                  <a:lnTo>
                    <a:pt x="2813" y="2414"/>
                  </a:lnTo>
                  <a:lnTo>
                    <a:pt x="2810" y="2411"/>
                  </a:lnTo>
                  <a:lnTo>
                    <a:pt x="2809" y="2406"/>
                  </a:lnTo>
                  <a:lnTo>
                    <a:pt x="2807" y="2402"/>
                  </a:lnTo>
                  <a:lnTo>
                    <a:pt x="2806" y="2398"/>
                  </a:lnTo>
                  <a:lnTo>
                    <a:pt x="2803" y="2397"/>
                  </a:lnTo>
                  <a:lnTo>
                    <a:pt x="2798" y="2396"/>
                  </a:lnTo>
                  <a:lnTo>
                    <a:pt x="2789" y="2397"/>
                  </a:lnTo>
                  <a:lnTo>
                    <a:pt x="2782" y="2399"/>
                  </a:lnTo>
                  <a:lnTo>
                    <a:pt x="2775" y="2404"/>
                  </a:lnTo>
                  <a:lnTo>
                    <a:pt x="2770" y="2410"/>
                  </a:lnTo>
                  <a:lnTo>
                    <a:pt x="2757" y="2422"/>
                  </a:lnTo>
                  <a:lnTo>
                    <a:pt x="2744" y="2435"/>
                  </a:lnTo>
                  <a:lnTo>
                    <a:pt x="2736" y="2419"/>
                  </a:lnTo>
                  <a:lnTo>
                    <a:pt x="2729" y="2403"/>
                  </a:lnTo>
                  <a:lnTo>
                    <a:pt x="2723" y="2388"/>
                  </a:lnTo>
                  <a:lnTo>
                    <a:pt x="2718" y="2370"/>
                  </a:lnTo>
                  <a:lnTo>
                    <a:pt x="2710" y="2377"/>
                  </a:lnTo>
                  <a:lnTo>
                    <a:pt x="2703" y="2384"/>
                  </a:lnTo>
                  <a:lnTo>
                    <a:pt x="2697" y="2390"/>
                  </a:lnTo>
                  <a:lnTo>
                    <a:pt x="2693" y="2397"/>
                  </a:lnTo>
                  <a:lnTo>
                    <a:pt x="2685" y="2413"/>
                  </a:lnTo>
                  <a:lnTo>
                    <a:pt x="2679" y="2429"/>
                  </a:lnTo>
                  <a:lnTo>
                    <a:pt x="2673" y="2446"/>
                  </a:lnTo>
                  <a:lnTo>
                    <a:pt x="2668" y="2464"/>
                  </a:lnTo>
                  <a:lnTo>
                    <a:pt x="2664" y="2472"/>
                  </a:lnTo>
                  <a:lnTo>
                    <a:pt x="2660" y="2481"/>
                  </a:lnTo>
                  <a:lnTo>
                    <a:pt x="2655" y="2490"/>
                  </a:lnTo>
                  <a:lnTo>
                    <a:pt x="2651" y="2499"/>
                  </a:lnTo>
                  <a:lnTo>
                    <a:pt x="2638" y="2492"/>
                  </a:lnTo>
                  <a:lnTo>
                    <a:pt x="2626" y="2488"/>
                  </a:lnTo>
                  <a:lnTo>
                    <a:pt x="2615" y="2484"/>
                  </a:lnTo>
                  <a:lnTo>
                    <a:pt x="2604" y="2481"/>
                  </a:lnTo>
                  <a:lnTo>
                    <a:pt x="2593" y="2479"/>
                  </a:lnTo>
                  <a:lnTo>
                    <a:pt x="2581" y="2478"/>
                  </a:lnTo>
                  <a:lnTo>
                    <a:pt x="2568" y="2476"/>
                  </a:lnTo>
                  <a:lnTo>
                    <a:pt x="2554" y="2476"/>
                  </a:lnTo>
                  <a:lnTo>
                    <a:pt x="2541" y="2478"/>
                  </a:lnTo>
                  <a:lnTo>
                    <a:pt x="2530" y="2480"/>
                  </a:lnTo>
                  <a:lnTo>
                    <a:pt x="2519" y="2484"/>
                  </a:lnTo>
                  <a:lnTo>
                    <a:pt x="2510" y="2489"/>
                  </a:lnTo>
                  <a:lnTo>
                    <a:pt x="2492" y="2501"/>
                  </a:lnTo>
                  <a:lnTo>
                    <a:pt x="2471" y="2515"/>
                  </a:lnTo>
                  <a:lnTo>
                    <a:pt x="2471" y="2515"/>
                  </a:lnTo>
                  <a:lnTo>
                    <a:pt x="2472" y="2510"/>
                  </a:lnTo>
                  <a:lnTo>
                    <a:pt x="2472" y="2506"/>
                  </a:lnTo>
                  <a:lnTo>
                    <a:pt x="2472" y="2471"/>
                  </a:lnTo>
                  <a:lnTo>
                    <a:pt x="2472" y="2467"/>
                  </a:lnTo>
                  <a:lnTo>
                    <a:pt x="2471" y="2465"/>
                  </a:lnTo>
                  <a:lnTo>
                    <a:pt x="2470" y="2463"/>
                  </a:lnTo>
                  <a:lnTo>
                    <a:pt x="2468" y="2461"/>
                  </a:lnTo>
                  <a:lnTo>
                    <a:pt x="2463" y="2458"/>
                  </a:lnTo>
                  <a:lnTo>
                    <a:pt x="2457" y="2456"/>
                  </a:lnTo>
                  <a:lnTo>
                    <a:pt x="2443" y="2455"/>
                  </a:lnTo>
                  <a:lnTo>
                    <a:pt x="2429" y="2455"/>
                  </a:lnTo>
                  <a:lnTo>
                    <a:pt x="2425" y="2438"/>
                  </a:lnTo>
                  <a:lnTo>
                    <a:pt x="2424" y="2422"/>
                  </a:lnTo>
                  <a:lnTo>
                    <a:pt x="2424" y="2418"/>
                  </a:lnTo>
                  <a:lnTo>
                    <a:pt x="2426" y="2415"/>
                  </a:lnTo>
                  <a:lnTo>
                    <a:pt x="2429" y="2412"/>
                  </a:lnTo>
                  <a:lnTo>
                    <a:pt x="2433" y="2411"/>
                  </a:lnTo>
                  <a:lnTo>
                    <a:pt x="2441" y="2408"/>
                  </a:lnTo>
                  <a:lnTo>
                    <a:pt x="2449" y="2407"/>
                  </a:lnTo>
                  <a:lnTo>
                    <a:pt x="2463" y="2405"/>
                  </a:lnTo>
                  <a:lnTo>
                    <a:pt x="2474" y="2403"/>
                  </a:lnTo>
                  <a:lnTo>
                    <a:pt x="2484" y="2399"/>
                  </a:lnTo>
                  <a:lnTo>
                    <a:pt x="2497" y="2394"/>
                  </a:lnTo>
                  <a:lnTo>
                    <a:pt x="2492" y="2388"/>
                  </a:lnTo>
                  <a:lnTo>
                    <a:pt x="2489" y="2382"/>
                  </a:lnTo>
                  <a:lnTo>
                    <a:pt x="2484" y="2378"/>
                  </a:lnTo>
                  <a:lnTo>
                    <a:pt x="2480" y="2373"/>
                  </a:lnTo>
                  <a:lnTo>
                    <a:pt x="2475" y="2370"/>
                  </a:lnTo>
                  <a:lnTo>
                    <a:pt x="2470" y="2367"/>
                  </a:lnTo>
                  <a:lnTo>
                    <a:pt x="2463" y="2364"/>
                  </a:lnTo>
                  <a:lnTo>
                    <a:pt x="2456" y="2362"/>
                  </a:lnTo>
                  <a:lnTo>
                    <a:pt x="2446" y="2362"/>
                  </a:lnTo>
                  <a:lnTo>
                    <a:pt x="2437" y="2362"/>
                  </a:lnTo>
                  <a:lnTo>
                    <a:pt x="2428" y="2357"/>
                  </a:lnTo>
                  <a:lnTo>
                    <a:pt x="2420" y="2353"/>
                  </a:lnTo>
                  <a:lnTo>
                    <a:pt x="2416" y="2351"/>
                  </a:lnTo>
                  <a:lnTo>
                    <a:pt x="2412" y="2350"/>
                  </a:lnTo>
                  <a:lnTo>
                    <a:pt x="2407" y="2348"/>
                  </a:lnTo>
                  <a:lnTo>
                    <a:pt x="2403" y="2347"/>
                  </a:lnTo>
                  <a:lnTo>
                    <a:pt x="2390" y="2352"/>
                  </a:lnTo>
                  <a:lnTo>
                    <a:pt x="2378" y="2355"/>
                  </a:lnTo>
                  <a:lnTo>
                    <a:pt x="2369" y="2354"/>
                  </a:lnTo>
                  <a:lnTo>
                    <a:pt x="2362" y="2351"/>
                  </a:lnTo>
                  <a:lnTo>
                    <a:pt x="2355" y="2347"/>
                  </a:lnTo>
                  <a:lnTo>
                    <a:pt x="2348" y="2343"/>
                  </a:lnTo>
                  <a:lnTo>
                    <a:pt x="2342" y="2341"/>
                  </a:lnTo>
                  <a:lnTo>
                    <a:pt x="2335" y="2339"/>
                  </a:lnTo>
                  <a:lnTo>
                    <a:pt x="2328" y="2341"/>
                  </a:lnTo>
                  <a:lnTo>
                    <a:pt x="2321" y="2342"/>
                  </a:lnTo>
                  <a:lnTo>
                    <a:pt x="2314" y="2343"/>
                  </a:lnTo>
                  <a:lnTo>
                    <a:pt x="2308" y="2344"/>
                  </a:lnTo>
                  <a:lnTo>
                    <a:pt x="2300" y="2344"/>
                  </a:lnTo>
                  <a:lnTo>
                    <a:pt x="2292" y="2343"/>
                  </a:lnTo>
                  <a:lnTo>
                    <a:pt x="2281" y="2338"/>
                  </a:lnTo>
                  <a:lnTo>
                    <a:pt x="2274" y="2334"/>
                  </a:lnTo>
                  <a:lnTo>
                    <a:pt x="2269" y="2331"/>
                  </a:lnTo>
                  <a:lnTo>
                    <a:pt x="2265" y="2330"/>
                  </a:lnTo>
                  <a:lnTo>
                    <a:pt x="2259" y="2329"/>
                  </a:lnTo>
                  <a:lnTo>
                    <a:pt x="2253" y="2328"/>
                  </a:lnTo>
                  <a:lnTo>
                    <a:pt x="2246" y="2329"/>
                  </a:lnTo>
                  <a:lnTo>
                    <a:pt x="2240" y="2329"/>
                  </a:lnTo>
                  <a:lnTo>
                    <a:pt x="2234" y="2331"/>
                  </a:lnTo>
                  <a:lnTo>
                    <a:pt x="2228" y="2335"/>
                  </a:lnTo>
                  <a:lnTo>
                    <a:pt x="2225" y="2338"/>
                  </a:lnTo>
                  <a:lnTo>
                    <a:pt x="2221" y="2342"/>
                  </a:lnTo>
                  <a:lnTo>
                    <a:pt x="2220" y="2346"/>
                  </a:lnTo>
                  <a:lnTo>
                    <a:pt x="2219" y="2351"/>
                  </a:lnTo>
                  <a:lnTo>
                    <a:pt x="2217" y="2355"/>
                  </a:lnTo>
                  <a:lnTo>
                    <a:pt x="2216" y="2359"/>
                  </a:lnTo>
                  <a:lnTo>
                    <a:pt x="2212" y="2361"/>
                  </a:lnTo>
                  <a:lnTo>
                    <a:pt x="2209" y="2362"/>
                  </a:lnTo>
                  <a:lnTo>
                    <a:pt x="2198" y="2361"/>
                  </a:lnTo>
                  <a:lnTo>
                    <a:pt x="2187" y="2357"/>
                  </a:lnTo>
                  <a:lnTo>
                    <a:pt x="2178" y="2355"/>
                  </a:lnTo>
                  <a:lnTo>
                    <a:pt x="2167" y="2354"/>
                  </a:lnTo>
                  <a:lnTo>
                    <a:pt x="2155" y="2355"/>
                  </a:lnTo>
                  <a:lnTo>
                    <a:pt x="2144" y="2356"/>
                  </a:lnTo>
                  <a:lnTo>
                    <a:pt x="2134" y="2360"/>
                  </a:lnTo>
                  <a:lnTo>
                    <a:pt x="2124" y="2363"/>
                  </a:lnTo>
                  <a:lnTo>
                    <a:pt x="2115" y="2367"/>
                  </a:lnTo>
                  <a:lnTo>
                    <a:pt x="2105" y="2369"/>
                  </a:lnTo>
                  <a:lnTo>
                    <a:pt x="2093" y="2371"/>
                  </a:lnTo>
                  <a:lnTo>
                    <a:pt x="2082" y="2372"/>
                  </a:lnTo>
                  <a:lnTo>
                    <a:pt x="2074" y="2371"/>
                  </a:lnTo>
                  <a:lnTo>
                    <a:pt x="2066" y="2370"/>
                  </a:lnTo>
                  <a:lnTo>
                    <a:pt x="2059" y="2368"/>
                  </a:lnTo>
                  <a:lnTo>
                    <a:pt x="2054" y="2364"/>
                  </a:lnTo>
                  <a:lnTo>
                    <a:pt x="2048" y="2361"/>
                  </a:lnTo>
                  <a:lnTo>
                    <a:pt x="2042" y="2355"/>
                  </a:lnTo>
                  <a:lnTo>
                    <a:pt x="2037" y="2351"/>
                  </a:lnTo>
                  <a:lnTo>
                    <a:pt x="2032" y="2344"/>
                  </a:lnTo>
                  <a:lnTo>
                    <a:pt x="2021" y="2333"/>
                  </a:lnTo>
                  <a:lnTo>
                    <a:pt x="2011" y="2324"/>
                  </a:lnTo>
                  <a:lnTo>
                    <a:pt x="1999" y="2314"/>
                  </a:lnTo>
                  <a:lnTo>
                    <a:pt x="1987" y="2305"/>
                  </a:lnTo>
                  <a:lnTo>
                    <a:pt x="1982" y="2304"/>
                  </a:lnTo>
                  <a:lnTo>
                    <a:pt x="1979" y="2303"/>
                  </a:lnTo>
                  <a:lnTo>
                    <a:pt x="1977" y="2302"/>
                  </a:lnTo>
                  <a:lnTo>
                    <a:pt x="1976" y="2301"/>
                  </a:lnTo>
                  <a:lnTo>
                    <a:pt x="1975" y="2300"/>
                  </a:lnTo>
                  <a:lnTo>
                    <a:pt x="1975" y="2297"/>
                  </a:lnTo>
                  <a:lnTo>
                    <a:pt x="1976" y="2292"/>
                  </a:lnTo>
                  <a:lnTo>
                    <a:pt x="1977" y="2287"/>
                  </a:lnTo>
                  <a:lnTo>
                    <a:pt x="2004" y="2287"/>
                  </a:lnTo>
                  <a:lnTo>
                    <a:pt x="2028" y="2287"/>
                  </a:lnTo>
                  <a:lnTo>
                    <a:pt x="2052" y="2286"/>
                  </a:lnTo>
                  <a:lnTo>
                    <a:pt x="2078" y="2286"/>
                  </a:lnTo>
                  <a:lnTo>
                    <a:pt x="2083" y="2287"/>
                  </a:lnTo>
                  <a:lnTo>
                    <a:pt x="2088" y="2288"/>
                  </a:lnTo>
                  <a:lnTo>
                    <a:pt x="2092" y="2291"/>
                  </a:lnTo>
                  <a:lnTo>
                    <a:pt x="2097" y="2294"/>
                  </a:lnTo>
                  <a:lnTo>
                    <a:pt x="2101" y="2296"/>
                  </a:lnTo>
                  <a:lnTo>
                    <a:pt x="2105" y="2299"/>
                  </a:lnTo>
                  <a:lnTo>
                    <a:pt x="2110" y="2301"/>
                  </a:lnTo>
                  <a:lnTo>
                    <a:pt x="2115" y="2301"/>
                  </a:lnTo>
                  <a:lnTo>
                    <a:pt x="2124" y="2301"/>
                  </a:lnTo>
                  <a:lnTo>
                    <a:pt x="2132" y="2299"/>
                  </a:lnTo>
                  <a:lnTo>
                    <a:pt x="2140" y="2296"/>
                  </a:lnTo>
                  <a:lnTo>
                    <a:pt x="2147" y="2293"/>
                  </a:lnTo>
                  <a:lnTo>
                    <a:pt x="2153" y="2290"/>
                  </a:lnTo>
                  <a:lnTo>
                    <a:pt x="2159" y="2284"/>
                  </a:lnTo>
                  <a:lnTo>
                    <a:pt x="2164" y="2278"/>
                  </a:lnTo>
                  <a:lnTo>
                    <a:pt x="2168" y="2270"/>
                  </a:lnTo>
                  <a:lnTo>
                    <a:pt x="2173" y="2261"/>
                  </a:lnTo>
                  <a:lnTo>
                    <a:pt x="2177" y="2252"/>
                  </a:lnTo>
                  <a:lnTo>
                    <a:pt x="2180" y="2249"/>
                  </a:lnTo>
                  <a:lnTo>
                    <a:pt x="2182" y="2245"/>
                  </a:lnTo>
                  <a:lnTo>
                    <a:pt x="2185" y="2242"/>
                  </a:lnTo>
                  <a:lnTo>
                    <a:pt x="2190" y="2239"/>
                  </a:lnTo>
                  <a:lnTo>
                    <a:pt x="2198" y="2234"/>
                  </a:lnTo>
                  <a:lnTo>
                    <a:pt x="2207" y="2229"/>
                  </a:lnTo>
                  <a:lnTo>
                    <a:pt x="2210" y="2227"/>
                  </a:lnTo>
                  <a:lnTo>
                    <a:pt x="2212" y="2224"/>
                  </a:lnTo>
                  <a:lnTo>
                    <a:pt x="2215" y="2220"/>
                  </a:lnTo>
                  <a:lnTo>
                    <a:pt x="2215" y="2216"/>
                  </a:lnTo>
                  <a:lnTo>
                    <a:pt x="2215" y="2209"/>
                  </a:lnTo>
                  <a:lnTo>
                    <a:pt x="2212" y="2205"/>
                  </a:lnTo>
                  <a:lnTo>
                    <a:pt x="2210" y="2199"/>
                  </a:lnTo>
                  <a:lnTo>
                    <a:pt x="2208" y="2194"/>
                  </a:lnTo>
                  <a:lnTo>
                    <a:pt x="2201" y="2185"/>
                  </a:lnTo>
                  <a:lnTo>
                    <a:pt x="2195" y="2174"/>
                  </a:lnTo>
                  <a:lnTo>
                    <a:pt x="2185" y="2182"/>
                  </a:lnTo>
                  <a:lnTo>
                    <a:pt x="2177" y="2190"/>
                  </a:lnTo>
                  <a:lnTo>
                    <a:pt x="2173" y="2194"/>
                  </a:lnTo>
                  <a:lnTo>
                    <a:pt x="2168" y="2197"/>
                  </a:lnTo>
                  <a:lnTo>
                    <a:pt x="2164" y="2199"/>
                  </a:lnTo>
                  <a:lnTo>
                    <a:pt x="2157" y="2200"/>
                  </a:lnTo>
                  <a:lnTo>
                    <a:pt x="2152" y="2199"/>
                  </a:lnTo>
                  <a:lnTo>
                    <a:pt x="2148" y="2197"/>
                  </a:lnTo>
                  <a:lnTo>
                    <a:pt x="2144" y="2193"/>
                  </a:lnTo>
                  <a:lnTo>
                    <a:pt x="2142" y="2189"/>
                  </a:lnTo>
                  <a:lnTo>
                    <a:pt x="2139" y="2183"/>
                  </a:lnTo>
                  <a:lnTo>
                    <a:pt x="2137" y="2179"/>
                  </a:lnTo>
                  <a:lnTo>
                    <a:pt x="2133" y="2174"/>
                  </a:lnTo>
                  <a:lnTo>
                    <a:pt x="2129" y="2171"/>
                  </a:lnTo>
                  <a:lnTo>
                    <a:pt x="2121" y="2167"/>
                  </a:lnTo>
                  <a:lnTo>
                    <a:pt x="2114" y="2164"/>
                  </a:lnTo>
                  <a:lnTo>
                    <a:pt x="2107" y="2162"/>
                  </a:lnTo>
                  <a:lnTo>
                    <a:pt x="2100" y="2160"/>
                  </a:lnTo>
                  <a:lnTo>
                    <a:pt x="2086" y="2159"/>
                  </a:lnTo>
                  <a:lnTo>
                    <a:pt x="2069" y="2159"/>
                  </a:lnTo>
                  <a:lnTo>
                    <a:pt x="2064" y="2160"/>
                  </a:lnTo>
                  <a:lnTo>
                    <a:pt x="2059" y="2162"/>
                  </a:lnTo>
                  <a:lnTo>
                    <a:pt x="2054" y="2163"/>
                  </a:lnTo>
                  <a:lnTo>
                    <a:pt x="2050" y="2165"/>
                  </a:lnTo>
                  <a:lnTo>
                    <a:pt x="2047" y="2168"/>
                  </a:lnTo>
                  <a:lnTo>
                    <a:pt x="2044" y="2172"/>
                  </a:lnTo>
                  <a:lnTo>
                    <a:pt x="2042" y="2176"/>
                  </a:lnTo>
                  <a:lnTo>
                    <a:pt x="2041" y="2181"/>
                  </a:lnTo>
                  <a:lnTo>
                    <a:pt x="2044" y="2190"/>
                  </a:lnTo>
                  <a:lnTo>
                    <a:pt x="2045" y="2199"/>
                  </a:lnTo>
                  <a:lnTo>
                    <a:pt x="2045" y="2220"/>
                  </a:lnTo>
                  <a:lnTo>
                    <a:pt x="2035" y="2220"/>
                  </a:lnTo>
                  <a:lnTo>
                    <a:pt x="2021" y="2216"/>
                  </a:lnTo>
                  <a:lnTo>
                    <a:pt x="2009" y="2211"/>
                  </a:lnTo>
                  <a:lnTo>
                    <a:pt x="1997" y="2205"/>
                  </a:lnTo>
                  <a:lnTo>
                    <a:pt x="1985" y="2197"/>
                  </a:lnTo>
                  <a:lnTo>
                    <a:pt x="1977" y="2194"/>
                  </a:lnTo>
                  <a:lnTo>
                    <a:pt x="1971" y="2190"/>
                  </a:lnTo>
                  <a:lnTo>
                    <a:pt x="1965" y="2179"/>
                  </a:lnTo>
                  <a:lnTo>
                    <a:pt x="1962" y="2166"/>
                  </a:lnTo>
                  <a:lnTo>
                    <a:pt x="1960" y="2155"/>
                  </a:lnTo>
                  <a:lnTo>
                    <a:pt x="1958" y="2143"/>
                  </a:lnTo>
                  <a:lnTo>
                    <a:pt x="1956" y="2132"/>
                  </a:lnTo>
                  <a:lnTo>
                    <a:pt x="1953" y="2121"/>
                  </a:lnTo>
                  <a:lnTo>
                    <a:pt x="1950" y="2109"/>
                  </a:lnTo>
                  <a:lnTo>
                    <a:pt x="1944" y="2097"/>
                  </a:lnTo>
                  <a:lnTo>
                    <a:pt x="1941" y="2104"/>
                  </a:lnTo>
                  <a:lnTo>
                    <a:pt x="1941" y="2188"/>
                  </a:lnTo>
                  <a:lnTo>
                    <a:pt x="1941" y="2195"/>
                  </a:lnTo>
                  <a:lnTo>
                    <a:pt x="1941" y="2203"/>
                  </a:lnTo>
                  <a:lnTo>
                    <a:pt x="1942" y="2207"/>
                  </a:lnTo>
                  <a:lnTo>
                    <a:pt x="1943" y="2210"/>
                  </a:lnTo>
                  <a:lnTo>
                    <a:pt x="1944" y="2214"/>
                  </a:lnTo>
                  <a:lnTo>
                    <a:pt x="1946" y="2216"/>
                  </a:lnTo>
                  <a:lnTo>
                    <a:pt x="1950" y="2217"/>
                  </a:lnTo>
                  <a:lnTo>
                    <a:pt x="1952" y="2219"/>
                  </a:lnTo>
                  <a:lnTo>
                    <a:pt x="1954" y="2222"/>
                  </a:lnTo>
                  <a:lnTo>
                    <a:pt x="1955" y="2224"/>
                  </a:lnTo>
                  <a:lnTo>
                    <a:pt x="1955" y="2243"/>
                  </a:lnTo>
                  <a:lnTo>
                    <a:pt x="1899" y="2243"/>
                  </a:lnTo>
                  <a:lnTo>
                    <a:pt x="1892" y="2240"/>
                  </a:lnTo>
                  <a:lnTo>
                    <a:pt x="1892" y="2227"/>
                  </a:lnTo>
                  <a:lnTo>
                    <a:pt x="1890" y="2217"/>
                  </a:lnTo>
                  <a:lnTo>
                    <a:pt x="1887" y="2206"/>
                  </a:lnTo>
                  <a:lnTo>
                    <a:pt x="1883" y="2194"/>
                  </a:lnTo>
                  <a:lnTo>
                    <a:pt x="1881" y="2190"/>
                  </a:lnTo>
                  <a:lnTo>
                    <a:pt x="1878" y="2184"/>
                  </a:lnTo>
                  <a:lnTo>
                    <a:pt x="1876" y="2180"/>
                  </a:lnTo>
                  <a:lnTo>
                    <a:pt x="1871" y="2177"/>
                  </a:lnTo>
                  <a:lnTo>
                    <a:pt x="1865" y="2175"/>
                  </a:lnTo>
                  <a:lnTo>
                    <a:pt x="1859" y="2175"/>
                  </a:lnTo>
                  <a:lnTo>
                    <a:pt x="1852" y="2175"/>
                  </a:lnTo>
                  <a:lnTo>
                    <a:pt x="1845" y="2175"/>
                  </a:lnTo>
                  <a:lnTo>
                    <a:pt x="1840" y="2176"/>
                  </a:lnTo>
                  <a:lnTo>
                    <a:pt x="1834" y="2180"/>
                  </a:lnTo>
                  <a:lnTo>
                    <a:pt x="1831" y="2184"/>
                  </a:lnTo>
                  <a:lnTo>
                    <a:pt x="1827" y="2190"/>
                  </a:lnTo>
                  <a:lnTo>
                    <a:pt x="1824" y="2203"/>
                  </a:lnTo>
                  <a:lnTo>
                    <a:pt x="1823" y="2217"/>
                  </a:lnTo>
                  <a:lnTo>
                    <a:pt x="1810" y="2217"/>
                  </a:lnTo>
                  <a:lnTo>
                    <a:pt x="1801" y="2210"/>
                  </a:lnTo>
                  <a:lnTo>
                    <a:pt x="1794" y="2202"/>
                  </a:lnTo>
                  <a:lnTo>
                    <a:pt x="1789" y="2192"/>
                  </a:lnTo>
                  <a:lnTo>
                    <a:pt x="1784" y="2182"/>
                  </a:lnTo>
                  <a:lnTo>
                    <a:pt x="1782" y="2176"/>
                  </a:lnTo>
                  <a:lnTo>
                    <a:pt x="1780" y="2171"/>
                  </a:lnTo>
                  <a:lnTo>
                    <a:pt x="1779" y="2168"/>
                  </a:lnTo>
                  <a:lnTo>
                    <a:pt x="1776" y="2166"/>
                  </a:lnTo>
                  <a:lnTo>
                    <a:pt x="1774" y="2165"/>
                  </a:lnTo>
                  <a:lnTo>
                    <a:pt x="1772" y="2165"/>
                  </a:lnTo>
                  <a:lnTo>
                    <a:pt x="1767" y="2165"/>
                  </a:lnTo>
                  <a:lnTo>
                    <a:pt x="1764" y="2166"/>
                  </a:lnTo>
                  <a:lnTo>
                    <a:pt x="1759" y="2189"/>
                  </a:lnTo>
                  <a:lnTo>
                    <a:pt x="1755" y="2208"/>
                  </a:lnTo>
                  <a:lnTo>
                    <a:pt x="1753" y="2217"/>
                  </a:lnTo>
                  <a:lnTo>
                    <a:pt x="1750" y="2227"/>
                  </a:lnTo>
                  <a:lnTo>
                    <a:pt x="1749" y="2237"/>
                  </a:lnTo>
                  <a:lnTo>
                    <a:pt x="1749" y="2250"/>
                  </a:lnTo>
                  <a:lnTo>
                    <a:pt x="1750" y="2261"/>
                  </a:lnTo>
                  <a:lnTo>
                    <a:pt x="1753" y="2273"/>
                  </a:lnTo>
                  <a:lnTo>
                    <a:pt x="1756" y="2283"/>
                  </a:lnTo>
                  <a:lnTo>
                    <a:pt x="1762" y="2292"/>
                  </a:lnTo>
                  <a:lnTo>
                    <a:pt x="1774" y="2309"/>
                  </a:lnTo>
                  <a:lnTo>
                    <a:pt x="1789" y="2328"/>
                  </a:lnTo>
                  <a:lnTo>
                    <a:pt x="1794" y="2336"/>
                  </a:lnTo>
                  <a:lnTo>
                    <a:pt x="1799" y="2344"/>
                  </a:lnTo>
                  <a:lnTo>
                    <a:pt x="1802" y="2352"/>
                  </a:lnTo>
                  <a:lnTo>
                    <a:pt x="1805" y="2360"/>
                  </a:lnTo>
                  <a:lnTo>
                    <a:pt x="1809" y="2376"/>
                  </a:lnTo>
                  <a:lnTo>
                    <a:pt x="1815" y="2394"/>
                  </a:lnTo>
                  <a:lnTo>
                    <a:pt x="1818" y="2401"/>
                  </a:lnTo>
                  <a:lnTo>
                    <a:pt x="1822" y="2405"/>
                  </a:lnTo>
                  <a:lnTo>
                    <a:pt x="1825" y="2411"/>
                  </a:lnTo>
                  <a:lnTo>
                    <a:pt x="1826" y="2416"/>
                  </a:lnTo>
                  <a:lnTo>
                    <a:pt x="1824" y="2420"/>
                  </a:lnTo>
                  <a:lnTo>
                    <a:pt x="1822" y="2423"/>
                  </a:lnTo>
                  <a:lnTo>
                    <a:pt x="1814" y="2416"/>
                  </a:lnTo>
                  <a:lnTo>
                    <a:pt x="1807" y="2412"/>
                  </a:lnTo>
                  <a:lnTo>
                    <a:pt x="1800" y="2407"/>
                  </a:lnTo>
                  <a:lnTo>
                    <a:pt x="1793" y="2404"/>
                  </a:lnTo>
                  <a:lnTo>
                    <a:pt x="1779" y="2397"/>
                  </a:lnTo>
                  <a:lnTo>
                    <a:pt x="1764" y="2388"/>
                  </a:lnTo>
                  <a:lnTo>
                    <a:pt x="1755" y="2380"/>
                  </a:lnTo>
                  <a:lnTo>
                    <a:pt x="1748" y="2373"/>
                  </a:lnTo>
                  <a:lnTo>
                    <a:pt x="1742" y="2365"/>
                  </a:lnTo>
                  <a:lnTo>
                    <a:pt x="1737" y="2356"/>
                  </a:lnTo>
                  <a:lnTo>
                    <a:pt x="1730" y="2338"/>
                  </a:lnTo>
                  <a:lnTo>
                    <a:pt x="1723" y="2317"/>
                  </a:lnTo>
                  <a:lnTo>
                    <a:pt x="1720" y="2308"/>
                  </a:lnTo>
                  <a:lnTo>
                    <a:pt x="1715" y="2299"/>
                  </a:lnTo>
                  <a:lnTo>
                    <a:pt x="1713" y="2295"/>
                  </a:lnTo>
                  <a:lnTo>
                    <a:pt x="1711" y="2291"/>
                  </a:lnTo>
                  <a:lnTo>
                    <a:pt x="1709" y="2285"/>
                  </a:lnTo>
                  <a:lnTo>
                    <a:pt x="1708" y="2280"/>
                  </a:lnTo>
                  <a:lnTo>
                    <a:pt x="1709" y="2271"/>
                  </a:lnTo>
                  <a:lnTo>
                    <a:pt x="1711" y="2265"/>
                  </a:lnTo>
                  <a:lnTo>
                    <a:pt x="1713" y="2257"/>
                  </a:lnTo>
                  <a:lnTo>
                    <a:pt x="1714" y="2250"/>
                  </a:lnTo>
                  <a:lnTo>
                    <a:pt x="1716" y="2243"/>
                  </a:lnTo>
                  <a:lnTo>
                    <a:pt x="1719" y="2236"/>
                  </a:lnTo>
                  <a:lnTo>
                    <a:pt x="1720" y="2229"/>
                  </a:lnTo>
                  <a:lnTo>
                    <a:pt x="1720" y="2220"/>
                  </a:lnTo>
                  <a:lnTo>
                    <a:pt x="1720" y="2216"/>
                  </a:lnTo>
                  <a:lnTo>
                    <a:pt x="1719" y="2211"/>
                  </a:lnTo>
                  <a:lnTo>
                    <a:pt x="1717" y="2207"/>
                  </a:lnTo>
                  <a:lnTo>
                    <a:pt x="1715" y="2203"/>
                  </a:lnTo>
                  <a:lnTo>
                    <a:pt x="1711" y="2195"/>
                  </a:lnTo>
                  <a:lnTo>
                    <a:pt x="1706" y="2186"/>
                  </a:lnTo>
                  <a:lnTo>
                    <a:pt x="1695" y="2166"/>
                  </a:lnTo>
                  <a:lnTo>
                    <a:pt x="1685" y="2147"/>
                  </a:lnTo>
                  <a:lnTo>
                    <a:pt x="1681" y="2138"/>
                  </a:lnTo>
                  <a:lnTo>
                    <a:pt x="1678" y="2128"/>
                  </a:lnTo>
                  <a:lnTo>
                    <a:pt x="1675" y="2117"/>
                  </a:lnTo>
                  <a:lnTo>
                    <a:pt x="1675" y="2105"/>
                  </a:lnTo>
                  <a:lnTo>
                    <a:pt x="1675" y="2095"/>
                  </a:lnTo>
                  <a:lnTo>
                    <a:pt x="1678" y="2084"/>
                  </a:lnTo>
                  <a:lnTo>
                    <a:pt x="1680" y="2074"/>
                  </a:lnTo>
                  <a:lnTo>
                    <a:pt x="1685" y="2065"/>
                  </a:lnTo>
                  <a:lnTo>
                    <a:pt x="1690" y="2058"/>
                  </a:lnTo>
                  <a:lnTo>
                    <a:pt x="1697" y="2052"/>
                  </a:lnTo>
                  <a:lnTo>
                    <a:pt x="1706" y="2046"/>
                  </a:lnTo>
                  <a:lnTo>
                    <a:pt x="1715" y="2043"/>
                  </a:lnTo>
                  <a:lnTo>
                    <a:pt x="1731" y="2040"/>
                  </a:lnTo>
                  <a:lnTo>
                    <a:pt x="1746" y="2039"/>
                  </a:lnTo>
                  <a:lnTo>
                    <a:pt x="1753" y="2039"/>
                  </a:lnTo>
                  <a:lnTo>
                    <a:pt x="1759" y="2037"/>
                  </a:lnTo>
                  <a:lnTo>
                    <a:pt x="1766" y="2035"/>
                  </a:lnTo>
                  <a:lnTo>
                    <a:pt x="1773" y="2031"/>
                  </a:lnTo>
                  <a:lnTo>
                    <a:pt x="1776" y="2028"/>
                  </a:lnTo>
                  <a:lnTo>
                    <a:pt x="1779" y="2024"/>
                  </a:lnTo>
                  <a:lnTo>
                    <a:pt x="1781" y="2020"/>
                  </a:lnTo>
                  <a:lnTo>
                    <a:pt x="1781" y="2015"/>
                  </a:lnTo>
                  <a:lnTo>
                    <a:pt x="1780" y="2005"/>
                  </a:lnTo>
                  <a:lnTo>
                    <a:pt x="1780" y="1994"/>
                  </a:lnTo>
                  <a:lnTo>
                    <a:pt x="1780" y="1958"/>
                  </a:lnTo>
                  <a:lnTo>
                    <a:pt x="1774" y="1959"/>
                  </a:lnTo>
                  <a:lnTo>
                    <a:pt x="1769" y="1962"/>
                  </a:lnTo>
                  <a:lnTo>
                    <a:pt x="1766" y="1966"/>
                  </a:lnTo>
                  <a:lnTo>
                    <a:pt x="1762" y="1969"/>
                  </a:lnTo>
                  <a:lnTo>
                    <a:pt x="1758" y="1972"/>
                  </a:lnTo>
                  <a:lnTo>
                    <a:pt x="1755" y="1975"/>
                  </a:lnTo>
                  <a:lnTo>
                    <a:pt x="1750" y="1977"/>
                  </a:lnTo>
                  <a:lnTo>
                    <a:pt x="1745" y="1978"/>
                  </a:lnTo>
                  <a:lnTo>
                    <a:pt x="1737" y="1977"/>
                  </a:lnTo>
                  <a:lnTo>
                    <a:pt x="1730" y="1977"/>
                  </a:lnTo>
                  <a:lnTo>
                    <a:pt x="1730" y="1958"/>
                  </a:lnTo>
                  <a:lnTo>
                    <a:pt x="1737" y="1936"/>
                  </a:lnTo>
                  <a:lnTo>
                    <a:pt x="1732" y="1932"/>
                  </a:lnTo>
                  <a:lnTo>
                    <a:pt x="1726" y="1928"/>
                  </a:lnTo>
                  <a:lnTo>
                    <a:pt x="1722" y="1926"/>
                  </a:lnTo>
                  <a:lnTo>
                    <a:pt x="1716" y="1925"/>
                  </a:lnTo>
                  <a:lnTo>
                    <a:pt x="1705" y="1922"/>
                  </a:lnTo>
                  <a:lnTo>
                    <a:pt x="1692" y="1921"/>
                  </a:lnTo>
                  <a:lnTo>
                    <a:pt x="1691" y="1926"/>
                  </a:lnTo>
                  <a:lnTo>
                    <a:pt x="1691" y="1930"/>
                  </a:lnTo>
                  <a:lnTo>
                    <a:pt x="1692" y="1944"/>
                  </a:lnTo>
                  <a:lnTo>
                    <a:pt x="1696" y="1956"/>
                  </a:lnTo>
                  <a:lnTo>
                    <a:pt x="1699" y="1968"/>
                  </a:lnTo>
                  <a:lnTo>
                    <a:pt x="1700" y="1981"/>
                  </a:lnTo>
                  <a:lnTo>
                    <a:pt x="1700" y="1986"/>
                  </a:lnTo>
                  <a:lnTo>
                    <a:pt x="1697" y="1990"/>
                  </a:lnTo>
                  <a:lnTo>
                    <a:pt x="1694" y="1993"/>
                  </a:lnTo>
                  <a:lnTo>
                    <a:pt x="1688" y="1995"/>
                  </a:lnTo>
                  <a:lnTo>
                    <a:pt x="1678" y="2000"/>
                  </a:lnTo>
                  <a:lnTo>
                    <a:pt x="1668" y="2005"/>
                  </a:lnTo>
                  <a:lnTo>
                    <a:pt x="1662" y="2011"/>
                  </a:lnTo>
                  <a:lnTo>
                    <a:pt x="1657" y="2018"/>
                  </a:lnTo>
                  <a:lnTo>
                    <a:pt x="1655" y="2024"/>
                  </a:lnTo>
                  <a:lnTo>
                    <a:pt x="1654" y="2031"/>
                  </a:lnTo>
                  <a:lnTo>
                    <a:pt x="1654" y="2046"/>
                  </a:lnTo>
                  <a:lnTo>
                    <a:pt x="1654" y="2063"/>
                  </a:lnTo>
                  <a:lnTo>
                    <a:pt x="1638" y="2063"/>
                  </a:lnTo>
                  <a:lnTo>
                    <a:pt x="1632" y="2062"/>
                  </a:lnTo>
                  <a:lnTo>
                    <a:pt x="1627" y="2060"/>
                  </a:lnTo>
                  <a:lnTo>
                    <a:pt x="1623" y="2056"/>
                  </a:lnTo>
                  <a:lnTo>
                    <a:pt x="1619" y="2052"/>
                  </a:lnTo>
                  <a:lnTo>
                    <a:pt x="1615" y="2046"/>
                  </a:lnTo>
                  <a:lnTo>
                    <a:pt x="1612" y="2041"/>
                  </a:lnTo>
                  <a:lnTo>
                    <a:pt x="1608" y="2037"/>
                  </a:lnTo>
                  <a:lnTo>
                    <a:pt x="1601" y="2035"/>
                  </a:lnTo>
                  <a:lnTo>
                    <a:pt x="1592" y="2032"/>
                  </a:lnTo>
                  <a:lnTo>
                    <a:pt x="1581" y="2031"/>
                  </a:lnTo>
                  <a:lnTo>
                    <a:pt x="1577" y="2030"/>
                  </a:lnTo>
                  <a:lnTo>
                    <a:pt x="1572" y="2029"/>
                  </a:lnTo>
                  <a:lnTo>
                    <a:pt x="1568" y="2027"/>
                  </a:lnTo>
                  <a:lnTo>
                    <a:pt x="1564" y="2023"/>
                  </a:lnTo>
                  <a:lnTo>
                    <a:pt x="1552" y="2010"/>
                  </a:lnTo>
                  <a:lnTo>
                    <a:pt x="1541" y="1997"/>
                  </a:lnTo>
                  <a:lnTo>
                    <a:pt x="1532" y="1985"/>
                  </a:lnTo>
                  <a:lnTo>
                    <a:pt x="1520" y="1970"/>
                  </a:lnTo>
                  <a:lnTo>
                    <a:pt x="1516" y="1964"/>
                  </a:lnTo>
                  <a:lnTo>
                    <a:pt x="1509" y="1960"/>
                  </a:lnTo>
                  <a:lnTo>
                    <a:pt x="1506" y="1956"/>
                  </a:lnTo>
                  <a:lnTo>
                    <a:pt x="1503" y="1954"/>
                  </a:lnTo>
                  <a:lnTo>
                    <a:pt x="1502" y="1951"/>
                  </a:lnTo>
                  <a:lnTo>
                    <a:pt x="1501" y="1947"/>
                  </a:lnTo>
                  <a:lnTo>
                    <a:pt x="1502" y="1944"/>
                  </a:lnTo>
                  <a:lnTo>
                    <a:pt x="1503" y="1941"/>
                  </a:lnTo>
                  <a:lnTo>
                    <a:pt x="1504" y="1937"/>
                  </a:lnTo>
                  <a:lnTo>
                    <a:pt x="1507" y="1935"/>
                  </a:lnTo>
                  <a:lnTo>
                    <a:pt x="1512" y="1932"/>
                  </a:lnTo>
                  <a:lnTo>
                    <a:pt x="1519" y="1927"/>
                  </a:lnTo>
                  <a:lnTo>
                    <a:pt x="1526" y="1924"/>
                  </a:lnTo>
                  <a:lnTo>
                    <a:pt x="1532" y="1919"/>
                  </a:lnTo>
                  <a:lnTo>
                    <a:pt x="1534" y="1917"/>
                  </a:lnTo>
                  <a:lnTo>
                    <a:pt x="1535" y="1915"/>
                  </a:lnTo>
                  <a:lnTo>
                    <a:pt x="1536" y="1911"/>
                  </a:lnTo>
                  <a:lnTo>
                    <a:pt x="1537" y="1908"/>
                  </a:lnTo>
                  <a:lnTo>
                    <a:pt x="1535" y="1904"/>
                  </a:lnTo>
                  <a:lnTo>
                    <a:pt x="1534" y="1901"/>
                  </a:lnTo>
                  <a:lnTo>
                    <a:pt x="1520" y="1901"/>
                  </a:lnTo>
                  <a:lnTo>
                    <a:pt x="1504" y="1909"/>
                  </a:lnTo>
                  <a:lnTo>
                    <a:pt x="1495" y="1907"/>
                  </a:lnTo>
                  <a:lnTo>
                    <a:pt x="1487" y="1904"/>
                  </a:lnTo>
                  <a:lnTo>
                    <a:pt x="1481" y="1900"/>
                  </a:lnTo>
                  <a:lnTo>
                    <a:pt x="1475" y="1895"/>
                  </a:lnTo>
                  <a:lnTo>
                    <a:pt x="1461" y="1885"/>
                  </a:lnTo>
                  <a:lnTo>
                    <a:pt x="1447" y="1875"/>
                  </a:lnTo>
                  <a:lnTo>
                    <a:pt x="1461" y="1925"/>
                  </a:lnTo>
                  <a:lnTo>
                    <a:pt x="1456" y="1932"/>
                  </a:lnTo>
                  <a:lnTo>
                    <a:pt x="1450" y="1937"/>
                  </a:lnTo>
                  <a:lnTo>
                    <a:pt x="1447" y="1941"/>
                  </a:lnTo>
                  <a:lnTo>
                    <a:pt x="1446" y="1944"/>
                  </a:lnTo>
                  <a:lnTo>
                    <a:pt x="1444" y="1947"/>
                  </a:lnTo>
                  <a:lnTo>
                    <a:pt x="1443" y="1952"/>
                  </a:lnTo>
                  <a:lnTo>
                    <a:pt x="1451" y="1963"/>
                  </a:lnTo>
                  <a:lnTo>
                    <a:pt x="1460" y="1975"/>
                  </a:lnTo>
                  <a:lnTo>
                    <a:pt x="1459" y="1980"/>
                  </a:lnTo>
                  <a:lnTo>
                    <a:pt x="1458" y="1986"/>
                  </a:lnTo>
                  <a:lnTo>
                    <a:pt x="1438" y="1986"/>
                  </a:lnTo>
                  <a:lnTo>
                    <a:pt x="1418" y="1987"/>
                  </a:lnTo>
                  <a:lnTo>
                    <a:pt x="1409" y="1987"/>
                  </a:lnTo>
                  <a:lnTo>
                    <a:pt x="1401" y="1986"/>
                  </a:lnTo>
                  <a:lnTo>
                    <a:pt x="1392" y="1983"/>
                  </a:lnTo>
                  <a:lnTo>
                    <a:pt x="1384" y="1977"/>
                  </a:lnTo>
                  <a:lnTo>
                    <a:pt x="1380" y="1971"/>
                  </a:lnTo>
                  <a:lnTo>
                    <a:pt x="1378" y="1967"/>
                  </a:lnTo>
                  <a:lnTo>
                    <a:pt x="1375" y="1961"/>
                  </a:lnTo>
                  <a:lnTo>
                    <a:pt x="1374" y="1955"/>
                  </a:lnTo>
                  <a:lnTo>
                    <a:pt x="1372" y="1944"/>
                  </a:lnTo>
                  <a:lnTo>
                    <a:pt x="1369" y="1932"/>
                  </a:lnTo>
                  <a:lnTo>
                    <a:pt x="1358" y="1919"/>
                  </a:lnTo>
                  <a:lnTo>
                    <a:pt x="1349" y="1908"/>
                  </a:lnTo>
                  <a:lnTo>
                    <a:pt x="1342" y="1900"/>
                  </a:lnTo>
                  <a:lnTo>
                    <a:pt x="1336" y="1894"/>
                  </a:lnTo>
                  <a:lnTo>
                    <a:pt x="1328" y="1890"/>
                  </a:lnTo>
                  <a:lnTo>
                    <a:pt x="1321" y="1886"/>
                  </a:lnTo>
                  <a:lnTo>
                    <a:pt x="1304" y="1879"/>
                  </a:lnTo>
                  <a:lnTo>
                    <a:pt x="1286" y="1870"/>
                  </a:lnTo>
                  <a:lnTo>
                    <a:pt x="1269" y="1859"/>
                  </a:lnTo>
                  <a:lnTo>
                    <a:pt x="1254" y="1850"/>
                  </a:lnTo>
                  <a:lnTo>
                    <a:pt x="1238" y="1841"/>
                  </a:lnTo>
                  <a:lnTo>
                    <a:pt x="1220" y="1830"/>
                  </a:lnTo>
                  <a:lnTo>
                    <a:pt x="1205" y="1822"/>
                  </a:lnTo>
                  <a:lnTo>
                    <a:pt x="1192" y="1815"/>
                  </a:lnTo>
                  <a:lnTo>
                    <a:pt x="1179" y="1809"/>
                  </a:lnTo>
                  <a:lnTo>
                    <a:pt x="1166" y="1805"/>
                  </a:lnTo>
                  <a:lnTo>
                    <a:pt x="1140" y="1796"/>
                  </a:lnTo>
                  <a:lnTo>
                    <a:pt x="1109" y="1785"/>
                  </a:lnTo>
                  <a:lnTo>
                    <a:pt x="1099" y="1781"/>
                  </a:lnTo>
                  <a:lnTo>
                    <a:pt x="1090" y="1775"/>
                  </a:lnTo>
                  <a:lnTo>
                    <a:pt x="1085" y="1774"/>
                  </a:lnTo>
                  <a:lnTo>
                    <a:pt x="1081" y="1772"/>
                  </a:lnTo>
                  <a:lnTo>
                    <a:pt x="1076" y="1771"/>
                  </a:lnTo>
                  <a:lnTo>
                    <a:pt x="1071" y="1771"/>
                  </a:lnTo>
                  <a:lnTo>
                    <a:pt x="1058" y="1774"/>
                  </a:lnTo>
                  <a:lnTo>
                    <a:pt x="1047" y="1777"/>
                  </a:lnTo>
                  <a:lnTo>
                    <a:pt x="1038" y="1776"/>
                  </a:lnTo>
                  <a:lnTo>
                    <a:pt x="1030" y="1775"/>
                  </a:lnTo>
                  <a:lnTo>
                    <a:pt x="1022" y="1773"/>
                  </a:lnTo>
                  <a:lnTo>
                    <a:pt x="1015" y="1771"/>
                  </a:lnTo>
                  <a:lnTo>
                    <a:pt x="1000" y="1765"/>
                  </a:lnTo>
                  <a:lnTo>
                    <a:pt x="984" y="1758"/>
                  </a:lnTo>
                  <a:lnTo>
                    <a:pt x="966" y="1751"/>
                  </a:lnTo>
                  <a:lnTo>
                    <a:pt x="952" y="1746"/>
                  </a:lnTo>
                  <a:lnTo>
                    <a:pt x="944" y="1742"/>
                  </a:lnTo>
                  <a:lnTo>
                    <a:pt x="938" y="1738"/>
                  </a:lnTo>
                  <a:lnTo>
                    <a:pt x="932" y="1732"/>
                  </a:lnTo>
                  <a:lnTo>
                    <a:pt x="928" y="1724"/>
                  </a:lnTo>
                  <a:lnTo>
                    <a:pt x="923" y="1712"/>
                  </a:lnTo>
                  <a:lnTo>
                    <a:pt x="921" y="1700"/>
                  </a:lnTo>
                  <a:lnTo>
                    <a:pt x="919" y="1688"/>
                  </a:lnTo>
                  <a:lnTo>
                    <a:pt x="915" y="1676"/>
                  </a:lnTo>
                  <a:lnTo>
                    <a:pt x="906" y="1662"/>
                  </a:lnTo>
                  <a:lnTo>
                    <a:pt x="898" y="1648"/>
                  </a:lnTo>
                  <a:lnTo>
                    <a:pt x="895" y="1635"/>
                  </a:lnTo>
                  <a:lnTo>
                    <a:pt x="890" y="1621"/>
                  </a:lnTo>
                  <a:lnTo>
                    <a:pt x="889" y="1612"/>
                  </a:lnTo>
                  <a:lnTo>
                    <a:pt x="886" y="1603"/>
                  </a:lnTo>
                  <a:lnTo>
                    <a:pt x="884" y="1600"/>
                  </a:lnTo>
                  <a:lnTo>
                    <a:pt x="881" y="1596"/>
                  </a:lnTo>
                  <a:lnTo>
                    <a:pt x="878" y="1594"/>
                  </a:lnTo>
                  <a:lnTo>
                    <a:pt x="873" y="1594"/>
                  </a:lnTo>
                  <a:lnTo>
                    <a:pt x="869" y="1594"/>
                  </a:lnTo>
                  <a:lnTo>
                    <a:pt x="864" y="1595"/>
                  </a:lnTo>
                  <a:lnTo>
                    <a:pt x="861" y="1597"/>
                  </a:lnTo>
                  <a:lnTo>
                    <a:pt x="858" y="1600"/>
                  </a:lnTo>
                  <a:lnTo>
                    <a:pt x="854" y="1602"/>
                  </a:lnTo>
                  <a:lnTo>
                    <a:pt x="852" y="1605"/>
                  </a:lnTo>
                  <a:lnTo>
                    <a:pt x="851" y="1609"/>
                  </a:lnTo>
                  <a:lnTo>
                    <a:pt x="851" y="1613"/>
                  </a:lnTo>
                  <a:lnTo>
                    <a:pt x="851" y="1627"/>
                  </a:lnTo>
                  <a:lnTo>
                    <a:pt x="851" y="1638"/>
                  </a:lnTo>
                  <a:lnTo>
                    <a:pt x="851" y="1649"/>
                  </a:lnTo>
                  <a:lnTo>
                    <a:pt x="851" y="1663"/>
                  </a:lnTo>
                  <a:lnTo>
                    <a:pt x="844" y="1664"/>
                  </a:lnTo>
                  <a:lnTo>
                    <a:pt x="838" y="1664"/>
                  </a:lnTo>
                  <a:lnTo>
                    <a:pt x="818" y="1664"/>
                  </a:lnTo>
                  <a:lnTo>
                    <a:pt x="800" y="1662"/>
                  </a:lnTo>
                  <a:lnTo>
                    <a:pt x="782" y="1659"/>
                  </a:lnTo>
                  <a:lnTo>
                    <a:pt x="766" y="1653"/>
                  </a:lnTo>
                  <a:lnTo>
                    <a:pt x="758" y="1649"/>
                  </a:lnTo>
                  <a:lnTo>
                    <a:pt x="750" y="1646"/>
                  </a:lnTo>
                  <a:lnTo>
                    <a:pt x="743" y="1642"/>
                  </a:lnTo>
                  <a:lnTo>
                    <a:pt x="736" y="1636"/>
                  </a:lnTo>
                  <a:lnTo>
                    <a:pt x="730" y="1630"/>
                  </a:lnTo>
                  <a:lnTo>
                    <a:pt x="723" y="1623"/>
                  </a:lnTo>
                  <a:lnTo>
                    <a:pt x="717" y="1617"/>
                  </a:lnTo>
                  <a:lnTo>
                    <a:pt x="710" y="1609"/>
                  </a:lnTo>
                  <a:lnTo>
                    <a:pt x="702" y="1597"/>
                  </a:lnTo>
                  <a:lnTo>
                    <a:pt x="695" y="1587"/>
                  </a:lnTo>
                  <a:lnTo>
                    <a:pt x="691" y="1581"/>
                  </a:lnTo>
                  <a:lnTo>
                    <a:pt x="689" y="1576"/>
                  </a:lnTo>
                  <a:lnTo>
                    <a:pt x="688" y="1569"/>
                  </a:lnTo>
                  <a:lnTo>
                    <a:pt x="687" y="1562"/>
                  </a:lnTo>
                  <a:lnTo>
                    <a:pt x="688" y="1553"/>
                  </a:lnTo>
                  <a:lnTo>
                    <a:pt x="689" y="1545"/>
                  </a:lnTo>
                  <a:lnTo>
                    <a:pt x="691" y="1538"/>
                  </a:lnTo>
                  <a:lnTo>
                    <a:pt x="695" y="1531"/>
                  </a:lnTo>
                  <a:lnTo>
                    <a:pt x="697" y="1524"/>
                  </a:lnTo>
                  <a:lnTo>
                    <a:pt x="699" y="1517"/>
                  </a:lnTo>
                  <a:lnTo>
                    <a:pt x="700" y="1508"/>
                  </a:lnTo>
                  <a:lnTo>
                    <a:pt x="701" y="1500"/>
                  </a:lnTo>
                  <a:lnTo>
                    <a:pt x="701" y="1473"/>
                  </a:lnTo>
                  <a:lnTo>
                    <a:pt x="695" y="1475"/>
                  </a:lnTo>
                  <a:lnTo>
                    <a:pt x="689" y="1478"/>
                  </a:lnTo>
                  <a:lnTo>
                    <a:pt x="684" y="1482"/>
                  </a:lnTo>
                  <a:lnTo>
                    <a:pt x="681" y="1486"/>
                  </a:lnTo>
                  <a:lnTo>
                    <a:pt x="673" y="1495"/>
                  </a:lnTo>
                  <a:lnTo>
                    <a:pt x="666" y="1507"/>
                  </a:lnTo>
                  <a:lnTo>
                    <a:pt x="661" y="1514"/>
                  </a:lnTo>
                  <a:lnTo>
                    <a:pt x="655" y="1519"/>
                  </a:lnTo>
                  <a:lnTo>
                    <a:pt x="653" y="1521"/>
                  </a:lnTo>
                  <a:lnTo>
                    <a:pt x="650" y="1525"/>
                  </a:lnTo>
                  <a:lnTo>
                    <a:pt x="649" y="1528"/>
                  </a:lnTo>
                  <a:lnTo>
                    <a:pt x="648" y="1533"/>
                  </a:lnTo>
                  <a:lnTo>
                    <a:pt x="653" y="1546"/>
                  </a:lnTo>
                  <a:lnTo>
                    <a:pt x="659" y="1560"/>
                  </a:lnTo>
                  <a:lnTo>
                    <a:pt x="661" y="1568"/>
                  </a:lnTo>
                  <a:lnTo>
                    <a:pt x="663" y="1575"/>
                  </a:lnTo>
                  <a:lnTo>
                    <a:pt x="664" y="1581"/>
                  </a:lnTo>
                  <a:lnTo>
                    <a:pt x="667" y="1589"/>
                  </a:lnTo>
                  <a:lnTo>
                    <a:pt x="672" y="1594"/>
                  </a:lnTo>
                  <a:lnTo>
                    <a:pt x="675" y="1598"/>
                  </a:lnTo>
                  <a:lnTo>
                    <a:pt x="678" y="1601"/>
                  </a:lnTo>
                  <a:lnTo>
                    <a:pt x="679" y="1603"/>
                  </a:lnTo>
                  <a:lnTo>
                    <a:pt x="680" y="1605"/>
                  </a:lnTo>
                  <a:lnTo>
                    <a:pt x="680" y="1609"/>
                  </a:lnTo>
                  <a:lnTo>
                    <a:pt x="680" y="1614"/>
                  </a:lnTo>
                  <a:lnTo>
                    <a:pt x="679" y="1619"/>
                  </a:lnTo>
                  <a:lnTo>
                    <a:pt x="678" y="1625"/>
                  </a:lnTo>
                  <a:lnTo>
                    <a:pt x="674" y="1629"/>
                  </a:lnTo>
                  <a:lnTo>
                    <a:pt x="672" y="1634"/>
                  </a:lnTo>
                  <a:lnTo>
                    <a:pt x="667" y="1636"/>
                  </a:lnTo>
                  <a:lnTo>
                    <a:pt x="663" y="1638"/>
                  </a:lnTo>
                  <a:lnTo>
                    <a:pt x="658" y="1639"/>
                  </a:lnTo>
                  <a:lnTo>
                    <a:pt x="651" y="1638"/>
                  </a:lnTo>
                  <a:lnTo>
                    <a:pt x="647" y="1636"/>
                  </a:lnTo>
                  <a:lnTo>
                    <a:pt x="642" y="1631"/>
                  </a:lnTo>
                  <a:lnTo>
                    <a:pt x="639" y="1627"/>
                  </a:lnTo>
                  <a:lnTo>
                    <a:pt x="636" y="1622"/>
                  </a:lnTo>
                  <a:lnTo>
                    <a:pt x="631" y="1618"/>
                  </a:lnTo>
                  <a:lnTo>
                    <a:pt x="627" y="1614"/>
                  </a:lnTo>
                  <a:lnTo>
                    <a:pt x="621" y="1611"/>
                  </a:lnTo>
                  <a:lnTo>
                    <a:pt x="625" y="1629"/>
                  </a:lnTo>
                  <a:lnTo>
                    <a:pt x="629" y="1645"/>
                  </a:lnTo>
                  <a:lnTo>
                    <a:pt x="630" y="1661"/>
                  </a:lnTo>
                  <a:lnTo>
                    <a:pt x="631" y="1678"/>
                  </a:lnTo>
                  <a:lnTo>
                    <a:pt x="630" y="1689"/>
                  </a:lnTo>
                  <a:lnTo>
                    <a:pt x="627" y="1699"/>
                  </a:lnTo>
                  <a:lnTo>
                    <a:pt x="622" y="1708"/>
                  </a:lnTo>
                  <a:lnTo>
                    <a:pt x="617" y="1716"/>
                  </a:lnTo>
                  <a:lnTo>
                    <a:pt x="612" y="1724"/>
                  </a:lnTo>
                  <a:lnTo>
                    <a:pt x="606" y="1732"/>
                  </a:lnTo>
                  <a:lnTo>
                    <a:pt x="600" y="1742"/>
                  </a:lnTo>
                  <a:lnTo>
                    <a:pt x="597" y="1753"/>
                  </a:lnTo>
                  <a:lnTo>
                    <a:pt x="581" y="1747"/>
                  </a:lnTo>
                  <a:lnTo>
                    <a:pt x="564" y="1741"/>
                  </a:lnTo>
                  <a:lnTo>
                    <a:pt x="550" y="1743"/>
                  </a:lnTo>
                  <a:lnTo>
                    <a:pt x="536" y="1746"/>
                  </a:lnTo>
                  <a:lnTo>
                    <a:pt x="522" y="1748"/>
                  </a:lnTo>
                  <a:lnTo>
                    <a:pt x="508" y="1749"/>
                  </a:lnTo>
                  <a:lnTo>
                    <a:pt x="496" y="1749"/>
                  </a:lnTo>
                  <a:lnTo>
                    <a:pt x="486" y="1748"/>
                  </a:lnTo>
                  <a:lnTo>
                    <a:pt x="476" y="1747"/>
                  </a:lnTo>
                  <a:lnTo>
                    <a:pt x="465" y="1747"/>
                  </a:lnTo>
                  <a:lnTo>
                    <a:pt x="359" y="1747"/>
                  </a:lnTo>
                  <a:lnTo>
                    <a:pt x="357" y="1726"/>
                  </a:lnTo>
                  <a:lnTo>
                    <a:pt x="355" y="1708"/>
                  </a:lnTo>
                  <a:lnTo>
                    <a:pt x="351" y="1690"/>
                  </a:lnTo>
                  <a:lnTo>
                    <a:pt x="349" y="1670"/>
                  </a:lnTo>
                  <a:lnTo>
                    <a:pt x="350" y="1665"/>
                  </a:lnTo>
                  <a:lnTo>
                    <a:pt x="352" y="1662"/>
                  </a:lnTo>
                  <a:lnTo>
                    <a:pt x="357" y="1660"/>
                  </a:lnTo>
                  <a:lnTo>
                    <a:pt x="361" y="1659"/>
                  </a:lnTo>
                  <a:lnTo>
                    <a:pt x="372" y="1655"/>
                  </a:lnTo>
                  <a:lnTo>
                    <a:pt x="382" y="1652"/>
                  </a:lnTo>
                  <a:lnTo>
                    <a:pt x="388" y="1646"/>
                  </a:lnTo>
                  <a:lnTo>
                    <a:pt x="392" y="1640"/>
                  </a:lnTo>
                  <a:lnTo>
                    <a:pt x="395" y="1634"/>
                  </a:lnTo>
                  <a:lnTo>
                    <a:pt x="395" y="1626"/>
                  </a:lnTo>
                  <a:lnTo>
                    <a:pt x="395" y="1622"/>
                  </a:lnTo>
                  <a:lnTo>
                    <a:pt x="393" y="1619"/>
                  </a:lnTo>
                  <a:lnTo>
                    <a:pt x="391" y="1615"/>
                  </a:lnTo>
                  <a:lnTo>
                    <a:pt x="389" y="1613"/>
                  </a:lnTo>
                  <a:lnTo>
                    <a:pt x="382" y="1609"/>
                  </a:lnTo>
                  <a:lnTo>
                    <a:pt x="375" y="1603"/>
                  </a:lnTo>
                  <a:lnTo>
                    <a:pt x="371" y="1598"/>
                  </a:lnTo>
                  <a:lnTo>
                    <a:pt x="368" y="1593"/>
                  </a:lnTo>
                  <a:lnTo>
                    <a:pt x="366" y="1587"/>
                  </a:lnTo>
                  <a:lnTo>
                    <a:pt x="364" y="1581"/>
                  </a:lnTo>
                  <a:lnTo>
                    <a:pt x="361" y="1570"/>
                  </a:lnTo>
                  <a:lnTo>
                    <a:pt x="359" y="1557"/>
                  </a:lnTo>
                  <a:lnTo>
                    <a:pt x="352" y="1535"/>
                  </a:lnTo>
                  <a:lnTo>
                    <a:pt x="347" y="1517"/>
                  </a:lnTo>
                  <a:lnTo>
                    <a:pt x="341" y="1498"/>
                  </a:lnTo>
                  <a:lnTo>
                    <a:pt x="334" y="1476"/>
                  </a:lnTo>
                  <a:lnTo>
                    <a:pt x="330" y="1455"/>
                  </a:lnTo>
                  <a:lnTo>
                    <a:pt x="324" y="1435"/>
                  </a:lnTo>
                  <a:lnTo>
                    <a:pt x="322" y="1425"/>
                  </a:lnTo>
                  <a:lnTo>
                    <a:pt x="317" y="1416"/>
                  </a:lnTo>
                  <a:lnTo>
                    <a:pt x="313" y="1407"/>
                  </a:lnTo>
                  <a:lnTo>
                    <a:pt x="306" y="1398"/>
                  </a:lnTo>
                  <a:lnTo>
                    <a:pt x="298" y="1389"/>
                  </a:lnTo>
                  <a:lnTo>
                    <a:pt x="289" y="1381"/>
                  </a:lnTo>
                  <a:lnTo>
                    <a:pt x="279" y="1375"/>
                  </a:lnTo>
                  <a:lnTo>
                    <a:pt x="269" y="1367"/>
                  </a:lnTo>
                  <a:lnTo>
                    <a:pt x="264" y="1363"/>
                  </a:lnTo>
                  <a:lnTo>
                    <a:pt x="261" y="1358"/>
                  </a:lnTo>
                  <a:lnTo>
                    <a:pt x="257" y="1353"/>
                  </a:lnTo>
                  <a:lnTo>
                    <a:pt x="255" y="1346"/>
                  </a:lnTo>
                  <a:lnTo>
                    <a:pt x="253" y="1340"/>
                  </a:lnTo>
                  <a:lnTo>
                    <a:pt x="250" y="1333"/>
                  </a:lnTo>
                  <a:lnTo>
                    <a:pt x="249" y="1331"/>
                  </a:lnTo>
                  <a:lnTo>
                    <a:pt x="248" y="1329"/>
                  </a:lnTo>
                  <a:lnTo>
                    <a:pt x="246" y="1328"/>
                  </a:lnTo>
                  <a:lnTo>
                    <a:pt x="244" y="1327"/>
                  </a:lnTo>
                  <a:lnTo>
                    <a:pt x="233" y="1328"/>
                  </a:lnTo>
                  <a:lnTo>
                    <a:pt x="224" y="1329"/>
                  </a:lnTo>
                  <a:lnTo>
                    <a:pt x="216" y="1331"/>
                  </a:lnTo>
                  <a:lnTo>
                    <a:pt x="209" y="1332"/>
                  </a:lnTo>
                  <a:lnTo>
                    <a:pt x="201" y="1335"/>
                  </a:lnTo>
                  <a:lnTo>
                    <a:pt x="192" y="1337"/>
                  </a:lnTo>
                  <a:lnTo>
                    <a:pt x="184" y="1338"/>
                  </a:lnTo>
                  <a:lnTo>
                    <a:pt x="173" y="1338"/>
                  </a:lnTo>
                  <a:lnTo>
                    <a:pt x="155" y="1339"/>
                  </a:lnTo>
                  <a:lnTo>
                    <a:pt x="139" y="1339"/>
                  </a:lnTo>
                  <a:lnTo>
                    <a:pt x="133" y="1338"/>
                  </a:lnTo>
                  <a:lnTo>
                    <a:pt x="125" y="1337"/>
                  </a:lnTo>
                  <a:lnTo>
                    <a:pt x="117" y="1335"/>
                  </a:lnTo>
                  <a:lnTo>
                    <a:pt x="108" y="1332"/>
                  </a:lnTo>
                  <a:lnTo>
                    <a:pt x="99" y="1328"/>
                  </a:lnTo>
                  <a:lnTo>
                    <a:pt x="91" y="1324"/>
                  </a:lnTo>
                  <a:lnTo>
                    <a:pt x="83" y="1322"/>
                  </a:lnTo>
                  <a:lnTo>
                    <a:pt x="73" y="1321"/>
                  </a:lnTo>
                  <a:lnTo>
                    <a:pt x="67" y="1321"/>
                  </a:lnTo>
                  <a:lnTo>
                    <a:pt x="61" y="1323"/>
                  </a:lnTo>
                  <a:lnTo>
                    <a:pt x="56" y="1325"/>
                  </a:lnTo>
                  <a:lnTo>
                    <a:pt x="51" y="1328"/>
                  </a:lnTo>
                  <a:lnTo>
                    <a:pt x="47" y="1330"/>
                  </a:lnTo>
                  <a:lnTo>
                    <a:pt x="41" y="1332"/>
                  </a:lnTo>
                  <a:lnTo>
                    <a:pt x="35" y="1335"/>
                  </a:lnTo>
                  <a:lnTo>
                    <a:pt x="30" y="1335"/>
                  </a:lnTo>
                  <a:lnTo>
                    <a:pt x="2" y="1335"/>
                  </a:lnTo>
                  <a:lnTo>
                    <a:pt x="1" y="1327"/>
                  </a:lnTo>
                  <a:lnTo>
                    <a:pt x="0" y="1318"/>
                  </a:lnTo>
                  <a:lnTo>
                    <a:pt x="1" y="1313"/>
                  </a:lnTo>
                  <a:lnTo>
                    <a:pt x="4" y="1311"/>
                  </a:lnTo>
                  <a:lnTo>
                    <a:pt x="7" y="1308"/>
                  </a:lnTo>
                  <a:lnTo>
                    <a:pt x="10" y="1307"/>
                  </a:lnTo>
                  <a:lnTo>
                    <a:pt x="14" y="1305"/>
                  </a:lnTo>
                  <a:lnTo>
                    <a:pt x="18" y="1304"/>
                  </a:lnTo>
                  <a:lnTo>
                    <a:pt x="22" y="1302"/>
                  </a:lnTo>
                  <a:lnTo>
                    <a:pt x="25" y="1298"/>
                  </a:lnTo>
                  <a:lnTo>
                    <a:pt x="27" y="1293"/>
                  </a:lnTo>
                  <a:lnTo>
                    <a:pt x="28" y="1288"/>
                  </a:lnTo>
                  <a:lnTo>
                    <a:pt x="30" y="1282"/>
                  </a:lnTo>
                  <a:lnTo>
                    <a:pt x="30" y="1277"/>
                  </a:lnTo>
                  <a:lnTo>
                    <a:pt x="30" y="1272"/>
                  </a:lnTo>
                  <a:lnTo>
                    <a:pt x="31" y="1267"/>
                  </a:lnTo>
                  <a:lnTo>
                    <a:pt x="33" y="1262"/>
                  </a:lnTo>
                  <a:lnTo>
                    <a:pt x="36" y="1257"/>
                  </a:lnTo>
                  <a:lnTo>
                    <a:pt x="49" y="1253"/>
                  </a:lnTo>
                  <a:lnTo>
                    <a:pt x="61" y="1250"/>
                  </a:lnTo>
                  <a:lnTo>
                    <a:pt x="68" y="1245"/>
                  </a:lnTo>
                  <a:lnTo>
                    <a:pt x="72" y="1239"/>
                  </a:lnTo>
                  <a:lnTo>
                    <a:pt x="76" y="1234"/>
                  </a:lnTo>
                  <a:lnTo>
                    <a:pt x="81" y="1227"/>
                  </a:lnTo>
                  <a:lnTo>
                    <a:pt x="91" y="1224"/>
                  </a:lnTo>
                  <a:lnTo>
                    <a:pt x="101" y="1221"/>
                  </a:lnTo>
                  <a:lnTo>
                    <a:pt x="110" y="1220"/>
                  </a:lnTo>
                  <a:lnTo>
                    <a:pt x="119" y="1219"/>
                  </a:lnTo>
                  <a:lnTo>
                    <a:pt x="137" y="1218"/>
                  </a:lnTo>
                  <a:lnTo>
                    <a:pt x="158" y="1218"/>
                  </a:lnTo>
                  <a:lnTo>
                    <a:pt x="179" y="1219"/>
                  </a:lnTo>
                  <a:lnTo>
                    <a:pt x="198" y="1221"/>
                  </a:lnTo>
                  <a:lnTo>
                    <a:pt x="218" y="1224"/>
                  </a:lnTo>
                  <a:lnTo>
                    <a:pt x="238" y="1225"/>
                  </a:lnTo>
                  <a:lnTo>
                    <a:pt x="248" y="1224"/>
                  </a:lnTo>
                  <a:lnTo>
                    <a:pt x="256" y="1221"/>
                  </a:lnTo>
                  <a:lnTo>
                    <a:pt x="264" y="1218"/>
                  </a:lnTo>
                  <a:lnTo>
                    <a:pt x="271" y="1213"/>
                  </a:lnTo>
                  <a:lnTo>
                    <a:pt x="279" y="1210"/>
                  </a:lnTo>
                  <a:lnTo>
                    <a:pt x="287" y="1205"/>
                  </a:lnTo>
                  <a:lnTo>
                    <a:pt x="295" y="1202"/>
                  </a:lnTo>
                  <a:lnTo>
                    <a:pt x="305" y="1200"/>
                  </a:lnTo>
                  <a:lnTo>
                    <a:pt x="325" y="1196"/>
                  </a:lnTo>
                  <a:lnTo>
                    <a:pt x="344" y="1194"/>
                  </a:lnTo>
                  <a:lnTo>
                    <a:pt x="364" y="1193"/>
                  </a:lnTo>
                  <a:lnTo>
                    <a:pt x="384" y="1192"/>
                  </a:lnTo>
                  <a:lnTo>
                    <a:pt x="399" y="1193"/>
                  </a:lnTo>
                  <a:lnTo>
                    <a:pt x="412" y="1195"/>
                  </a:lnTo>
                  <a:lnTo>
                    <a:pt x="424" y="1197"/>
                  </a:lnTo>
                  <a:lnTo>
                    <a:pt x="436" y="1201"/>
                  </a:lnTo>
                  <a:lnTo>
                    <a:pt x="448" y="1204"/>
                  </a:lnTo>
                  <a:lnTo>
                    <a:pt x="460" y="1207"/>
                  </a:lnTo>
                  <a:lnTo>
                    <a:pt x="474" y="1209"/>
                  </a:lnTo>
                  <a:lnTo>
                    <a:pt x="487" y="1210"/>
                  </a:lnTo>
                  <a:lnTo>
                    <a:pt x="491" y="1209"/>
                  </a:lnTo>
                  <a:lnTo>
                    <a:pt x="493" y="1208"/>
                  </a:lnTo>
                  <a:lnTo>
                    <a:pt x="495" y="1205"/>
                  </a:lnTo>
                  <a:lnTo>
                    <a:pt x="497" y="1203"/>
                  </a:lnTo>
                  <a:lnTo>
                    <a:pt x="500" y="1196"/>
                  </a:lnTo>
                  <a:lnTo>
                    <a:pt x="502" y="1188"/>
                  </a:lnTo>
                  <a:lnTo>
                    <a:pt x="504" y="1186"/>
                  </a:lnTo>
                  <a:lnTo>
                    <a:pt x="506" y="1184"/>
                  </a:lnTo>
                  <a:lnTo>
                    <a:pt x="510" y="1182"/>
                  </a:lnTo>
                  <a:lnTo>
                    <a:pt x="513" y="1180"/>
                  </a:lnTo>
                  <a:lnTo>
                    <a:pt x="521" y="1178"/>
                  </a:lnTo>
                  <a:lnTo>
                    <a:pt x="528" y="1175"/>
                  </a:lnTo>
                  <a:lnTo>
                    <a:pt x="531" y="1169"/>
                  </a:lnTo>
                  <a:lnTo>
                    <a:pt x="533" y="1165"/>
                  </a:lnTo>
                  <a:lnTo>
                    <a:pt x="533" y="1158"/>
                  </a:lnTo>
                  <a:lnTo>
                    <a:pt x="533" y="1152"/>
                  </a:lnTo>
                  <a:lnTo>
                    <a:pt x="533" y="1148"/>
                  </a:lnTo>
                  <a:lnTo>
                    <a:pt x="531" y="1143"/>
                  </a:lnTo>
                  <a:lnTo>
                    <a:pt x="530" y="1139"/>
                  </a:lnTo>
                  <a:lnTo>
                    <a:pt x="528" y="1135"/>
                  </a:lnTo>
                  <a:lnTo>
                    <a:pt x="523" y="1128"/>
                  </a:lnTo>
                  <a:lnTo>
                    <a:pt x="518" y="1122"/>
                  </a:lnTo>
                  <a:lnTo>
                    <a:pt x="513" y="1115"/>
                  </a:lnTo>
                  <a:lnTo>
                    <a:pt x="508" y="1108"/>
                  </a:lnTo>
                  <a:lnTo>
                    <a:pt x="506" y="1103"/>
                  </a:lnTo>
                  <a:lnTo>
                    <a:pt x="505" y="1100"/>
                  </a:lnTo>
                  <a:lnTo>
                    <a:pt x="504" y="1095"/>
                  </a:lnTo>
                  <a:lnTo>
                    <a:pt x="503" y="1091"/>
                  </a:lnTo>
                  <a:lnTo>
                    <a:pt x="509" y="1082"/>
                  </a:lnTo>
                  <a:lnTo>
                    <a:pt x="513" y="1073"/>
                  </a:lnTo>
                  <a:lnTo>
                    <a:pt x="512" y="1068"/>
                  </a:lnTo>
                  <a:lnTo>
                    <a:pt x="511" y="1065"/>
                  </a:lnTo>
                  <a:lnTo>
                    <a:pt x="509" y="1062"/>
                  </a:lnTo>
                  <a:lnTo>
                    <a:pt x="505" y="1059"/>
                  </a:lnTo>
                  <a:lnTo>
                    <a:pt x="497" y="1055"/>
                  </a:lnTo>
                  <a:lnTo>
                    <a:pt x="489" y="1052"/>
                  </a:lnTo>
                  <a:lnTo>
                    <a:pt x="477" y="1048"/>
                  </a:lnTo>
                  <a:lnTo>
                    <a:pt x="466" y="1043"/>
                  </a:lnTo>
                  <a:lnTo>
                    <a:pt x="456" y="1038"/>
                  </a:lnTo>
                  <a:lnTo>
                    <a:pt x="444" y="1031"/>
                  </a:lnTo>
                  <a:lnTo>
                    <a:pt x="432" y="1023"/>
                  </a:lnTo>
                  <a:lnTo>
                    <a:pt x="420" y="1016"/>
                  </a:lnTo>
                  <a:lnTo>
                    <a:pt x="409" y="1008"/>
                  </a:lnTo>
                  <a:lnTo>
                    <a:pt x="399" y="998"/>
                  </a:lnTo>
                  <a:lnTo>
                    <a:pt x="391" y="988"/>
                  </a:lnTo>
                  <a:lnTo>
                    <a:pt x="382" y="979"/>
                  </a:lnTo>
                  <a:lnTo>
                    <a:pt x="377" y="975"/>
                  </a:lnTo>
                  <a:lnTo>
                    <a:pt x="373" y="972"/>
                  </a:lnTo>
                  <a:lnTo>
                    <a:pt x="367" y="971"/>
                  </a:lnTo>
                  <a:lnTo>
                    <a:pt x="360" y="970"/>
                  </a:lnTo>
                  <a:lnTo>
                    <a:pt x="348" y="971"/>
                  </a:lnTo>
                  <a:lnTo>
                    <a:pt x="337" y="972"/>
                  </a:lnTo>
                  <a:lnTo>
                    <a:pt x="331" y="974"/>
                  </a:lnTo>
                  <a:lnTo>
                    <a:pt x="326" y="978"/>
                  </a:lnTo>
                  <a:lnTo>
                    <a:pt x="322" y="981"/>
                  </a:lnTo>
                  <a:lnTo>
                    <a:pt x="318" y="987"/>
                  </a:lnTo>
                  <a:lnTo>
                    <a:pt x="313" y="1003"/>
                  </a:lnTo>
                  <a:lnTo>
                    <a:pt x="307" y="1018"/>
                  </a:lnTo>
                  <a:lnTo>
                    <a:pt x="304" y="1024"/>
                  </a:lnTo>
                  <a:lnTo>
                    <a:pt x="299" y="1030"/>
                  </a:lnTo>
                  <a:lnTo>
                    <a:pt x="297" y="1032"/>
                  </a:lnTo>
                  <a:lnTo>
                    <a:pt x="294" y="1033"/>
                  </a:lnTo>
                  <a:lnTo>
                    <a:pt x="290" y="1034"/>
                  </a:lnTo>
                  <a:lnTo>
                    <a:pt x="287" y="1034"/>
                  </a:lnTo>
                  <a:lnTo>
                    <a:pt x="248" y="1034"/>
                  </a:lnTo>
                  <a:lnTo>
                    <a:pt x="245" y="1034"/>
                  </a:lnTo>
                  <a:lnTo>
                    <a:pt x="243" y="1033"/>
                  </a:lnTo>
                  <a:lnTo>
                    <a:pt x="240" y="1031"/>
                  </a:lnTo>
                  <a:lnTo>
                    <a:pt x="238" y="1029"/>
                  </a:lnTo>
                  <a:lnTo>
                    <a:pt x="236" y="1023"/>
                  </a:lnTo>
                  <a:lnTo>
                    <a:pt x="232" y="1017"/>
                  </a:lnTo>
                  <a:lnTo>
                    <a:pt x="224" y="1005"/>
                  </a:lnTo>
                  <a:lnTo>
                    <a:pt x="220" y="994"/>
                  </a:lnTo>
                  <a:lnTo>
                    <a:pt x="215" y="982"/>
                  </a:lnTo>
                  <a:lnTo>
                    <a:pt x="213" y="969"/>
                  </a:lnTo>
                  <a:lnTo>
                    <a:pt x="219" y="939"/>
                  </a:lnTo>
                  <a:lnTo>
                    <a:pt x="219" y="927"/>
                  </a:lnTo>
                  <a:lnTo>
                    <a:pt x="202" y="924"/>
                  </a:lnTo>
                  <a:lnTo>
                    <a:pt x="186" y="922"/>
                  </a:lnTo>
                  <a:lnTo>
                    <a:pt x="186" y="913"/>
                  </a:lnTo>
                  <a:lnTo>
                    <a:pt x="186" y="909"/>
                  </a:lnTo>
                  <a:lnTo>
                    <a:pt x="187" y="904"/>
                  </a:lnTo>
                  <a:lnTo>
                    <a:pt x="189" y="901"/>
                  </a:lnTo>
                  <a:lnTo>
                    <a:pt x="192" y="897"/>
                  </a:lnTo>
                  <a:lnTo>
                    <a:pt x="198" y="893"/>
                  </a:lnTo>
                  <a:lnTo>
                    <a:pt x="206" y="889"/>
                  </a:lnTo>
                  <a:lnTo>
                    <a:pt x="227" y="884"/>
                  </a:lnTo>
                  <a:lnTo>
                    <a:pt x="246" y="876"/>
                  </a:lnTo>
                  <a:lnTo>
                    <a:pt x="250" y="873"/>
                  </a:lnTo>
                  <a:lnTo>
                    <a:pt x="254" y="870"/>
                  </a:lnTo>
                  <a:lnTo>
                    <a:pt x="256" y="867"/>
                  </a:lnTo>
                  <a:lnTo>
                    <a:pt x="258" y="863"/>
                  </a:lnTo>
                  <a:lnTo>
                    <a:pt x="262" y="856"/>
                  </a:lnTo>
                  <a:lnTo>
                    <a:pt x="263" y="849"/>
                  </a:lnTo>
                  <a:lnTo>
                    <a:pt x="263" y="830"/>
                  </a:lnTo>
                  <a:lnTo>
                    <a:pt x="263" y="811"/>
                  </a:lnTo>
                  <a:lnTo>
                    <a:pt x="275" y="811"/>
                  </a:lnTo>
                  <a:lnTo>
                    <a:pt x="280" y="812"/>
                  </a:lnTo>
                  <a:lnTo>
                    <a:pt x="284" y="813"/>
                  </a:lnTo>
                  <a:lnTo>
                    <a:pt x="289" y="816"/>
                  </a:lnTo>
                  <a:lnTo>
                    <a:pt x="292" y="819"/>
                  </a:lnTo>
                  <a:lnTo>
                    <a:pt x="296" y="824"/>
                  </a:lnTo>
                  <a:lnTo>
                    <a:pt x="298" y="828"/>
                  </a:lnTo>
                  <a:lnTo>
                    <a:pt x="299" y="834"/>
                  </a:lnTo>
                  <a:lnTo>
                    <a:pt x="299" y="838"/>
                  </a:lnTo>
                  <a:lnTo>
                    <a:pt x="299" y="849"/>
                  </a:lnTo>
                  <a:lnTo>
                    <a:pt x="299" y="858"/>
                  </a:lnTo>
                  <a:lnTo>
                    <a:pt x="317" y="859"/>
                  </a:lnTo>
                  <a:lnTo>
                    <a:pt x="333" y="861"/>
                  </a:lnTo>
                  <a:lnTo>
                    <a:pt x="348" y="863"/>
                  </a:lnTo>
                  <a:lnTo>
                    <a:pt x="366" y="864"/>
                  </a:lnTo>
                  <a:lnTo>
                    <a:pt x="407" y="864"/>
                  </a:lnTo>
                  <a:lnTo>
                    <a:pt x="411" y="864"/>
                  </a:lnTo>
                  <a:lnTo>
                    <a:pt x="415" y="867"/>
                  </a:lnTo>
                  <a:lnTo>
                    <a:pt x="418" y="870"/>
                  </a:lnTo>
                  <a:lnTo>
                    <a:pt x="419" y="873"/>
                  </a:lnTo>
                  <a:lnTo>
                    <a:pt x="419" y="886"/>
                  </a:lnTo>
                  <a:lnTo>
                    <a:pt x="419" y="898"/>
                  </a:lnTo>
                  <a:lnTo>
                    <a:pt x="432" y="898"/>
                  </a:lnTo>
                  <a:lnTo>
                    <a:pt x="443" y="901"/>
                  </a:lnTo>
                  <a:lnTo>
                    <a:pt x="454" y="902"/>
                  </a:lnTo>
                  <a:lnTo>
                    <a:pt x="467" y="903"/>
                  </a:lnTo>
                  <a:lnTo>
                    <a:pt x="513" y="903"/>
                  </a:lnTo>
                  <a:lnTo>
                    <a:pt x="521" y="903"/>
                  </a:lnTo>
                  <a:lnTo>
                    <a:pt x="529" y="905"/>
                  </a:lnTo>
                  <a:lnTo>
                    <a:pt x="536" y="907"/>
                  </a:lnTo>
                  <a:lnTo>
                    <a:pt x="543" y="910"/>
                  </a:lnTo>
                  <a:lnTo>
                    <a:pt x="550" y="913"/>
                  </a:lnTo>
                  <a:lnTo>
                    <a:pt x="556" y="915"/>
                  </a:lnTo>
                  <a:lnTo>
                    <a:pt x="564" y="917"/>
                  </a:lnTo>
                  <a:lnTo>
                    <a:pt x="572" y="918"/>
                  </a:lnTo>
                  <a:lnTo>
                    <a:pt x="572" y="928"/>
                  </a:lnTo>
                  <a:lnTo>
                    <a:pt x="570" y="939"/>
                  </a:lnTo>
                  <a:lnTo>
                    <a:pt x="567" y="950"/>
                  </a:lnTo>
                  <a:lnTo>
                    <a:pt x="567" y="956"/>
                  </a:lnTo>
                  <a:lnTo>
                    <a:pt x="569" y="961"/>
                  </a:lnTo>
                  <a:lnTo>
                    <a:pt x="571" y="964"/>
                  </a:lnTo>
                  <a:lnTo>
                    <a:pt x="574" y="969"/>
                  </a:lnTo>
                  <a:lnTo>
                    <a:pt x="578" y="971"/>
                  </a:lnTo>
                  <a:lnTo>
                    <a:pt x="582" y="973"/>
                  </a:lnTo>
                  <a:lnTo>
                    <a:pt x="587" y="974"/>
                  </a:lnTo>
                  <a:lnTo>
                    <a:pt x="591" y="975"/>
                  </a:lnTo>
                  <a:lnTo>
                    <a:pt x="604" y="973"/>
                  </a:lnTo>
                  <a:lnTo>
                    <a:pt x="616" y="972"/>
                  </a:lnTo>
                  <a:lnTo>
                    <a:pt x="631" y="982"/>
                  </a:lnTo>
                  <a:lnTo>
                    <a:pt x="645" y="992"/>
                  </a:lnTo>
                  <a:lnTo>
                    <a:pt x="649" y="992"/>
                  </a:lnTo>
                  <a:lnTo>
                    <a:pt x="654" y="991"/>
                  </a:lnTo>
                  <a:lnTo>
                    <a:pt x="657" y="989"/>
                  </a:lnTo>
                  <a:lnTo>
                    <a:pt x="661" y="986"/>
                  </a:lnTo>
                  <a:lnTo>
                    <a:pt x="664" y="983"/>
                  </a:lnTo>
                  <a:lnTo>
                    <a:pt x="666" y="979"/>
                  </a:lnTo>
                  <a:lnTo>
                    <a:pt x="667" y="974"/>
                  </a:lnTo>
                  <a:lnTo>
                    <a:pt x="667" y="970"/>
                  </a:lnTo>
                  <a:lnTo>
                    <a:pt x="667" y="966"/>
                  </a:lnTo>
                  <a:lnTo>
                    <a:pt x="665" y="964"/>
                  </a:lnTo>
                  <a:lnTo>
                    <a:pt x="663" y="962"/>
                  </a:lnTo>
                  <a:lnTo>
                    <a:pt x="659" y="960"/>
                  </a:lnTo>
                  <a:lnTo>
                    <a:pt x="653" y="956"/>
                  </a:lnTo>
                  <a:lnTo>
                    <a:pt x="647" y="950"/>
                  </a:lnTo>
                  <a:lnTo>
                    <a:pt x="640" y="944"/>
                  </a:lnTo>
                  <a:lnTo>
                    <a:pt x="634" y="937"/>
                  </a:lnTo>
                  <a:lnTo>
                    <a:pt x="628" y="932"/>
                  </a:lnTo>
                  <a:lnTo>
                    <a:pt x="620" y="929"/>
                  </a:lnTo>
                  <a:lnTo>
                    <a:pt x="621" y="924"/>
                  </a:lnTo>
                  <a:lnTo>
                    <a:pt x="623" y="921"/>
                  </a:lnTo>
                  <a:lnTo>
                    <a:pt x="627" y="918"/>
                  </a:lnTo>
                  <a:lnTo>
                    <a:pt x="629" y="915"/>
                  </a:lnTo>
                  <a:lnTo>
                    <a:pt x="636" y="910"/>
                  </a:lnTo>
                  <a:lnTo>
                    <a:pt x="641" y="903"/>
                  </a:lnTo>
                  <a:lnTo>
                    <a:pt x="622" y="900"/>
                  </a:lnTo>
                  <a:lnTo>
                    <a:pt x="605" y="897"/>
                  </a:lnTo>
                  <a:lnTo>
                    <a:pt x="588" y="893"/>
                  </a:lnTo>
                  <a:lnTo>
                    <a:pt x="570" y="887"/>
                  </a:lnTo>
                  <a:lnTo>
                    <a:pt x="559" y="883"/>
                  </a:lnTo>
                  <a:lnTo>
                    <a:pt x="548" y="878"/>
                  </a:lnTo>
                  <a:lnTo>
                    <a:pt x="539" y="873"/>
                  </a:lnTo>
                  <a:lnTo>
                    <a:pt x="528" y="870"/>
                  </a:lnTo>
                  <a:lnTo>
                    <a:pt x="518" y="869"/>
                  </a:lnTo>
                  <a:lnTo>
                    <a:pt x="508" y="867"/>
                  </a:lnTo>
                  <a:lnTo>
                    <a:pt x="503" y="866"/>
                  </a:lnTo>
                  <a:lnTo>
                    <a:pt x="500" y="863"/>
                  </a:lnTo>
                  <a:lnTo>
                    <a:pt x="497" y="860"/>
                  </a:lnTo>
                  <a:lnTo>
                    <a:pt x="497" y="856"/>
                  </a:lnTo>
                  <a:lnTo>
                    <a:pt x="497" y="853"/>
                  </a:lnTo>
                  <a:lnTo>
                    <a:pt x="499" y="851"/>
                  </a:lnTo>
                  <a:lnTo>
                    <a:pt x="501" y="849"/>
                  </a:lnTo>
                  <a:lnTo>
                    <a:pt x="503" y="847"/>
                  </a:lnTo>
                  <a:lnTo>
                    <a:pt x="508" y="844"/>
                  </a:lnTo>
                  <a:lnTo>
                    <a:pt x="513" y="841"/>
                  </a:lnTo>
                  <a:lnTo>
                    <a:pt x="523" y="830"/>
                  </a:lnTo>
                  <a:lnTo>
                    <a:pt x="534" y="822"/>
                  </a:lnTo>
                  <a:lnTo>
                    <a:pt x="542" y="812"/>
                  </a:lnTo>
                  <a:lnTo>
                    <a:pt x="551" y="801"/>
                  </a:lnTo>
                  <a:lnTo>
                    <a:pt x="548" y="793"/>
                  </a:lnTo>
                  <a:lnTo>
                    <a:pt x="525" y="795"/>
                  </a:lnTo>
                  <a:lnTo>
                    <a:pt x="503" y="799"/>
                  </a:lnTo>
                  <a:lnTo>
                    <a:pt x="493" y="800"/>
                  </a:lnTo>
                  <a:lnTo>
                    <a:pt x="483" y="803"/>
                  </a:lnTo>
                  <a:lnTo>
                    <a:pt x="472" y="808"/>
                  </a:lnTo>
                  <a:lnTo>
                    <a:pt x="462" y="812"/>
                  </a:lnTo>
                  <a:lnTo>
                    <a:pt x="453" y="819"/>
                  </a:lnTo>
                  <a:lnTo>
                    <a:pt x="445" y="827"/>
                  </a:lnTo>
                  <a:lnTo>
                    <a:pt x="442" y="830"/>
                  </a:lnTo>
                  <a:lnTo>
                    <a:pt x="437" y="833"/>
                  </a:lnTo>
                  <a:lnTo>
                    <a:pt x="433" y="835"/>
                  </a:lnTo>
                  <a:lnTo>
                    <a:pt x="427" y="835"/>
                  </a:lnTo>
                  <a:lnTo>
                    <a:pt x="415" y="835"/>
                  </a:lnTo>
                  <a:lnTo>
                    <a:pt x="415" y="819"/>
                  </a:lnTo>
                  <a:lnTo>
                    <a:pt x="418" y="812"/>
                  </a:lnTo>
                  <a:lnTo>
                    <a:pt x="417" y="807"/>
                  </a:lnTo>
                  <a:lnTo>
                    <a:pt x="395" y="812"/>
                  </a:lnTo>
                  <a:lnTo>
                    <a:pt x="377" y="818"/>
                  </a:lnTo>
                  <a:lnTo>
                    <a:pt x="359" y="825"/>
                  </a:lnTo>
                  <a:lnTo>
                    <a:pt x="338" y="830"/>
                  </a:lnTo>
                  <a:lnTo>
                    <a:pt x="339" y="822"/>
                  </a:lnTo>
                  <a:lnTo>
                    <a:pt x="342" y="816"/>
                  </a:lnTo>
                  <a:lnTo>
                    <a:pt x="346" y="810"/>
                  </a:lnTo>
                  <a:lnTo>
                    <a:pt x="350" y="805"/>
                  </a:lnTo>
                  <a:lnTo>
                    <a:pt x="361" y="795"/>
                  </a:lnTo>
                  <a:lnTo>
                    <a:pt x="375" y="787"/>
                  </a:lnTo>
                  <a:lnTo>
                    <a:pt x="389" y="777"/>
                  </a:lnTo>
                  <a:lnTo>
                    <a:pt x="400" y="769"/>
                  </a:lnTo>
                  <a:lnTo>
                    <a:pt x="412" y="760"/>
                  </a:lnTo>
                  <a:lnTo>
                    <a:pt x="426" y="751"/>
                  </a:lnTo>
                  <a:lnTo>
                    <a:pt x="457" y="732"/>
                  </a:lnTo>
                  <a:lnTo>
                    <a:pt x="483" y="714"/>
                  </a:lnTo>
                  <a:lnTo>
                    <a:pt x="509" y="696"/>
                  </a:lnTo>
                  <a:lnTo>
                    <a:pt x="538" y="676"/>
                  </a:lnTo>
                  <a:lnTo>
                    <a:pt x="542" y="675"/>
                  </a:lnTo>
                  <a:lnTo>
                    <a:pt x="542" y="675"/>
                  </a:lnTo>
                  <a:lnTo>
                    <a:pt x="540" y="675"/>
                  </a:lnTo>
                  <a:lnTo>
                    <a:pt x="538" y="676"/>
                  </a:lnTo>
                  <a:lnTo>
                    <a:pt x="519" y="682"/>
                  </a:lnTo>
                  <a:lnTo>
                    <a:pt x="501" y="685"/>
                  </a:lnTo>
                  <a:lnTo>
                    <a:pt x="484" y="688"/>
                  </a:lnTo>
                  <a:lnTo>
                    <a:pt x="467" y="689"/>
                  </a:lnTo>
                  <a:lnTo>
                    <a:pt x="451" y="691"/>
                  </a:lnTo>
                  <a:lnTo>
                    <a:pt x="434" y="694"/>
                  </a:lnTo>
                  <a:lnTo>
                    <a:pt x="426" y="697"/>
                  </a:lnTo>
                  <a:lnTo>
                    <a:pt x="417" y="700"/>
                  </a:lnTo>
                  <a:lnTo>
                    <a:pt x="408" y="704"/>
                  </a:lnTo>
                  <a:lnTo>
                    <a:pt x="399" y="708"/>
                  </a:lnTo>
                  <a:lnTo>
                    <a:pt x="384" y="716"/>
                  </a:lnTo>
                  <a:lnTo>
                    <a:pt x="369" y="721"/>
                  </a:lnTo>
                  <a:lnTo>
                    <a:pt x="356" y="725"/>
                  </a:lnTo>
                  <a:lnTo>
                    <a:pt x="340" y="731"/>
                  </a:lnTo>
                  <a:lnTo>
                    <a:pt x="315" y="741"/>
                  </a:lnTo>
                  <a:lnTo>
                    <a:pt x="294" y="748"/>
                  </a:lnTo>
                  <a:lnTo>
                    <a:pt x="282" y="750"/>
                  </a:lnTo>
                  <a:lnTo>
                    <a:pt x="271" y="752"/>
                  </a:lnTo>
                  <a:lnTo>
                    <a:pt x="258" y="753"/>
                  </a:lnTo>
                  <a:lnTo>
                    <a:pt x="245" y="753"/>
                  </a:lnTo>
                  <a:lnTo>
                    <a:pt x="210" y="753"/>
                  </a:lnTo>
                  <a:lnTo>
                    <a:pt x="198" y="752"/>
                  </a:lnTo>
                  <a:lnTo>
                    <a:pt x="188" y="751"/>
                  </a:lnTo>
                  <a:lnTo>
                    <a:pt x="179" y="748"/>
                  </a:lnTo>
                  <a:lnTo>
                    <a:pt x="169" y="742"/>
                  </a:lnTo>
                  <a:lnTo>
                    <a:pt x="166" y="734"/>
                  </a:lnTo>
                  <a:lnTo>
                    <a:pt x="160" y="730"/>
                  </a:lnTo>
                  <a:lnTo>
                    <a:pt x="152" y="730"/>
                  </a:lnTo>
                  <a:lnTo>
                    <a:pt x="144" y="732"/>
                  </a:lnTo>
                  <a:lnTo>
                    <a:pt x="137" y="735"/>
                  </a:lnTo>
                  <a:lnTo>
                    <a:pt x="132" y="741"/>
                  </a:lnTo>
                  <a:lnTo>
                    <a:pt x="121" y="752"/>
                  </a:lnTo>
                  <a:lnTo>
                    <a:pt x="110" y="765"/>
                  </a:lnTo>
                  <a:lnTo>
                    <a:pt x="105" y="770"/>
                  </a:lnTo>
                  <a:lnTo>
                    <a:pt x="101" y="775"/>
                  </a:lnTo>
                  <a:lnTo>
                    <a:pt x="99" y="777"/>
                  </a:lnTo>
                  <a:lnTo>
                    <a:pt x="95" y="779"/>
                  </a:lnTo>
                  <a:lnTo>
                    <a:pt x="93" y="781"/>
                  </a:lnTo>
                  <a:lnTo>
                    <a:pt x="88" y="781"/>
                  </a:lnTo>
                  <a:lnTo>
                    <a:pt x="81" y="781"/>
                  </a:lnTo>
                  <a:lnTo>
                    <a:pt x="74" y="778"/>
                  </a:lnTo>
                  <a:lnTo>
                    <a:pt x="67" y="777"/>
                  </a:lnTo>
                  <a:lnTo>
                    <a:pt x="60" y="775"/>
                  </a:lnTo>
                  <a:lnTo>
                    <a:pt x="53" y="773"/>
                  </a:lnTo>
                  <a:lnTo>
                    <a:pt x="47" y="771"/>
                  </a:lnTo>
                  <a:lnTo>
                    <a:pt x="40" y="770"/>
                  </a:lnTo>
                  <a:lnTo>
                    <a:pt x="31" y="769"/>
                  </a:lnTo>
                  <a:lnTo>
                    <a:pt x="30" y="766"/>
                  </a:lnTo>
                  <a:lnTo>
                    <a:pt x="28" y="761"/>
                  </a:lnTo>
                  <a:lnTo>
                    <a:pt x="28" y="753"/>
                  </a:lnTo>
                  <a:lnTo>
                    <a:pt x="30" y="747"/>
                  </a:lnTo>
                  <a:lnTo>
                    <a:pt x="32" y="740"/>
                  </a:lnTo>
                  <a:lnTo>
                    <a:pt x="34" y="734"/>
                  </a:lnTo>
                  <a:lnTo>
                    <a:pt x="39" y="722"/>
                  </a:lnTo>
                  <a:lnTo>
                    <a:pt x="42" y="707"/>
                  </a:lnTo>
                  <a:lnTo>
                    <a:pt x="47" y="675"/>
                  </a:lnTo>
                  <a:lnTo>
                    <a:pt x="50" y="648"/>
                  </a:lnTo>
                  <a:lnTo>
                    <a:pt x="52" y="620"/>
                  </a:lnTo>
                  <a:lnTo>
                    <a:pt x="53" y="588"/>
                  </a:lnTo>
                  <a:lnTo>
                    <a:pt x="53" y="563"/>
                  </a:lnTo>
                  <a:lnTo>
                    <a:pt x="51" y="540"/>
                  </a:lnTo>
                  <a:lnTo>
                    <a:pt x="48" y="518"/>
                  </a:lnTo>
                  <a:lnTo>
                    <a:pt x="42" y="493"/>
                  </a:lnTo>
                  <a:lnTo>
                    <a:pt x="39" y="483"/>
                  </a:lnTo>
                  <a:lnTo>
                    <a:pt x="35" y="475"/>
                  </a:lnTo>
                  <a:lnTo>
                    <a:pt x="33" y="470"/>
                  </a:lnTo>
                  <a:lnTo>
                    <a:pt x="31" y="466"/>
                  </a:lnTo>
                  <a:lnTo>
                    <a:pt x="30" y="461"/>
                  </a:lnTo>
                  <a:lnTo>
                    <a:pt x="30" y="455"/>
                  </a:lnTo>
                  <a:lnTo>
                    <a:pt x="31" y="452"/>
                  </a:lnTo>
                  <a:lnTo>
                    <a:pt x="32" y="449"/>
                  </a:lnTo>
                  <a:lnTo>
                    <a:pt x="35" y="446"/>
                  </a:lnTo>
                  <a:lnTo>
                    <a:pt x="39" y="445"/>
                  </a:lnTo>
                  <a:lnTo>
                    <a:pt x="47" y="443"/>
                  </a:lnTo>
                  <a:lnTo>
                    <a:pt x="56" y="440"/>
                  </a:lnTo>
                  <a:lnTo>
                    <a:pt x="67" y="434"/>
                  </a:lnTo>
                  <a:lnTo>
                    <a:pt x="77" y="427"/>
                  </a:lnTo>
                  <a:lnTo>
                    <a:pt x="86" y="418"/>
                  </a:lnTo>
                  <a:lnTo>
                    <a:pt x="94" y="408"/>
                  </a:lnTo>
                  <a:lnTo>
                    <a:pt x="99" y="402"/>
                  </a:lnTo>
                  <a:lnTo>
                    <a:pt x="105" y="399"/>
                  </a:lnTo>
                  <a:lnTo>
                    <a:pt x="112" y="397"/>
                  </a:lnTo>
                  <a:lnTo>
                    <a:pt x="120" y="395"/>
                  </a:lnTo>
                  <a:lnTo>
                    <a:pt x="136" y="397"/>
                  </a:lnTo>
                  <a:lnTo>
                    <a:pt x="153" y="398"/>
                  </a:lnTo>
                  <a:lnTo>
                    <a:pt x="168" y="398"/>
                  </a:lnTo>
                  <a:lnTo>
                    <a:pt x="180" y="397"/>
                  </a:lnTo>
                  <a:lnTo>
                    <a:pt x="193" y="395"/>
                  </a:lnTo>
                  <a:lnTo>
                    <a:pt x="206" y="395"/>
                  </a:lnTo>
                  <a:lnTo>
                    <a:pt x="212" y="400"/>
                  </a:lnTo>
                  <a:lnTo>
                    <a:pt x="218" y="403"/>
                  </a:lnTo>
                  <a:lnTo>
                    <a:pt x="223" y="403"/>
                  </a:lnTo>
                  <a:lnTo>
                    <a:pt x="229" y="402"/>
                  </a:lnTo>
                  <a:lnTo>
                    <a:pt x="233" y="401"/>
                  </a:lnTo>
                  <a:lnTo>
                    <a:pt x="238" y="398"/>
                  </a:lnTo>
                  <a:lnTo>
                    <a:pt x="243" y="385"/>
                  </a:lnTo>
                  <a:lnTo>
                    <a:pt x="246" y="373"/>
                  </a:lnTo>
                  <a:lnTo>
                    <a:pt x="250" y="368"/>
                  </a:lnTo>
                  <a:lnTo>
                    <a:pt x="255" y="366"/>
                  </a:lnTo>
                  <a:lnTo>
                    <a:pt x="261" y="365"/>
                  </a:lnTo>
                  <a:lnTo>
                    <a:pt x="266" y="365"/>
                  </a:lnTo>
                  <a:lnTo>
                    <a:pt x="298" y="365"/>
                  </a:lnTo>
                  <a:lnTo>
                    <a:pt x="303" y="364"/>
                  </a:lnTo>
                  <a:lnTo>
                    <a:pt x="308" y="363"/>
                  </a:lnTo>
                  <a:lnTo>
                    <a:pt x="313" y="360"/>
                  </a:lnTo>
                  <a:lnTo>
                    <a:pt x="317" y="357"/>
                  </a:lnTo>
                  <a:lnTo>
                    <a:pt x="321" y="353"/>
                  </a:lnTo>
                  <a:lnTo>
                    <a:pt x="323" y="349"/>
                  </a:lnTo>
                  <a:lnTo>
                    <a:pt x="325" y="344"/>
                  </a:lnTo>
                  <a:lnTo>
                    <a:pt x="326" y="339"/>
                  </a:lnTo>
                  <a:lnTo>
                    <a:pt x="329" y="322"/>
                  </a:lnTo>
                  <a:lnTo>
                    <a:pt x="331" y="305"/>
                  </a:lnTo>
                  <a:lnTo>
                    <a:pt x="333" y="298"/>
                  </a:lnTo>
                  <a:lnTo>
                    <a:pt x="335" y="292"/>
                  </a:lnTo>
                  <a:lnTo>
                    <a:pt x="338" y="290"/>
                  </a:lnTo>
                  <a:lnTo>
                    <a:pt x="341" y="289"/>
                  </a:lnTo>
                  <a:lnTo>
                    <a:pt x="344" y="288"/>
                  </a:lnTo>
                  <a:lnTo>
                    <a:pt x="348" y="287"/>
                  </a:lnTo>
                  <a:lnTo>
                    <a:pt x="354" y="288"/>
                  </a:lnTo>
                  <a:lnTo>
                    <a:pt x="358" y="290"/>
                  </a:lnTo>
                  <a:lnTo>
                    <a:pt x="363" y="293"/>
                  </a:lnTo>
                  <a:lnTo>
                    <a:pt x="366" y="297"/>
                  </a:lnTo>
                  <a:lnTo>
                    <a:pt x="371" y="300"/>
                  </a:lnTo>
                  <a:lnTo>
                    <a:pt x="374" y="304"/>
                  </a:lnTo>
                  <a:lnTo>
                    <a:pt x="380" y="306"/>
                  </a:lnTo>
                  <a:lnTo>
                    <a:pt x="384" y="307"/>
                  </a:lnTo>
                  <a:lnTo>
                    <a:pt x="397" y="302"/>
                  </a:lnTo>
                  <a:lnTo>
                    <a:pt x="409" y="298"/>
                  </a:lnTo>
                  <a:lnTo>
                    <a:pt x="422" y="298"/>
                  </a:lnTo>
                  <a:lnTo>
                    <a:pt x="434" y="299"/>
                  </a:lnTo>
                  <a:lnTo>
                    <a:pt x="440" y="299"/>
                  </a:lnTo>
                  <a:lnTo>
                    <a:pt x="445" y="298"/>
                  </a:lnTo>
                  <a:lnTo>
                    <a:pt x="450" y="295"/>
                  </a:lnTo>
                  <a:lnTo>
                    <a:pt x="453" y="290"/>
                  </a:lnTo>
                  <a:lnTo>
                    <a:pt x="457" y="282"/>
                  </a:lnTo>
                  <a:lnTo>
                    <a:pt x="457" y="273"/>
                  </a:lnTo>
                  <a:lnTo>
                    <a:pt x="471" y="272"/>
                  </a:lnTo>
                  <a:lnTo>
                    <a:pt x="484" y="273"/>
                  </a:lnTo>
                  <a:lnTo>
                    <a:pt x="496" y="274"/>
                  </a:lnTo>
                  <a:lnTo>
                    <a:pt x="510" y="273"/>
                  </a:lnTo>
                  <a:lnTo>
                    <a:pt x="510" y="264"/>
                  </a:lnTo>
                  <a:lnTo>
                    <a:pt x="510" y="256"/>
                  </a:lnTo>
                  <a:lnTo>
                    <a:pt x="512" y="248"/>
                  </a:lnTo>
                  <a:lnTo>
                    <a:pt x="514" y="240"/>
                  </a:lnTo>
                  <a:lnTo>
                    <a:pt x="527" y="245"/>
                  </a:lnTo>
                  <a:lnTo>
                    <a:pt x="536" y="249"/>
                  </a:lnTo>
                  <a:lnTo>
                    <a:pt x="544" y="256"/>
                  </a:lnTo>
                  <a:lnTo>
                    <a:pt x="553" y="265"/>
                  </a:lnTo>
                  <a:lnTo>
                    <a:pt x="568" y="261"/>
                  </a:lnTo>
                  <a:lnTo>
                    <a:pt x="582" y="258"/>
                  </a:lnTo>
                  <a:lnTo>
                    <a:pt x="585" y="258"/>
                  </a:lnTo>
                  <a:lnTo>
                    <a:pt x="587" y="259"/>
                  </a:lnTo>
                  <a:lnTo>
                    <a:pt x="589" y="262"/>
                  </a:lnTo>
                  <a:lnTo>
                    <a:pt x="590" y="264"/>
                  </a:lnTo>
                  <a:lnTo>
                    <a:pt x="591" y="270"/>
                  </a:lnTo>
                  <a:lnTo>
                    <a:pt x="591" y="276"/>
                  </a:lnTo>
                  <a:lnTo>
                    <a:pt x="591" y="282"/>
                  </a:lnTo>
                  <a:lnTo>
                    <a:pt x="589" y="289"/>
                  </a:lnTo>
                  <a:lnTo>
                    <a:pt x="587" y="293"/>
                  </a:lnTo>
                  <a:lnTo>
                    <a:pt x="584" y="299"/>
                  </a:lnTo>
                  <a:lnTo>
                    <a:pt x="580" y="304"/>
                  </a:lnTo>
                  <a:lnTo>
                    <a:pt x="577" y="309"/>
                  </a:lnTo>
                  <a:lnTo>
                    <a:pt x="576" y="315"/>
                  </a:lnTo>
                  <a:lnTo>
                    <a:pt x="574" y="322"/>
                  </a:lnTo>
                  <a:lnTo>
                    <a:pt x="576" y="324"/>
                  </a:lnTo>
                  <a:lnTo>
                    <a:pt x="576" y="327"/>
                  </a:lnTo>
                  <a:lnTo>
                    <a:pt x="589" y="325"/>
                  </a:lnTo>
                  <a:lnTo>
                    <a:pt x="600" y="321"/>
                  </a:lnTo>
                  <a:lnTo>
                    <a:pt x="611" y="317"/>
                  </a:lnTo>
                  <a:lnTo>
                    <a:pt x="621" y="313"/>
                  </a:lnTo>
                  <a:lnTo>
                    <a:pt x="631" y="309"/>
                  </a:lnTo>
                  <a:lnTo>
                    <a:pt x="641" y="306"/>
                  </a:lnTo>
                  <a:lnTo>
                    <a:pt x="653" y="304"/>
                  </a:lnTo>
                  <a:lnTo>
                    <a:pt x="666" y="304"/>
                  </a:lnTo>
                  <a:lnTo>
                    <a:pt x="682" y="307"/>
                  </a:lnTo>
                  <a:lnTo>
                    <a:pt x="698" y="309"/>
                  </a:lnTo>
                  <a:lnTo>
                    <a:pt x="702" y="308"/>
                  </a:lnTo>
                  <a:lnTo>
                    <a:pt x="708" y="307"/>
                  </a:lnTo>
                  <a:lnTo>
                    <a:pt x="705" y="296"/>
                  </a:lnTo>
                  <a:lnTo>
                    <a:pt x="700" y="286"/>
                  </a:lnTo>
                  <a:lnTo>
                    <a:pt x="697" y="276"/>
                  </a:lnTo>
                  <a:lnTo>
                    <a:pt x="693" y="265"/>
                  </a:lnTo>
                  <a:lnTo>
                    <a:pt x="704" y="261"/>
                  </a:lnTo>
                  <a:lnTo>
                    <a:pt x="713" y="258"/>
                  </a:lnTo>
                  <a:lnTo>
                    <a:pt x="759" y="258"/>
                  </a:lnTo>
                  <a:lnTo>
                    <a:pt x="774" y="256"/>
                  </a:lnTo>
                  <a:lnTo>
                    <a:pt x="790" y="252"/>
                  </a:lnTo>
                  <a:lnTo>
                    <a:pt x="802" y="252"/>
                  </a:lnTo>
                  <a:lnTo>
                    <a:pt x="813" y="252"/>
                  </a:lnTo>
                  <a:lnTo>
                    <a:pt x="824" y="250"/>
                  </a:lnTo>
                  <a:lnTo>
                    <a:pt x="836" y="248"/>
                  </a:lnTo>
                  <a:lnTo>
                    <a:pt x="846" y="246"/>
                  </a:lnTo>
                  <a:lnTo>
                    <a:pt x="856" y="241"/>
                  </a:lnTo>
                  <a:lnTo>
                    <a:pt x="861" y="239"/>
                  </a:lnTo>
                  <a:lnTo>
                    <a:pt x="864" y="236"/>
                  </a:lnTo>
                  <a:lnTo>
                    <a:pt x="868" y="232"/>
                  </a:lnTo>
                  <a:lnTo>
                    <a:pt x="870" y="228"/>
                  </a:lnTo>
                  <a:lnTo>
                    <a:pt x="873" y="218"/>
                  </a:lnTo>
                  <a:lnTo>
                    <a:pt x="877" y="206"/>
                  </a:lnTo>
                  <a:lnTo>
                    <a:pt x="879" y="203"/>
                  </a:lnTo>
                  <a:lnTo>
                    <a:pt x="883" y="198"/>
                  </a:lnTo>
                  <a:lnTo>
                    <a:pt x="886" y="196"/>
                  </a:lnTo>
                  <a:lnTo>
                    <a:pt x="890" y="196"/>
                  </a:lnTo>
                  <a:lnTo>
                    <a:pt x="905" y="196"/>
                  </a:lnTo>
                  <a:lnTo>
                    <a:pt x="918" y="198"/>
                  </a:lnTo>
                  <a:lnTo>
                    <a:pt x="930" y="201"/>
                  </a:lnTo>
                  <a:lnTo>
                    <a:pt x="944" y="202"/>
                  </a:lnTo>
                  <a:lnTo>
                    <a:pt x="940" y="212"/>
                  </a:lnTo>
                  <a:lnTo>
                    <a:pt x="939" y="223"/>
                  </a:lnTo>
                  <a:lnTo>
                    <a:pt x="939" y="228"/>
                  </a:lnTo>
                  <a:lnTo>
                    <a:pt x="940" y="231"/>
                  </a:lnTo>
                  <a:lnTo>
                    <a:pt x="943" y="236"/>
                  </a:lnTo>
                  <a:lnTo>
                    <a:pt x="945" y="239"/>
                  </a:lnTo>
                  <a:lnTo>
                    <a:pt x="952" y="245"/>
                  </a:lnTo>
                  <a:lnTo>
                    <a:pt x="958" y="249"/>
                  </a:lnTo>
                  <a:lnTo>
                    <a:pt x="965" y="255"/>
                  </a:lnTo>
                  <a:lnTo>
                    <a:pt x="972" y="261"/>
                  </a:lnTo>
                  <a:lnTo>
                    <a:pt x="974" y="264"/>
                  </a:lnTo>
                  <a:lnTo>
                    <a:pt x="975" y="269"/>
                  </a:lnTo>
                  <a:lnTo>
                    <a:pt x="978" y="272"/>
                  </a:lnTo>
                  <a:lnTo>
                    <a:pt x="978" y="276"/>
                  </a:lnTo>
                  <a:lnTo>
                    <a:pt x="977" y="288"/>
                  </a:lnTo>
                  <a:lnTo>
                    <a:pt x="974" y="298"/>
                  </a:lnTo>
                  <a:lnTo>
                    <a:pt x="972" y="308"/>
                  </a:lnTo>
                  <a:lnTo>
                    <a:pt x="971" y="319"/>
                  </a:lnTo>
                  <a:lnTo>
                    <a:pt x="972" y="323"/>
                  </a:lnTo>
                  <a:lnTo>
                    <a:pt x="973" y="326"/>
                  </a:lnTo>
                  <a:lnTo>
                    <a:pt x="975" y="330"/>
                  </a:lnTo>
                  <a:lnTo>
                    <a:pt x="978" y="332"/>
                  </a:lnTo>
                  <a:lnTo>
                    <a:pt x="981" y="334"/>
                  </a:lnTo>
                  <a:lnTo>
                    <a:pt x="986" y="335"/>
                  </a:lnTo>
                  <a:lnTo>
                    <a:pt x="989" y="336"/>
                  </a:lnTo>
                  <a:lnTo>
                    <a:pt x="994" y="336"/>
                  </a:lnTo>
                  <a:lnTo>
                    <a:pt x="997" y="336"/>
                  </a:lnTo>
                  <a:lnTo>
                    <a:pt x="999" y="335"/>
                  </a:lnTo>
                  <a:lnTo>
                    <a:pt x="1001" y="334"/>
                  </a:lnTo>
                  <a:lnTo>
                    <a:pt x="1004" y="332"/>
                  </a:lnTo>
                  <a:lnTo>
                    <a:pt x="1006" y="326"/>
                  </a:lnTo>
                  <a:lnTo>
                    <a:pt x="1009" y="321"/>
                  </a:lnTo>
                  <a:lnTo>
                    <a:pt x="1012" y="315"/>
                  </a:lnTo>
                  <a:lnTo>
                    <a:pt x="1015" y="310"/>
                  </a:lnTo>
                  <a:lnTo>
                    <a:pt x="1016" y="308"/>
                  </a:lnTo>
                  <a:lnTo>
                    <a:pt x="1018" y="306"/>
                  </a:lnTo>
                  <a:lnTo>
                    <a:pt x="1021" y="305"/>
                  </a:lnTo>
                  <a:lnTo>
                    <a:pt x="1024" y="305"/>
                  </a:lnTo>
                  <a:lnTo>
                    <a:pt x="1028" y="305"/>
                  </a:lnTo>
                  <a:lnTo>
                    <a:pt x="1031" y="306"/>
                  </a:lnTo>
                  <a:lnTo>
                    <a:pt x="1033" y="308"/>
                  </a:lnTo>
                  <a:lnTo>
                    <a:pt x="1035" y="310"/>
                  </a:lnTo>
                  <a:lnTo>
                    <a:pt x="1039" y="315"/>
                  </a:lnTo>
                  <a:lnTo>
                    <a:pt x="1041" y="322"/>
                  </a:lnTo>
                  <a:lnTo>
                    <a:pt x="1042" y="330"/>
                  </a:lnTo>
                  <a:lnTo>
                    <a:pt x="1045" y="338"/>
                  </a:lnTo>
                  <a:lnTo>
                    <a:pt x="1048" y="344"/>
                  </a:lnTo>
                  <a:lnTo>
                    <a:pt x="1054" y="350"/>
                  </a:lnTo>
                  <a:lnTo>
                    <a:pt x="1067" y="350"/>
                  </a:lnTo>
                  <a:lnTo>
                    <a:pt x="1069" y="344"/>
                  </a:lnTo>
                  <a:lnTo>
                    <a:pt x="1071" y="339"/>
                  </a:lnTo>
                  <a:lnTo>
                    <a:pt x="1069" y="334"/>
                  </a:lnTo>
                  <a:lnTo>
                    <a:pt x="1067" y="331"/>
                  </a:lnTo>
                  <a:lnTo>
                    <a:pt x="1068" y="324"/>
                  </a:lnTo>
                  <a:lnTo>
                    <a:pt x="1071" y="317"/>
                  </a:lnTo>
                  <a:lnTo>
                    <a:pt x="1073" y="312"/>
                  </a:lnTo>
                  <a:lnTo>
                    <a:pt x="1077" y="307"/>
                  </a:lnTo>
                  <a:lnTo>
                    <a:pt x="1082" y="302"/>
                  </a:lnTo>
                  <a:lnTo>
                    <a:pt x="1088" y="299"/>
                  </a:lnTo>
                  <a:lnTo>
                    <a:pt x="1093" y="298"/>
                  </a:lnTo>
                  <a:lnTo>
                    <a:pt x="1100" y="297"/>
                  </a:lnTo>
                  <a:lnTo>
                    <a:pt x="1102" y="279"/>
                  </a:lnTo>
                  <a:lnTo>
                    <a:pt x="1106" y="264"/>
                  </a:lnTo>
                  <a:lnTo>
                    <a:pt x="1108" y="256"/>
                  </a:lnTo>
                  <a:lnTo>
                    <a:pt x="1110" y="249"/>
                  </a:lnTo>
                  <a:lnTo>
                    <a:pt x="1115" y="241"/>
                  </a:lnTo>
                  <a:lnTo>
                    <a:pt x="1119" y="235"/>
                  </a:lnTo>
                  <a:lnTo>
                    <a:pt x="1122" y="229"/>
                  </a:lnTo>
                  <a:lnTo>
                    <a:pt x="1124" y="224"/>
                  </a:lnTo>
                  <a:lnTo>
                    <a:pt x="1126" y="223"/>
                  </a:lnTo>
                  <a:lnTo>
                    <a:pt x="1127" y="221"/>
                  </a:lnTo>
                  <a:lnTo>
                    <a:pt x="1129" y="220"/>
                  </a:lnTo>
                  <a:lnTo>
                    <a:pt x="1132" y="220"/>
                  </a:lnTo>
                  <a:lnTo>
                    <a:pt x="1148" y="223"/>
                  </a:lnTo>
                  <a:lnTo>
                    <a:pt x="1162" y="229"/>
                  </a:lnTo>
                  <a:lnTo>
                    <a:pt x="1180" y="233"/>
                  </a:lnTo>
                  <a:lnTo>
                    <a:pt x="1195" y="237"/>
                  </a:lnTo>
                  <a:lnTo>
                    <a:pt x="1210" y="242"/>
                  </a:lnTo>
                  <a:lnTo>
                    <a:pt x="1227" y="250"/>
                  </a:lnTo>
                  <a:lnTo>
                    <a:pt x="1234" y="253"/>
                  </a:lnTo>
                  <a:lnTo>
                    <a:pt x="1240" y="254"/>
                  </a:lnTo>
                  <a:lnTo>
                    <a:pt x="1246" y="254"/>
                  </a:lnTo>
                  <a:lnTo>
                    <a:pt x="1253" y="254"/>
                  </a:lnTo>
                  <a:lnTo>
                    <a:pt x="1260" y="254"/>
                  </a:lnTo>
                  <a:lnTo>
                    <a:pt x="1267" y="255"/>
                  </a:lnTo>
                  <a:lnTo>
                    <a:pt x="1272" y="256"/>
                  </a:lnTo>
                  <a:lnTo>
                    <a:pt x="1280" y="258"/>
                  </a:lnTo>
                  <a:lnTo>
                    <a:pt x="1287" y="263"/>
                  </a:lnTo>
                  <a:lnTo>
                    <a:pt x="1293" y="269"/>
                  </a:lnTo>
                  <a:lnTo>
                    <a:pt x="1297" y="275"/>
                  </a:lnTo>
                  <a:lnTo>
                    <a:pt x="1299" y="283"/>
                  </a:lnTo>
                  <a:lnTo>
                    <a:pt x="1302" y="300"/>
                  </a:lnTo>
                  <a:lnTo>
                    <a:pt x="1303" y="319"/>
                  </a:lnTo>
                  <a:lnTo>
                    <a:pt x="1313" y="319"/>
                  </a:lnTo>
                  <a:lnTo>
                    <a:pt x="1319" y="319"/>
                  </a:lnTo>
                  <a:lnTo>
                    <a:pt x="1324" y="318"/>
                  </a:lnTo>
                  <a:lnTo>
                    <a:pt x="1330" y="317"/>
                  </a:lnTo>
                  <a:lnTo>
                    <a:pt x="1335" y="315"/>
                  </a:lnTo>
                  <a:lnTo>
                    <a:pt x="1339" y="313"/>
                  </a:lnTo>
                  <a:lnTo>
                    <a:pt x="1342" y="309"/>
                  </a:lnTo>
                  <a:lnTo>
                    <a:pt x="1346" y="305"/>
                  </a:lnTo>
                  <a:lnTo>
                    <a:pt x="1347" y="300"/>
                  </a:lnTo>
                  <a:lnTo>
                    <a:pt x="1355" y="304"/>
                  </a:lnTo>
                  <a:lnTo>
                    <a:pt x="1361" y="308"/>
                  </a:lnTo>
                  <a:lnTo>
                    <a:pt x="1364" y="310"/>
                  </a:lnTo>
                  <a:lnTo>
                    <a:pt x="1367" y="312"/>
                  </a:lnTo>
                  <a:lnTo>
                    <a:pt x="1371" y="313"/>
                  </a:lnTo>
                  <a:lnTo>
                    <a:pt x="1375" y="313"/>
                  </a:lnTo>
                  <a:lnTo>
                    <a:pt x="1382" y="312"/>
                  </a:lnTo>
                  <a:lnTo>
                    <a:pt x="1388" y="309"/>
                  </a:lnTo>
                  <a:lnTo>
                    <a:pt x="1393" y="306"/>
                  </a:lnTo>
                  <a:lnTo>
                    <a:pt x="1398" y="301"/>
                  </a:lnTo>
                  <a:lnTo>
                    <a:pt x="1406" y="291"/>
                  </a:lnTo>
                  <a:lnTo>
                    <a:pt x="1415" y="279"/>
                  </a:lnTo>
                  <a:lnTo>
                    <a:pt x="1430" y="265"/>
                  </a:lnTo>
                  <a:lnTo>
                    <a:pt x="1443" y="253"/>
                  </a:lnTo>
                  <a:lnTo>
                    <a:pt x="1449" y="246"/>
                  </a:lnTo>
                  <a:lnTo>
                    <a:pt x="1453" y="239"/>
                  </a:lnTo>
                  <a:lnTo>
                    <a:pt x="1456" y="236"/>
                  </a:lnTo>
                  <a:lnTo>
                    <a:pt x="1457" y="231"/>
                  </a:lnTo>
                  <a:lnTo>
                    <a:pt x="1458" y="227"/>
                  </a:lnTo>
                  <a:lnTo>
                    <a:pt x="1458" y="221"/>
                  </a:lnTo>
                  <a:lnTo>
                    <a:pt x="1458" y="215"/>
                  </a:lnTo>
                  <a:lnTo>
                    <a:pt x="1457" y="210"/>
                  </a:lnTo>
                  <a:lnTo>
                    <a:pt x="1455" y="205"/>
                  </a:lnTo>
                  <a:lnTo>
                    <a:pt x="1453" y="201"/>
                  </a:lnTo>
                  <a:lnTo>
                    <a:pt x="1448" y="191"/>
                  </a:lnTo>
                  <a:lnTo>
                    <a:pt x="1441" y="184"/>
                  </a:lnTo>
                  <a:lnTo>
                    <a:pt x="1433" y="176"/>
                  </a:lnTo>
                  <a:lnTo>
                    <a:pt x="1426" y="168"/>
                  </a:lnTo>
                  <a:lnTo>
                    <a:pt x="1419" y="159"/>
                  </a:lnTo>
                  <a:lnTo>
                    <a:pt x="1415" y="147"/>
                  </a:lnTo>
                  <a:lnTo>
                    <a:pt x="1425" y="146"/>
                  </a:lnTo>
                  <a:lnTo>
                    <a:pt x="1434" y="145"/>
                  </a:lnTo>
                  <a:lnTo>
                    <a:pt x="1443" y="144"/>
                  </a:lnTo>
                  <a:lnTo>
                    <a:pt x="1453" y="140"/>
                  </a:lnTo>
                  <a:lnTo>
                    <a:pt x="1463" y="138"/>
                  </a:lnTo>
                  <a:lnTo>
                    <a:pt x="1470" y="137"/>
                  </a:lnTo>
                  <a:lnTo>
                    <a:pt x="1474" y="135"/>
                  </a:lnTo>
                  <a:lnTo>
                    <a:pt x="1477" y="133"/>
                  </a:lnTo>
                  <a:lnTo>
                    <a:pt x="1481" y="130"/>
                  </a:lnTo>
                  <a:lnTo>
                    <a:pt x="1482" y="127"/>
                  </a:lnTo>
                  <a:lnTo>
                    <a:pt x="1486" y="112"/>
                  </a:lnTo>
                  <a:lnTo>
                    <a:pt x="1490" y="99"/>
                  </a:lnTo>
                  <a:lnTo>
                    <a:pt x="1491" y="84"/>
                  </a:lnTo>
                  <a:lnTo>
                    <a:pt x="1493" y="69"/>
                  </a:lnTo>
                  <a:lnTo>
                    <a:pt x="1502" y="69"/>
                  </a:lnTo>
                  <a:lnTo>
                    <a:pt x="1510" y="71"/>
                  </a:lnTo>
                  <a:lnTo>
                    <a:pt x="1518" y="74"/>
                  </a:lnTo>
                  <a:lnTo>
                    <a:pt x="1525" y="76"/>
                  </a:lnTo>
                  <a:lnTo>
                    <a:pt x="1532" y="79"/>
                  </a:lnTo>
                  <a:lnTo>
                    <a:pt x="1538" y="84"/>
                  </a:lnTo>
                  <a:lnTo>
                    <a:pt x="1545" y="88"/>
                  </a:lnTo>
                  <a:lnTo>
                    <a:pt x="1551" y="94"/>
                  </a:lnTo>
                  <a:lnTo>
                    <a:pt x="1551" y="135"/>
                  </a:lnTo>
                  <a:lnTo>
                    <a:pt x="1554" y="140"/>
                  </a:lnTo>
                  <a:lnTo>
                    <a:pt x="1568" y="137"/>
                  </a:lnTo>
                  <a:lnTo>
                    <a:pt x="1581" y="133"/>
                  </a:lnTo>
                  <a:lnTo>
                    <a:pt x="1586" y="130"/>
                  </a:lnTo>
                  <a:lnTo>
                    <a:pt x="1588" y="128"/>
                  </a:lnTo>
                  <a:lnTo>
                    <a:pt x="1591" y="126"/>
                  </a:lnTo>
                  <a:lnTo>
                    <a:pt x="1593" y="122"/>
                  </a:lnTo>
                  <a:lnTo>
                    <a:pt x="1597" y="117"/>
                  </a:lnTo>
                  <a:lnTo>
                    <a:pt x="1603" y="110"/>
                  </a:lnTo>
                  <a:lnTo>
                    <a:pt x="1618" y="97"/>
                  </a:lnTo>
                  <a:lnTo>
                    <a:pt x="1631" y="87"/>
                  </a:lnTo>
                  <a:lnTo>
                    <a:pt x="1639" y="83"/>
                  </a:lnTo>
                  <a:lnTo>
                    <a:pt x="1647" y="79"/>
                  </a:lnTo>
                  <a:lnTo>
                    <a:pt x="1655" y="76"/>
                  </a:lnTo>
                  <a:lnTo>
                    <a:pt x="1665" y="74"/>
                  </a:lnTo>
                  <a:lnTo>
                    <a:pt x="1679" y="70"/>
                  </a:lnTo>
                  <a:lnTo>
                    <a:pt x="1690" y="66"/>
                  </a:lnTo>
                  <a:lnTo>
                    <a:pt x="1702" y="61"/>
                  </a:lnTo>
                  <a:lnTo>
                    <a:pt x="1714" y="56"/>
                  </a:lnTo>
                  <a:lnTo>
                    <a:pt x="1720" y="54"/>
                  </a:lnTo>
                  <a:lnTo>
                    <a:pt x="1724" y="53"/>
                  </a:lnTo>
                  <a:lnTo>
                    <a:pt x="1730" y="51"/>
                  </a:lnTo>
                  <a:lnTo>
                    <a:pt x="1734" y="48"/>
                  </a:lnTo>
                  <a:lnTo>
                    <a:pt x="1745" y="35"/>
                  </a:lnTo>
                  <a:lnTo>
                    <a:pt x="1753" y="24"/>
                  </a:lnTo>
                  <a:lnTo>
                    <a:pt x="1757" y="18"/>
                  </a:lnTo>
                  <a:lnTo>
                    <a:pt x="1762" y="15"/>
                  </a:lnTo>
                  <a:lnTo>
                    <a:pt x="1768" y="11"/>
                  </a:lnTo>
                  <a:lnTo>
                    <a:pt x="1775" y="10"/>
                  </a:lnTo>
                  <a:lnTo>
                    <a:pt x="1788" y="10"/>
                  </a:lnTo>
                  <a:lnTo>
                    <a:pt x="1788" y="22"/>
                  </a:lnTo>
                  <a:lnTo>
                    <a:pt x="1789" y="31"/>
                  </a:lnTo>
                  <a:lnTo>
                    <a:pt x="1791" y="40"/>
                  </a:lnTo>
                  <a:lnTo>
                    <a:pt x="1793" y="49"/>
                  </a:lnTo>
                  <a:lnTo>
                    <a:pt x="1798" y="66"/>
                  </a:lnTo>
                  <a:lnTo>
                    <a:pt x="1800" y="86"/>
                  </a:lnTo>
                  <a:lnTo>
                    <a:pt x="1815" y="86"/>
                  </a:lnTo>
                  <a:lnTo>
                    <a:pt x="1819" y="86"/>
                  </a:lnTo>
                  <a:lnTo>
                    <a:pt x="1823" y="85"/>
                  </a:lnTo>
                  <a:lnTo>
                    <a:pt x="1826" y="83"/>
                  </a:lnTo>
                  <a:lnTo>
                    <a:pt x="1828" y="80"/>
                  </a:lnTo>
                  <a:lnTo>
                    <a:pt x="1833" y="74"/>
                  </a:lnTo>
                  <a:lnTo>
                    <a:pt x="1836" y="66"/>
                  </a:lnTo>
                  <a:lnTo>
                    <a:pt x="1840" y="57"/>
                  </a:lnTo>
                  <a:lnTo>
                    <a:pt x="1844" y="49"/>
                  </a:lnTo>
                  <a:lnTo>
                    <a:pt x="1847" y="45"/>
                  </a:lnTo>
                  <a:lnTo>
                    <a:pt x="1850" y="42"/>
                  </a:lnTo>
                  <a:lnTo>
                    <a:pt x="1853" y="39"/>
                  </a:lnTo>
                  <a:lnTo>
                    <a:pt x="1857" y="36"/>
                  </a:lnTo>
                  <a:lnTo>
                    <a:pt x="1875" y="25"/>
                  </a:lnTo>
                  <a:lnTo>
                    <a:pt x="1891" y="14"/>
                  </a:lnTo>
                  <a:lnTo>
                    <a:pt x="1897" y="8"/>
                  </a:lnTo>
                  <a:lnTo>
                    <a:pt x="1907" y="3"/>
                  </a:lnTo>
                  <a:lnTo>
                    <a:pt x="1916" y="0"/>
                  </a:lnTo>
                  <a:lnTo>
                    <a:pt x="1926" y="0"/>
                  </a:lnTo>
                  <a:lnTo>
                    <a:pt x="1934" y="0"/>
                  </a:lnTo>
                  <a:lnTo>
                    <a:pt x="1942" y="1"/>
                  </a:lnTo>
                  <a:lnTo>
                    <a:pt x="1942" y="33"/>
                  </a:lnTo>
                  <a:lnTo>
                    <a:pt x="1941" y="41"/>
                  </a:lnTo>
                  <a:lnTo>
                    <a:pt x="1938" y="46"/>
                  </a:lnTo>
                  <a:lnTo>
                    <a:pt x="1934" y="53"/>
                  </a:lnTo>
                  <a:lnTo>
                    <a:pt x="1930" y="58"/>
                  </a:lnTo>
                  <a:lnTo>
                    <a:pt x="1926" y="63"/>
                  </a:lnTo>
                  <a:lnTo>
                    <a:pt x="1921" y="69"/>
                  </a:lnTo>
                  <a:lnTo>
                    <a:pt x="1919" y="76"/>
                  </a:lnTo>
                  <a:lnTo>
                    <a:pt x="1918" y="84"/>
                  </a:lnTo>
                  <a:lnTo>
                    <a:pt x="1920" y="97"/>
                  </a:lnTo>
                  <a:lnTo>
                    <a:pt x="1922" y="110"/>
                  </a:lnTo>
                  <a:lnTo>
                    <a:pt x="1922" y="118"/>
                  </a:lnTo>
                  <a:lnTo>
                    <a:pt x="1920" y="126"/>
                  </a:lnTo>
                  <a:lnTo>
                    <a:pt x="1918" y="131"/>
                  </a:lnTo>
                  <a:lnTo>
                    <a:pt x="1916" y="138"/>
                  </a:lnTo>
                  <a:lnTo>
                    <a:pt x="1908" y="150"/>
                  </a:lnTo>
                  <a:lnTo>
                    <a:pt x="1899" y="162"/>
                  </a:lnTo>
                  <a:lnTo>
                    <a:pt x="1900" y="168"/>
                  </a:lnTo>
                  <a:lnTo>
                    <a:pt x="1908" y="168"/>
                  </a:lnTo>
                  <a:lnTo>
                    <a:pt x="1926" y="151"/>
                  </a:lnTo>
                  <a:lnTo>
                    <a:pt x="1942" y="133"/>
                  </a:lnTo>
                  <a:lnTo>
                    <a:pt x="1951" y="125"/>
                  </a:lnTo>
                  <a:lnTo>
                    <a:pt x="1960" y="119"/>
                  </a:lnTo>
                  <a:lnTo>
                    <a:pt x="1964" y="117"/>
                  </a:lnTo>
                  <a:lnTo>
                    <a:pt x="1970" y="116"/>
                  </a:lnTo>
                  <a:lnTo>
                    <a:pt x="1976" y="114"/>
                  </a:lnTo>
                  <a:lnTo>
                    <a:pt x="1982" y="113"/>
                  </a:lnTo>
                  <a:lnTo>
                    <a:pt x="1990" y="113"/>
                  </a:lnTo>
                  <a:lnTo>
                    <a:pt x="1998" y="113"/>
                  </a:lnTo>
                  <a:lnTo>
                    <a:pt x="2003" y="114"/>
                  </a:lnTo>
                  <a:lnTo>
                    <a:pt x="2005" y="116"/>
                  </a:lnTo>
                  <a:lnTo>
                    <a:pt x="2007" y="118"/>
                  </a:lnTo>
                  <a:lnTo>
                    <a:pt x="2007" y="121"/>
                  </a:lnTo>
                  <a:lnTo>
                    <a:pt x="2007" y="127"/>
                  </a:lnTo>
                  <a:lnTo>
                    <a:pt x="2005" y="131"/>
                  </a:lnTo>
                  <a:lnTo>
                    <a:pt x="2003" y="136"/>
                  </a:lnTo>
                  <a:lnTo>
                    <a:pt x="2001" y="139"/>
                  </a:lnTo>
                  <a:lnTo>
                    <a:pt x="1998" y="144"/>
                  </a:lnTo>
                  <a:lnTo>
                    <a:pt x="1996" y="147"/>
                  </a:lnTo>
                  <a:lnTo>
                    <a:pt x="1994" y="152"/>
                  </a:lnTo>
                  <a:lnTo>
                    <a:pt x="1994" y="157"/>
                  </a:lnTo>
                  <a:lnTo>
                    <a:pt x="1994" y="164"/>
                  </a:lnTo>
                  <a:lnTo>
                    <a:pt x="1995" y="171"/>
                  </a:lnTo>
                  <a:lnTo>
                    <a:pt x="2011" y="173"/>
                  </a:lnTo>
                  <a:lnTo>
                    <a:pt x="2028" y="176"/>
                  </a:lnTo>
                  <a:lnTo>
                    <a:pt x="2082" y="176"/>
                  </a:lnTo>
                  <a:lnTo>
                    <a:pt x="2082" y="184"/>
                  </a:lnTo>
                  <a:lnTo>
                    <a:pt x="2083" y="191"/>
                  </a:lnTo>
                  <a:lnTo>
                    <a:pt x="2082" y="203"/>
                  </a:lnTo>
                  <a:lnTo>
                    <a:pt x="2079" y="213"/>
                  </a:lnTo>
                  <a:lnTo>
                    <a:pt x="2075" y="223"/>
                  </a:lnTo>
                  <a:lnTo>
                    <a:pt x="2073" y="235"/>
                  </a:lnTo>
                  <a:lnTo>
                    <a:pt x="2074" y="239"/>
                  </a:lnTo>
                  <a:lnTo>
                    <a:pt x="2075" y="242"/>
                  </a:lnTo>
                  <a:lnTo>
                    <a:pt x="2076" y="247"/>
                  </a:lnTo>
                  <a:lnTo>
                    <a:pt x="2079" y="250"/>
                  </a:lnTo>
                  <a:lnTo>
                    <a:pt x="2083" y="257"/>
                  </a:lnTo>
                  <a:lnTo>
                    <a:pt x="2088" y="265"/>
                  </a:lnTo>
                  <a:lnTo>
                    <a:pt x="2096" y="281"/>
                  </a:lnTo>
                  <a:lnTo>
                    <a:pt x="2104" y="297"/>
                  </a:lnTo>
                  <a:lnTo>
                    <a:pt x="2112" y="304"/>
                  </a:lnTo>
                  <a:lnTo>
                    <a:pt x="2120" y="308"/>
                  </a:lnTo>
                  <a:lnTo>
                    <a:pt x="2124" y="310"/>
                  </a:lnTo>
                  <a:lnTo>
                    <a:pt x="2127" y="313"/>
                  </a:lnTo>
                  <a:lnTo>
                    <a:pt x="2129" y="316"/>
                  </a:lnTo>
                  <a:lnTo>
                    <a:pt x="2130" y="321"/>
                  </a:lnTo>
                  <a:lnTo>
                    <a:pt x="2129" y="324"/>
                  </a:lnTo>
                  <a:lnTo>
                    <a:pt x="2129" y="327"/>
                  </a:lnTo>
                  <a:lnTo>
                    <a:pt x="2147" y="353"/>
                  </a:lnTo>
                  <a:lnTo>
                    <a:pt x="2163" y="378"/>
                  </a:lnTo>
                  <a:lnTo>
                    <a:pt x="2175" y="403"/>
                  </a:lnTo>
                  <a:lnTo>
                    <a:pt x="2185" y="427"/>
                  </a:lnTo>
                  <a:lnTo>
                    <a:pt x="2195" y="452"/>
                  </a:lnTo>
                  <a:lnTo>
                    <a:pt x="2206" y="478"/>
                  </a:lnTo>
                  <a:lnTo>
                    <a:pt x="2215" y="506"/>
                  </a:lnTo>
                  <a:lnTo>
                    <a:pt x="2226" y="536"/>
                  </a:lnTo>
                  <a:lnTo>
                    <a:pt x="2231" y="544"/>
                  </a:lnTo>
                  <a:lnTo>
                    <a:pt x="2235" y="551"/>
                  </a:lnTo>
                  <a:lnTo>
                    <a:pt x="2241" y="556"/>
                  </a:lnTo>
                  <a:lnTo>
                    <a:pt x="2246" y="561"/>
                  </a:lnTo>
                  <a:lnTo>
                    <a:pt x="2252" y="565"/>
                  </a:lnTo>
                  <a:lnTo>
                    <a:pt x="2259" y="570"/>
                  </a:lnTo>
                  <a:lnTo>
                    <a:pt x="2265" y="576"/>
                  </a:lnTo>
                  <a:lnTo>
                    <a:pt x="2270" y="583"/>
                  </a:lnTo>
                  <a:lnTo>
                    <a:pt x="2276" y="594"/>
                  </a:lnTo>
                  <a:lnTo>
                    <a:pt x="2279" y="603"/>
                  </a:lnTo>
                  <a:lnTo>
                    <a:pt x="2283" y="613"/>
                  </a:lnTo>
                  <a:lnTo>
                    <a:pt x="2286" y="623"/>
                  </a:lnTo>
                  <a:lnTo>
                    <a:pt x="2289" y="632"/>
                  </a:lnTo>
                  <a:lnTo>
                    <a:pt x="2293" y="641"/>
                  </a:lnTo>
                  <a:lnTo>
                    <a:pt x="2298" y="650"/>
                  </a:lnTo>
                  <a:lnTo>
                    <a:pt x="2305" y="660"/>
                  </a:lnTo>
                  <a:lnTo>
                    <a:pt x="2325" y="660"/>
                  </a:lnTo>
                  <a:lnTo>
                    <a:pt x="2323" y="648"/>
                  </a:lnTo>
                  <a:lnTo>
                    <a:pt x="2323" y="637"/>
                  </a:lnTo>
                  <a:lnTo>
                    <a:pt x="2325" y="631"/>
                  </a:lnTo>
                  <a:lnTo>
                    <a:pt x="2327" y="626"/>
                  </a:lnTo>
                  <a:lnTo>
                    <a:pt x="2329" y="623"/>
                  </a:lnTo>
                  <a:lnTo>
                    <a:pt x="2334" y="622"/>
                  </a:lnTo>
                  <a:lnTo>
                    <a:pt x="2347" y="619"/>
                  </a:lnTo>
                  <a:lnTo>
                    <a:pt x="2360" y="615"/>
                  </a:lnTo>
                  <a:lnTo>
                    <a:pt x="2372" y="613"/>
                  </a:lnTo>
                  <a:lnTo>
                    <a:pt x="2386" y="608"/>
                  </a:lnTo>
                  <a:lnTo>
                    <a:pt x="2399" y="604"/>
                  </a:lnTo>
                  <a:lnTo>
                    <a:pt x="2412" y="599"/>
                  </a:lnTo>
                  <a:lnTo>
                    <a:pt x="2423" y="594"/>
                  </a:lnTo>
                  <a:lnTo>
                    <a:pt x="2433" y="588"/>
                  </a:lnTo>
                  <a:lnTo>
                    <a:pt x="2455" y="577"/>
                  </a:lnTo>
                  <a:lnTo>
                    <a:pt x="2479" y="562"/>
                  </a:lnTo>
                  <a:lnTo>
                    <a:pt x="2494" y="552"/>
                  </a:lnTo>
                  <a:lnTo>
                    <a:pt x="2508" y="543"/>
                  </a:lnTo>
                  <a:lnTo>
                    <a:pt x="2523" y="534"/>
                  </a:lnTo>
                  <a:lnTo>
                    <a:pt x="2537" y="523"/>
                  </a:lnTo>
                  <a:lnTo>
                    <a:pt x="2547" y="519"/>
                  </a:lnTo>
                  <a:lnTo>
                    <a:pt x="2553" y="514"/>
                  </a:lnTo>
                  <a:lnTo>
                    <a:pt x="2556" y="512"/>
                  </a:lnTo>
                  <a:lnTo>
                    <a:pt x="2559" y="509"/>
                  </a:lnTo>
                  <a:lnTo>
                    <a:pt x="2561" y="505"/>
                  </a:lnTo>
                  <a:lnTo>
                    <a:pt x="2562" y="501"/>
                  </a:lnTo>
                  <a:lnTo>
                    <a:pt x="2564" y="492"/>
                  </a:lnTo>
                  <a:lnTo>
                    <a:pt x="2565" y="483"/>
                  </a:lnTo>
                  <a:lnTo>
                    <a:pt x="2565" y="475"/>
                  </a:lnTo>
                  <a:lnTo>
                    <a:pt x="2565" y="467"/>
                  </a:lnTo>
                  <a:lnTo>
                    <a:pt x="2565" y="459"/>
                  </a:lnTo>
                  <a:lnTo>
                    <a:pt x="2565" y="451"/>
                  </a:lnTo>
                  <a:lnTo>
                    <a:pt x="2566" y="443"/>
                  </a:lnTo>
                  <a:lnTo>
                    <a:pt x="2568" y="434"/>
                  </a:lnTo>
                  <a:lnTo>
                    <a:pt x="2570" y="431"/>
                  </a:lnTo>
                  <a:lnTo>
                    <a:pt x="2573" y="428"/>
                  </a:lnTo>
                  <a:lnTo>
                    <a:pt x="2576" y="427"/>
                  </a:lnTo>
                  <a:lnTo>
                    <a:pt x="2579" y="426"/>
                  </a:lnTo>
                  <a:lnTo>
                    <a:pt x="2588" y="426"/>
                  </a:lnTo>
                  <a:lnTo>
                    <a:pt x="2596" y="427"/>
                  </a:lnTo>
                  <a:lnTo>
                    <a:pt x="2607" y="427"/>
                  </a:lnTo>
                  <a:lnTo>
                    <a:pt x="2615" y="428"/>
                  </a:lnTo>
                  <a:lnTo>
                    <a:pt x="2619" y="429"/>
                  </a:lnTo>
                  <a:lnTo>
                    <a:pt x="2622" y="431"/>
                  </a:lnTo>
                  <a:lnTo>
                    <a:pt x="2626" y="434"/>
                  </a:lnTo>
                  <a:lnTo>
                    <a:pt x="2629" y="436"/>
                  </a:lnTo>
                  <a:lnTo>
                    <a:pt x="2635" y="443"/>
                  </a:lnTo>
                  <a:lnTo>
                    <a:pt x="2639" y="450"/>
                  </a:lnTo>
                  <a:lnTo>
                    <a:pt x="2642" y="452"/>
                  </a:lnTo>
                  <a:lnTo>
                    <a:pt x="2645" y="454"/>
                  </a:lnTo>
                  <a:lnTo>
                    <a:pt x="2649" y="455"/>
                  </a:lnTo>
                  <a:lnTo>
                    <a:pt x="2652" y="455"/>
                  </a:lnTo>
                  <a:lnTo>
                    <a:pt x="2662" y="455"/>
                  </a:lnTo>
                  <a:lnTo>
                    <a:pt x="2670" y="452"/>
                  </a:lnTo>
                  <a:lnTo>
                    <a:pt x="2678" y="449"/>
                  </a:lnTo>
                  <a:lnTo>
                    <a:pt x="2685" y="443"/>
                  </a:lnTo>
                  <a:lnTo>
                    <a:pt x="2697" y="429"/>
                  </a:lnTo>
                  <a:lnTo>
                    <a:pt x="2710" y="415"/>
                  </a:lnTo>
                  <a:lnTo>
                    <a:pt x="2713" y="411"/>
                  </a:lnTo>
                  <a:lnTo>
                    <a:pt x="2715" y="410"/>
                  </a:lnTo>
                  <a:lnTo>
                    <a:pt x="2719" y="409"/>
                  </a:lnTo>
                  <a:lnTo>
                    <a:pt x="2723" y="408"/>
                  </a:lnTo>
                  <a:lnTo>
                    <a:pt x="2730" y="408"/>
                  </a:lnTo>
                  <a:lnTo>
                    <a:pt x="2739" y="406"/>
                  </a:lnTo>
                  <a:lnTo>
                    <a:pt x="2752" y="402"/>
                  </a:lnTo>
                  <a:lnTo>
                    <a:pt x="2764" y="400"/>
                  </a:lnTo>
                  <a:lnTo>
                    <a:pt x="2775" y="398"/>
                  </a:lnTo>
                  <a:lnTo>
                    <a:pt x="2789" y="397"/>
                  </a:lnTo>
                  <a:lnTo>
                    <a:pt x="2795" y="397"/>
                  </a:lnTo>
                  <a:lnTo>
                    <a:pt x="2799" y="398"/>
                  </a:lnTo>
                  <a:lnTo>
                    <a:pt x="2804" y="400"/>
                  </a:lnTo>
                  <a:lnTo>
                    <a:pt x="2808" y="402"/>
                  </a:lnTo>
                  <a:lnTo>
                    <a:pt x="2813" y="406"/>
                  </a:lnTo>
                  <a:lnTo>
                    <a:pt x="2815" y="410"/>
                  </a:lnTo>
                  <a:lnTo>
                    <a:pt x="2817" y="415"/>
                  </a:lnTo>
                  <a:lnTo>
                    <a:pt x="2817" y="420"/>
                  </a:lnTo>
                  <a:lnTo>
                    <a:pt x="2817" y="424"/>
                  </a:lnTo>
                  <a:lnTo>
                    <a:pt x="2816" y="427"/>
                  </a:lnTo>
                  <a:lnTo>
                    <a:pt x="2815" y="431"/>
                  </a:lnTo>
                  <a:lnTo>
                    <a:pt x="2813" y="433"/>
                  </a:lnTo>
                  <a:lnTo>
                    <a:pt x="2808" y="438"/>
                  </a:lnTo>
                  <a:lnTo>
                    <a:pt x="2801" y="442"/>
                  </a:lnTo>
                  <a:lnTo>
                    <a:pt x="2786" y="448"/>
                  </a:lnTo>
                  <a:lnTo>
                    <a:pt x="2770" y="453"/>
                  </a:lnTo>
                  <a:lnTo>
                    <a:pt x="2767" y="454"/>
                  </a:lnTo>
                  <a:lnTo>
                    <a:pt x="2765" y="455"/>
                  </a:lnTo>
                  <a:lnTo>
                    <a:pt x="2764" y="458"/>
                  </a:lnTo>
                  <a:lnTo>
                    <a:pt x="2764" y="461"/>
                  </a:lnTo>
                  <a:lnTo>
                    <a:pt x="2764" y="466"/>
                  </a:lnTo>
                  <a:lnTo>
                    <a:pt x="2763" y="472"/>
                  </a:lnTo>
                  <a:lnTo>
                    <a:pt x="2760" y="485"/>
                  </a:lnTo>
                  <a:lnTo>
                    <a:pt x="2756" y="497"/>
                  </a:lnTo>
                  <a:lnTo>
                    <a:pt x="2757" y="504"/>
                  </a:lnTo>
                  <a:lnTo>
                    <a:pt x="2760" y="511"/>
                  </a:lnTo>
                  <a:lnTo>
                    <a:pt x="2772" y="503"/>
                  </a:lnTo>
                  <a:lnTo>
                    <a:pt x="2782" y="496"/>
                  </a:lnTo>
                  <a:lnTo>
                    <a:pt x="2791" y="489"/>
                  </a:lnTo>
                  <a:lnTo>
                    <a:pt x="2804" y="481"/>
                  </a:lnTo>
                  <a:lnTo>
                    <a:pt x="2809" y="476"/>
                  </a:lnTo>
                  <a:lnTo>
                    <a:pt x="2814" y="469"/>
                  </a:lnTo>
                  <a:lnTo>
                    <a:pt x="2816" y="466"/>
                  </a:lnTo>
                  <a:lnTo>
                    <a:pt x="2818" y="463"/>
                  </a:lnTo>
                  <a:lnTo>
                    <a:pt x="2822" y="461"/>
                  </a:lnTo>
                  <a:lnTo>
                    <a:pt x="2825" y="461"/>
                  </a:lnTo>
                  <a:lnTo>
                    <a:pt x="2830" y="462"/>
                  </a:lnTo>
                  <a:lnTo>
                    <a:pt x="2834" y="464"/>
                  </a:lnTo>
                  <a:lnTo>
                    <a:pt x="2834" y="479"/>
                  </a:lnTo>
                  <a:lnTo>
                    <a:pt x="2834" y="494"/>
                  </a:lnTo>
                  <a:lnTo>
                    <a:pt x="2834" y="508"/>
                  </a:lnTo>
                  <a:lnTo>
                    <a:pt x="2834" y="523"/>
                  </a:lnTo>
                  <a:lnTo>
                    <a:pt x="2832" y="534"/>
                  </a:lnTo>
                  <a:lnTo>
                    <a:pt x="2829" y="543"/>
                  </a:lnTo>
                  <a:lnTo>
                    <a:pt x="2829" y="559"/>
                  </a:lnTo>
                  <a:lnTo>
                    <a:pt x="2839" y="560"/>
                  </a:lnTo>
                  <a:lnTo>
                    <a:pt x="2848" y="561"/>
                  </a:lnTo>
                  <a:lnTo>
                    <a:pt x="2855" y="559"/>
                  </a:lnTo>
                  <a:lnTo>
                    <a:pt x="2861" y="555"/>
                  </a:lnTo>
                  <a:lnTo>
                    <a:pt x="2865" y="557"/>
                  </a:lnTo>
                  <a:lnTo>
                    <a:pt x="2868" y="559"/>
                  </a:lnTo>
                  <a:lnTo>
                    <a:pt x="2868" y="569"/>
                  </a:lnTo>
                  <a:lnTo>
                    <a:pt x="2868" y="580"/>
                  </a:lnTo>
                  <a:lnTo>
                    <a:pt x="2893" y="580"/>
                  </a:lnTo>
                  <a:lnTo>
                    <a:pt x="2897" y="579"/>
                  </a:lnTo>
                  <a:lnTo>
                    <a:pt x="2900" y="579"/>
                  </a:lnTo>
                  <a:lnTo>
                    <a:pt x="2902" y="577"/>
                  </a:lnTo>
                  <a:lnTo>
                    <a:pt x="2905" y="574"/>
                  </a:lnTo>
                  <a:lnTo>
                    <a:pt x="2909" y="569"/>
                  </a:lnTo>
                  <a:lnTo>
                    <a:pt x="2911" y="562"/>
                  </a:lnTo>
                  <a:lnTo>
                    <a:pt x="2915" y="546"/>
                  </a:lnTo>
                  <a:lnTo>
                    <a:pt x="2919" y="530"/>
                  </a:lnTo>
                  <a:lnTo>
                    <a:pt x="2922" y="526"/>
                  </a:lnTo>
                  <a:lnTo>
                    <a:pt x="2924" y="523"/>
                  </a:lnTo>
                  <a:lnTo>
                    <a:pt x="2928" y="521"/>
                  </a:lnTo>
                  <a:lnTo>
                    <a:pt x="2932" y="520"/>
                  </a:lnTo>
                  <a:lnTo>
                    <a:pt x="2941" y="518"/>
                  </a:lnTo>
                  <a:lnTo>
                    <a:pt x="2950" y="514"/>
                  </a:lnTo>
                  <a:lnTo>
                    <a:pt x="2954" y="510"/>
                  </a:lnTo>
                  <a:lnTo>
                    <a:pt x="2959" y="504"/>
                  </a:lnTo>
                  <a:lnTo>
                    <a:pt x="2962" y="498"/>
                  </a:lnTo>
                  <a:lnTo>
                    <a:pt x="2966" y="493"/>
                  </a:lnTo>
                  <a:lnTo>
                    <a:pt x="2968" y="487"/>
                  </a:lnTo>
                  <a:lnTo>
                    <a:pt x="2972" y="483"/>
                  </a:lnTo>
                  <a:lnTo>
                    <a:pt x="2975" y="480"/>
                  </a:lnTo>
                  <a:lnTo>
                    <a:pt x="2977" y="479"/>
                  </a:lnTo>
                  <a:lnTo>
                    <a:pt x="2980" y="479"/>
                  </a:lnTo>
                  <a:lnTo>
                    <a:pt x="2983" y="478"/>
                  </a:lnTo>
                  <a:lnTo>
                    <a:pt x="2989" y="479"/>
                  </a:lnTo>
                  <a:lnTo>
                    <a:pt x="2994" y="481"/>
                  </a:lnTo>
                  <a:lnTo>
                    <a:pt x="2999" y="485"/>
                  </a:lnTo>
                  <a:lnTo>
                    <a:pt x="3002" y="489"/>
                  </a:lnTo>
                  <a:lnTo>
                    <a:pt x="3009" y="500"/>
                  </a:lnTo>
                  <a:lnTo>
                    <a:pt x="3017" y="511"/>
                  </a:lnTo>
                  <a:lnTo>
                    <a:pt x="3029" y="522"/>
                  </a:lnTo>
                  <a:lnTo>
                    <a:pt x="3039" y="532"/>
                  </a:lnTo>
                  <a:lnTo>
                    <a:pt x="3050" y="544"/>
                  </a:lnTo>
                  <a:lnTo>
                    <a:pt x="3059" y="557"/>
                  </a:lnTo>
                  <a:lnTo>
                    <a:pt x="3063" y="568"/>
                  </a:lnTo>
                  <a:lnTo>
                    <a:pt x="3066" y="577"/>
                  </a:lnTo>
                  <a:lnTo>
                    <a:pt x="3069" y="587"/>
                  </a:lnTo>
                  <a:lnTo>
                    <a:pt x="3071" y="597"/>
                  </a:lnTo>
                  <a:lnTo>
                    <a:pt x="3079" y="615"/>
                  </a:lnTo>
                  <a:lnTo>
                    <a:pt x="3087" y="631"/>
                  </a:lnTo>
                  <a:lnTo>
                    <a:pt x="3091" y="638"/>
                  </a:lnTo>
                  <a:lnTo>
                    <a:pt x="3095" y="646"/>
                  </a:lnTo>
                  <a:lnTo>
                    <a:pt x="3097" y="655"/>
                  </a:lnTo>
                  <a:lnTo>
                    <a:pt x="3097" y="665"/>
                  </a:lnTo>
                  <a:lnTo>
                    <a:pt x="3097" y="673"/>
                  </a:lnTo>
                  <a:lnTo>
                    <a:pt x="3096" y="680"/>
                  </a:lnTo>
                  <a:lnTo>
                    <a:pt x="3095" y="687"/>
                  </a:lnTo>
                  <a:lnTo>
                    <a:pt x="3093" y="693"/>
                  </a:lnTo>
                  <a:lnTo>
                    <a:pt x="3087" y="706"/>
                  </a:lnTo>
                  <a:lnTo>
                    <a:pt x="3080" y="717"/>
                  </a:lnTo>
                  <a:lnTo>
                    <a:pt x="3073" y="728"/>
                  </a:lnTo>
                  <a:lnTo>
                    <a:pt x="3066" y="740"/>
                  </a:lnTo>
                  <a:lnTo>
                    <a:pt x="3061" y="753"/>
                  </a:lnTo>
                  <a:lnTo>
                    <a:pt x="3055" y="768"/>
                  </a:lnTo>
                  <a:lnTo>
                    <a:pt x="3062" y="766"/>
                  </a:lnTo>
                  <a:lnTo>
                    <a:pt x="3072" y="756"/>
                  </a:lnTo>
                  <a:lnTo>
                    <a:pt x="3082" y="745"/>
                  </a:lnTo>
                  <a:lnTo>
                    <a:pt x="3091" y="740"/>
                  </a:lnTo>
                  <a:lnTo>
                    <a:pt x="3099" y="736"/>
                  </a:lnTo>
                  <a:lnTo>
                    <a:pt x="3104" y="735"/>
                  </a:lnTo>
                  <a:lnTo>
                    <a:pt x="3108" y="733"/>
                  </a:lnTo>
                  <a:lnTo>
                    <a:pt x="3112" y="730"/>
                  </a:lnTo>
                  <a:lnTo>
                    <a:pt x="3115" y="726"/>
                  </a:lnTo>
                  <a:lnTo>
                    <a:pt x="3120" y="717"/>
                  </a:lnTo>
                  <a:lnTo>
                    <a:pt x="3123" y="709"/>
                  </a:lnTo>
                  <a:lnTo>
                    <a:pt x="3124" y="700"/>
                  </a:lnTo>
                  <a:lnTo>
                    <a:pt x="3124" y="691"/>
                  </a:lnTo>
                  <a:lnTo>
                    <a:pt x="3124" y="681"/>
                  </a:lnTo>
                  <a:lnTo>
                    <a:pt x="3123" y="672"/>
                  </a:lnTo>
                  <a:lnTo>
                    <a:pt x="3121" y="663"/>
                  </a:lnTo>
                  <a:lnTo>
                    <a:pt x="3121" y="653"/>
                  </a:lnTo>
                  <a:lnTo>
                    <a:pt x="3121" y="608"/>
                  </a:lnTo>
                  <a:lnTo>
                    <a:pt x="3120" y="603"/>
                  </a:lnTo>
                  <a:lnTo>
                    <a:pt x="3119" y="597"/>
                  </a:lnTo>
                  <a:lnTo>
                    <a:pt x="3116" y="593"/>
                  </a:lnTo>
                  <a:lnTo>
                    <a:pt x="3114" y="588"/>
                  </a:lnTo>
                  <a:lnTo>
                    <a:pt x="3107" y="581"/>
                  </a:lnTo>
                  <a:lnTo>
                    <a:pt x="3099" y="574"/>
                  </a:lnTo>
                  <a:lnTo>
                    <a:pt x="3091" y="566"/>
                  </a:lnTo>
                  <a:lnTo>
                    <a:pt x="3085" y="560"/>
                  </a:lnTo>
                  <a:lnTo>
                    <a:pt x="3081" y="555"/>
                  </a:lnTo>
                  <a:lnTo>
                    <a:pt x="3078" y="551"/>
                  </a:lnTo>
                  <a:lnTo>
                    <a:pt x="3077" y="545"/>
                  </a:lnTo>
                  <a:lnTo>
                    <a:pt x="3074" y="539"/>
                  </a:lnTo>
                  <a:lnTo>
                    <a:pt x="3082" y="508"/>
                  </a:lnTo>
                  <a:lnTo>
                    <a:pt x="3080" y="497"/>
                  </a:lnTo>
                  <a:lnTo>
                    <a:pt x="3077" y="488"/>
                  </a:lnTo>
                  <a:lnTo>
                    <a:pt x="3074" y="484"/>
                  </a:lnTo>
                  <a:lnTo>
                    <a:pt x="3073" y="479"/>
                  </a:lnTo>
                  <a:lnTo>
                    <a:pt x="3072" y="475"/>
                  </a:lnTo>
                  <a:lnTo>
                    <a:pt x="3071" y="469"/>
                  </a:lnTo>
                  <a:lnTo>
                    <a:pt x="3076" y="459"/>
                  </a:lnTo>
                  <a:lnTo>
                    <a:pt x="3080" y="450"/>
                  </a:lnTo>
                  <a:lnTo>
                    <a:pt x="3082" y="446"/>
                  </a:lnTo>
                  <a:lnTo>
                    <a:pt x="3086" y="443"/>
                  </a:lnTo>
                  <a:lnTo>
                    <a:pt x="3089" y="442"/>
                  </a:lnTo>
                  <a:lnTo>
                    <a:pt x="3093" y="440"/>
                  </a:lnTo>
                  <a:lnTo>
                    <a:pt x="3100" y="438"/>
                  </a:lnTo>
                  <a:lnTo>
                    <a:pt x="3108" y="437"/>
                  </a:lnTo>
                  <a:lnTo>
                    <a:pt x="3116" y="437"/>
                  </a:lnTo>
                  <a:lnTo>
                    <a:pt x="3124" y="437"/>
                  </a:lnTo>
                  <a:lnTo>
                    <a:pt x="3133" y="436"/>
                  </a:lnTo>
                  <a:lnTo>
                    <a:pt x="3142" y="434"/>
                  </a:lnTo>
                  <a:lnTo>
                    <a:pt x="3146" y="432"/>
                  </a:lnTo>
                  <a:lnTo>
                    <a:pt x="3149" y="429"/>
                  </a:lnTo>
                  <a:lnTo>
                    <a:pt x="3153" y="427"/>
                  </a:lnTo>
                  <a:lnTo>
                    <a:pt x="3155" y="424"/>
                  </a:lnTo>
                  <a:lnTo>
                    <a:pt x="3158" y="416"/>
                  </a:lnTo>
                  <a:lnTo>
                    <a:pt x="3161" y="408"/>
                  </a:lnTo>
                  <a:lnTo>
                    <a:pt x="3161" y="398"/>
                  </a:lnTo>
                  <a:lnTo>
                    <a:pt x="3162" y="387"/>
                  </a:lnTo>
                  <a:lnTo>
                    <a:pt x="3163" y="383"/>
                  </a:lnTo>
                  <a:lnTo>
                    <a:pt x="3164" y="381"/>
                  </a:lnTo>
                  <a:lnTo>
                    <a:pt x="3167" y="378"/>
                  </a:lnTo>
                  <a:lnTo>
                    <a:pt x="3172" y="377"/>
                  </a:lnTo>
                  <a:lnTo>
                    <a:pt x="3209" y="377"/>
                  </a:lnTo>
                  <a:lnTo>
                    <a:pt x="3228" y="377"/>
                  </a:lnTo>
                  <a:lnTo>
                    <a:pt x="3245" y="375"/>
                  </a:lnTo>
                  <a:lnTo>
                    <a:pt x="3253" y="373"/>
                  </a:lnTo>
                  <a:lnTo>
                    <a:pt x="3261" y="369"/>
                  </a:lnTo>
                  <a:lnTo>
                    <a:pt x="3268" y="365"/>
                  </a:lnTo>
                  <a:lnTo>
                    <a:pt x="3276" y="358"/>
                  </a:lnTo>
                  <a:lnTo>
                    <a:pt x="3282" y="359"/>
                  </a:lnTo>
                  <a:lnTo>
                    <a:pt x="3282" y="378"/>
                  </a:lnTo>
                  <a:lnTo>
                    <a:pt x="3282" y="384"/>
                  </a:lnTo>
                  <a:lnTo>
                    <a:pt x="3281" y="390"/>
                  </a:lnTo>
                  <a:lnTo>
                    <a:pt x="3278" y="395"/>
                  </a:lnTo>
                  <a:lnTo>
                    <a:pt x="3276" y="400"/>
                  </a:lnTo>
                  <a:lnTo>
                    <a:pt x="3270" y="409"/>
                  </a:lnTo>
                  <a:lnTo>
                    <a:pt x="3264" y="417"/>
                  </a:lnTo>
                  <a:lnTo>
                    <a:pt x="3257" y="426"/>
                  </a:lnTo>
                  <a:lnTo>
                    <a:pt x="3251" y="434"/>
                  </a:lnTo>
                  <a:lnTo>
                    <a:pt x="3249" y="440"/>
                  </a:lnTo>
                  <a:lnTo>
                    <a:pt x="3247" y="444"/>
                  </a:lnTo>
                  <a:lnTo>
                    <a:pt x="3245" y="450"/>
                  </a:lnTo>
                  <a:lnTo>
                    <a:pt x="3245" y="455"/>
                  </a:lnTo>
                  <a:lnTo>
                    <a:pt x="3245" y="466"/>
                  </a:lnTo>
                  <a:lnTo>
                    <a:pt x="3248" y="475"/>
                  </a:lnTo>
                  <a:lnTo>
                    <a:pt x="3251" y="483"/>
                  </a:lnTo>
                  <a:lnTo>
                    <a:pt x="3256" y="489"/>
                  </a:lnTo>
                  <a:lnTo>
                    <a:pt x="3267" y="504"/>
                  </a:lnTo>
                  <a:lnTo>
                    <a:pt x="3281" y="517"/>
                  </a:lnTo>
                  <a:lnTo>
                    <a:pt x="3291" y="527"/>
                  </a:lnTo>
                  <a:lnTo>
                    <a:pt x="3300" y="536"/>
                  </a:lnTo>
                  <a:lnTo>
                    <a:pt x="3306" y="539"/>
                  </a:lnTo>
                  <a:lnTo>
                    <a:pt x="3311" y="543"/>
                  </a:lnTo>
                  <a:lnTo>
                    <a:pt x="3317" y="544"/>
                  </a:lnTo>
                  <a:lnTo>
                    <a:pt x="3325" y="545"/>
                  </a:lnTo>
                  <a:lnTo>
                    <a:pt x="3351" y="545"/>
                  </a:lnTo>
                  <a:lnTo>
                    <a:pt x="3373" y="545"/>
                  </a:lnTo>
                  <a:lnTo>
                    <a:pt x="3397" y="545"/>
                  </a:lnTo>
                  <a:lnTo>
                    <a:pt x="3423" y="544"/>
                  </a:lnTo>
                  <a:lnTo>
                    <a:pt x="3430" y="545"/>
                  </a:lnTo>
                  <a:lnTo>
                    <a:pt x="3437" y="548"/>
                  </a:lnTo>
                  <a:lnTo>
                    <a:pt x="3443" y="551"/>
                  </a:lnTo>
                  <a:lnTo>
                    <a:pt x="3449" y="554"/>
                  </a:lnTo>
                  <a:lnTo>
                    <a:pt x="3466" y="560"/>
                  </a:lnTo>
                  <a:lnTo>
                    <a:pt x="3482" y="563"/>
                  </a:lnTo>
                  <a:lnTo>
                    <a:pt x="3498" y="564"/>
                  </a:lnTo>
                  <a:lnTo>
                    <a:pt x="3516" y="565"/>
                  </a:lnTo>
                  <a:lnTo>
                    <a:pt x="3530" y="564"/>
                  </a:lnTo>
                  <a:lnTo>
                    <a:pt x="3541" y="563"/>
                  </a:lnTo>
                  <a:lnTo>
                    <a:pt x="3554" y="563"/>
                  </a:lnTo>
                  <a:lnTo>
                    <a:pt x="3566" y="563"/>
                  </a:lnTo>
                  <a:lnTo>
                    <a:pt x="3571" y="564"/>
                  </a:lnTo>
                  <a:lnTo>
                    <a:pt x="3575" y="566"/>
                  </a:lnTo>
                  <a:lnTo>
                    <a:pt x="3578" y="569"/>
                  </a:lnTo>
                  <a:lnTo>
                    <a:pt x="3582" y="571"/>
                  </a:lnTo>
                  <a:lnTo>
                    <a:pt x="3586" y="578"/>
                  </a:lnTo>
                  <a:lnTo>
                    <a:pt x="3591" y="586"/>
                  </a:lnTo>
                  <a:lnTo>
                    <a:pt x="3592" y="591"/>
                  </a:lnTo>
                  <a:lnTo>
                    <a:pt x="3594" y="598"/>
                  </a:lnTo>
                  <a:lnTo>
                    <a:pt x="3595" y="600"/>
                  </a:lnTo>
                  <a:lnTo>
                    <a:pt x="3598" y="602"/>
                  </a:lnTo>
                  <a:lnTo>
                    <a:pt x="3599" y="604"/>
                  </a:lnTo>
                  <a:lnTo>
                    <a:pt x="3602" y="604"/>
                  </a:lnTo>
                  <a:lnTo>
                    <a:pt x="3608" y="603"/>
                  </a:lnTo>
                  <a:lnTo>
                    <a:pt x="3612" y="598"/>
                  </a:lnTo>
                  <a:lnTo>
                    <a:pt x="3617" y="594"/>
                  </a:lnTo>
                  <a:lnTo>
                    <a:pt x="3622" y="588"/>
                  </a:lnTo>
                  <a:lnTo>
                    <a:pt x="3628" y="577"/>
                  </a:lnTo>
                  <a:lnTo>
                    <a:pt x="3631" y="572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700"/>
            </a:p>
          </p:txBody>
        </p:sp>
        <p:sp>
          <p:nvSpPr>
            <p:cNvPr id="26" name="Freeform 100"/>
            <p:cNvSpPr>
              <a:spLocks noEditPoints="1"/>
            </p:cNvSpPr>
            <p:nvPr/>
          </p:nvSpPr>
          <p:spPr bwMode="auto">
            <a:xfrm>
              <a:off x="3414141" y="2858481"/>
              <a:ext cx="1067422" cy="1014184"/>
            </a:xfrm>
            <a:custGeom>
              <a:avLst/>
              <a:gdLst>
                <a:gd name="T0" fmla="*/ 374 w 4011"/>
                <a:gd name="T1" fmla="*/ 2674 h 3810"/>
                <a:gd name="T2" fmla="*/ 357 w 4011"/>
                <a:gd name="T3" fmla="*/ 2528 h 3810"/>
                <a:gd name="T4" fmla="*/ 121 w 4011"/>
                <a:gd name="T5" fmla="*/ 3025 h 3810"/>
                <a:gd name="T6" fmla="*/ 187 w 4011"/>
                <a:gd name="T7" fmla="*/ 2950 h 3810"/>
                <a:gd name="T8" fmla="*/ 57 w 4011"/>
                <a:gd name="T9" fmla="*/ 1887 h 3810"/>
                <a:gd name="T10" fmla="*/ 11 w 4011"/>
                <a:gd name="T11" fmla="*/ 2043 h 3810"/>
                <a:gd name="T12" fmla="*/ 380 w 4011"/>
                <a:gd name="T13" fmla="*/ 2077 h 3810"/>
                <a:gd name="T14" fmla="*/ 721 w 4011"/>
                <a:gd name="T15" fmla="*/ 2033 h 3810"/>
                <a:gd name="T16" fmla="*/ 1156 w 4011"/>
                <a:gd name="T17" fmla="*/ 2232 h 3810"/>
                <a:gd name="T18" fmla="*/ 650 w 4011"/>
                <a:gd name="T19" fmla="*/ 2043 h 3810"/>
                <a:gd name="T20" fmla="*/ 396 w 4011"/>
                <a:gd name="T21" fmla="*/ 2226 h 3810"/>
                <a:gd name="T22" fmla="*/ 464 w 4011"/>
                <a:gd name="T23" fmla="*/ 2334 h 3810"/>
                <a:gd name="T24" fmla="*/ 673 w 4011"/>
                <a:gd name="T25" fmla="*/ 2480 h 3810"/>
                <a:gd name="T26" fmla="*/ 469 w 4011"/>
                <a:gd name="T27" fmla="*/ 2675 h 3810"/>
                <a:gd name="T28" fmla="*/ 580 w 4011"/>
                <a:gd name="T29" fmla="*/ 3019 h 3810"/>
                <a:gd name="T30" fmla="*/ 804 w 4011"/>
                <a:gd name="T31" fmla="*/ 3415 h 3810"/>
                <a:gd name="T32" fmla="*/ 968 w 4011"/>
                <a:gd name="T33" fmla="*/ 3559 h 3810"/>
                <a:gd name="T34" fmla="*/ 1186 w 4011"/>
                <a:gd name="T35" fmla="*/ 3644 h 3810"/>
                <a:gd name="T36" fmla="*/ 1369 w 4011"/>
                <a:gd name="T37" fmla="*/ 3656 h 3810"/>
                <a:gd name="T38" fmla="*/ 1475 w 4011"/>
                <a:gd name="T39" fmla="*/ 3766 h 3810"/>
                <a:gd name="T40" fmla="*/ 1617 w 4011"/>
                <a:gd name="T41" fmla="*/ 3781 h 3810"/>
                <a:gd name="T42" fmla="*/ 1796 w 4011"/>
                <a:gd name="T43" fmla="*/ 3758 h 3810"/>
                <a:gd name="T44" fmla="*/ 2035 w 4011"/>
                <a:gd name="T45" fmla="*/ 3797 h 3810"/>
                <a:gd name="T46" fmla="*/ 2259 w 4011"/>
                <a:gd name="T47" fmla="*/ 3700 h 3810"/>
                <a:gd name="T48" fmla="*/ 2154 w 4011"/>
                <a:gd name="T49" fmla="*/ 3441 h 3810"/>
                <a:gd name="T50" fmla="*/ 2150 w 4011"/>
                <a:gd name="T51" fmla="*/ 3237 h 3810"/>
                <a:gd name="T52" fmla="*/ 2120 w 4011"/>
                <a:gd name="T53" fmla="*/ 2936 h 3810"/>
                <a:gd name="T54" fmla="*/ 1940 w 4011"/>
                <a:gd name="T55" fmla="*/ 2740 h 3810"/>
                <a:gd name="T56" fmla="*/ 2069 w 4011"/>
                <a:gd name="T57" fmla="*/ 2636 h 3810"/>
                <a:gd name="T58" fmla="*/ 2322 w 4011"/>
                <a:gd name="T59" fmla="*/ 2527 h 3810"/>
                <a:gd name="T60" fmla="*/ 2498 w 4011"/>
                <a:gd name="T61" fmla="*/ 2496 h 3810"/>
                <a:gd name="T62" fmla="*/ 2731 w 4011"/>
                <a:gd name="T63" fmla="*/ 2481 h 3810"/>
                <a:gd name="T64" fmla="*/ 2879 w 4011"/>
                <a:gd name="T65" fmla="*/ 2504 h 3810"/>
                <a:gd name="T66" fmla="*/ 3093 w 4011"/>
                <a:gd name="T67" fmla="*/ 2102 h 3810"/>
                <a:gd name="T68" fmla="*/ 3224 w 4011"/>
                <a:gd name="T69" fmla="*/ 1795 h 3810"/>
                <a:gd name="T70" fmla="*/ 3357 w 4011"/>
                <a:gd name="T71" fmla="*/ 1711 h 3810"/>
                <a:gd name="T72" fmla="*/ 3496 w 4011"/>
                <a:gd name="T73" fmla="*/ 1626 h 3810"/>
                <a:gd name="T74" fmla="*/ 3652 w 4011"/>
                <a:gd name="T75" fmla="*/ 1470 h 3810"/>
                <a:gd name="T76" fmla="*/ 3865 w 4011"/>
                <a:gd name="T77" fmla="*/ 1180 h 3810"/>
                <a:gd name="T78" fmla="*/ 3929 w 4011"/>
                <a:gd name="T79" fmla="*/ 1011 h 3810"/>
                <a:gd name="T80" fmla="*/ 3946 w 4011"/>
                <a:gd name="T81" fmla="*/ 810 h 3810"/>
                <a:gd name="T82" fmla="*/ 3803 w 4011"/>
                <a:gd name="T83" fmla="*/ 625 h 3810"/>
                <a:gd name="T84" fmla="*/ 3620 w 4011"/>
                <a:gd name="T85" fmla="*/ 560 h 3810"/>
                <a:gd name="T86" fmla="*/ 3429 w 4011"/>
                <a:gd name="T87" fmla="*/ 228 h 3810"/>
                <a:gd name="T88" fmla="*/ 3153 w 4011"/>
                <a:gd name="T89" fmla="*/ 238 h 3810"/>
                <a:gd name="T90" fmla="*/ 2973 w 4011"/>
                <a:gd name="T91" fmla="*/ 304 h 3810"/>
                <a:gd name="T92" fmla="*/ 2848 w 4011"/>
                <a:gd name="T93" fmla="*/ 44 h 3810"/>
                <a:gd name="T94" fmla="*/ 2661 w 4011"/>
                <a:gd name="T95" fmla="*/ 80 h 3810"/>
                <a:gd name="T96" fmla="*/ 2474 w 4011"/>
                <a:gd name="T97" fmla="*/ 100 h 3810"/>
                <a:gd name="T98" fmla="*/ 2274 w 4011"/>
                <a:gd name="T99" fmla="*/ 140 h 3810"/>
                <a:gd name="T100" fmla="*/ 2115 w 4011"/>
                <a:gd name="T101" fmla="*/ 132 h 3810"/>
                <a:gd name="T102" fmla="*/ 1950 w 4011"/>
                <a:gd name="T103" fmla="*/ 59 h 3810"/>
                <a:gd name="T104" fmla="*/ 1828 w 4011"/>
                <a:gd name="T105" fmla="*/ 299 h 3810"/>
                <a:gd name="T106" fmla="*/ 1799 w 4011"/>
                <a:gd name="T107" fmla="*/ 749 h 3810"/>
                <a:gd name="T108" fmla="*/ 1716 w 4011"/>
                <a:gd name="T109" fmla="*/ 955 h 3810"/>
                <a:gd name="T110" fmla="*/ 1417 w 4011"/>
                <a:gd name="T111" fmla="*/ 1193 h 3810"/>
                <a:gd name="T112" fmla="*/ 1244 w 4011"/>
                <a:gd name="T113" fmla="*/ 1248 h 3810"/>
                <a:gd name="T114" fmla="*/ 1066 w 4011"/>
                <a:gd name="T115" fmla="*/ 1369 h 3810"/>
                <a:gd name="T116" fmla="*/ 674 w 4011"/>
                <a:gd name="T117" fmla="*/ 1415 h 3810"/>
                <a:gd name="T118" fmla="*/ 556 w 4011"/>
                <a:gd name="T119" fmla="*/ 1640 h 3810"/>
                <a:gd name="T120" fmla="*/ 393 w 4011"/>
                <a:gd name="T121" fmla="*/ 1676 h 3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11" h="3810">
                  <a:moveTo>
                    <a:pt x="255" y="2429"/>
                  </a:moveTo>
                  <a:lnTo>
                    <a:pt x="245" y="2429"/>
                  </a:lnTo>
                  <a:lnTo>
                    <a:pt x="245" y="2448"/>
                  </a:lnTo>
                  <a:lnTo>
                    <a:pt x="246" y="2470"/>
                  </a:lnTo>
                  <a:lnTo>
                    <a:pt x="247" y="2489"/>
                  </a:lnTo>
                  <a:lnTo>
                    <a:pt x="250" y="2507"/>
                  </a:lnTo>
                  <a:lnTo>
                    <a:pt x="255" y="2529"/>
                  </a:lnTo>
                  <a:lnTo>
                    <a:pt x="257" y="2537"/>
                  </a:lnTo>
                  <a:lnTo>
                    <a:pt x="260" y="2545"/>
                  </a:lnTo>
                  <a:lnTo>
                    <a:pt x="264" y="2553"/>
                  </a:lnTo>
                  <a:lnTo>
                    <a:pt x="267" y="2559"/>
                  </a:lnTo>
                  <a:lnTo>
                    <a:pt x="273" y="2565"/>
                  </a:lnTo>
                  <a:lnTo>
                    <a:pt x="279" y="2570"/>
                  </a:lnTo>
                  <a:lnTo>
                    <a:pt x="285" y="2573"/>
                  </a:lnTo>
                  <a:lnTo>
                    <a:pt x="293" y="2574"/>
                  </a:lnTo>
                  <a:lnTo>
                    <a:pt x="310" y="2571"/>
                  </a:lnTo>
                  <a:lnTo>
                    <a:pt x="326" y="2568"/>
                  </a:lnTo>
                  <a:lnTo>
                    <a:pt x="331" y="2570"/>
                  </a:lnTo>
                  <a:lnTo>
                    <a:pt x="334" y="2572"/>
                  </a:lnTo>
                  <a:lnTo>
                    <a:pt x="336" y="2575"/>
                  </a:lnTo>
                  <a:lnTo>
                    <a:pt x="339" y="2581"/>
                  </a:lnTo>
                  <a:lnTo>
                    <a:pt x="341" y="2591"/>
                  </a:lnTo>
                  <a:lnTo>
                    <a:pt x="343" y="2602"/>
                  </a:lnTo>
                  <a:lnTo>
                    <a:pt x="348" y="2616"/>
                  </a:lnTo>
                  <a:lnTo>
                    <a:pt x="353" y="2626"/>
                  </a:lnTo>
                  <a:lnTo>
                    <a:pt x="358" y="2638"/>
                  </a:lnTo>
                  <a:lnTo>
                    <a:pt x="362" y="2651"/>
                  </a:lnTo>
                  <a:lnTo>
                    <a:pt x="366" y="2661"/>
                  </a:lnTo>
                  <a:lnTo>
                    <a:pt x="370" y="2670"/>
                  </a:lnTo>
                  <a:lnTo>
                    <a:pt x="374" y="2674"/>
                  </a:lnTo>
                  <a:lnTo>
                    <a:pt x="376" y="2677"/>
                  </a:lnTo>
                  <a:lnTo>
                    <a:pt x="380" y="2680"/>
                  </a:lnTo>
                  <a:lnTo>
                    <a:pt x="385" y="2680"/>
                  </a:lnTo>
                  <a:lnTo>
                    <a:pt x="392" y="2678"/>
                  </a:lnTo>
                  <a:lnTo>
                    <a:pt x="399" y="2676"/>
                  </a:lnTo>
                  <a:lnTo>
                    <a:pt x="404" y="2672"/>
                  </a:lnTo>
                  <a:lnTo>
                    <a:pt x="408" y="2667"/>
                  </a:lnTo>
                  <a:lnTo>
                    <a:pt x="411" y="2660"/>
                  </a:lnTo>
                  <a:lnTo>
                    <a:pt x="413" y="2653"/>
                  </a:lnTo>
                  <a:lnTo>
                    <a:pt x="416" y="2647"/>
                  </a:lnTo>
                  <a:lnTo>
                    <a:pt x="416" y="2639"/>
                  </a:lnTo>
                  <a:lnTo>
                    <a:pt x="416" y="2629"/>
                  </a:lnTo>
                  <a:lnTo>
                    <a:pt x="414" y="2621"/>
                  </a:lnTo>
                  <a:lnTo>
                    <a:pt x="412" y="2612"/>
                  </a:lnTo>
                  <a:lnTo>
                    <a:pt x="411" y="2604"/>
                  </a:lnTo>
                  <a:lnTo>
                    <a:pt x="405" y="2588"/>
                  </a:lnTo>
                  <a:lnTo>
                    <a:pt x="399" y="2571"/>
                  </a:lnTo>
                  <a:lnTo>
                    <a:pt x="396" y="2565"/>
                  </a:lnTo>
                  <a:lnTo>
                    <a:pt x="394" y="2558"/>
                  </a:lnTo>
                  <a:lnTo>
                    <a:pt x="393" y="2556"/>
                  </a:lnTo>
                  <a:lnTo>
                    <a:pt x="392" y="2554"/>
                  </a:lnTo>
                  <a:lnTo>
                    <a:pt x="390" y="2553"/>
                  </a:lnTo>
                  <a:lnTo>
                    <a:pt x="387" y="2552"/>
                  </a:lnTo>
                  <a:lnTo>
                    <a:pt x="377" y="2548"/>
                  </a:lnTo>
                  <a:lnTo>
                    <a:pt x="367" y="2546"/>
                  </a:lnTo>
                  <a:lnTo>
                    <a:pt x="362" y="2544"/>
                  </a:lnTo>
                  <a:lnTo>
                    <a:pt x="359" y="2541"/>
                  </a:lnTo>
                  <a:lnTo>
                    <a:pt x="357" y="2538"/>
                  </a:lnTo>
                  <a:lnTo>
                    <a:pt x="357" y="2533"/>
                  </a:lnTo>
                  <a:lnTo>
                    <a:pt x="357" y="2528"/>
                  </a:lnTo>
                  <a:lnTo>
                    <a:pt x="358" y="2522"/>
                  </a:lnTo>
                  <a:lnTo>
                    <a:pt x="360" y="2518"/>
                  </a:lnTo>
                  <a:lnTo>
                    <a:pt x="362" y="2513"/>
                  </a:lnTo>
                  <a:lnTo>
                    <a:pt x="363" y="2507"/>
                  </a:lnTo>
                  <a:lnTo>
                    <a:pt x="366" y="2503"/>
                  </a:lnTo>
                  <a:lnTo>
                    <a:pt x="367" y="2497"/>
                  </a:lnTo>
                  <a:lnTo>
                    <a:pt x="368" y="2491"/>
                  </a:lnTo>
                  <a:lnTo>
                    <a:pt x="367" y="2480"/>
                  </a:lnTo>
                  <a:lnTo>
                    <a:pt x="365" y="2469"/>
                  </a:lnTo>
                  <a:lnTo>
                    <a:pt x="361" y="2459"/>
                  </a:lnTo>
                  <a:lnTo>
                    <a:pt x="357" y="2450"/>
                  </a:lnTo>
                  <a:lnTo>
                    <a:pt x="350" y="2440"/>
                  </a:lnTo>
                  <a:lnTo>
                    <a:pt x="342" y="2434"/>
                  </a:lnTo>
                  <a:lnTo>
                    <a:pt x="339" y="2431"/>
                  </a:lnTo>
                  <a:lnTo>
                    <a:pt x="333" y="2429"/>
                  </a:lnTo>
                  <a:lnTo>
                    <a:pt x="328" y="2428"/>
                  </a:lnTo>
                  <a:lnTo>
                    <a:pt x="323" y="2427"/>
                  </a:lnTo>
                  <a:lnTo>
                    <a:pt x="311" y="2428"/>
                  </a:lnTo>
                  <a:lnTo>
                    <a:pt x="302" y="2430"/>
                  </a:lnTo>
                  <a:lnTo>
                    <a:pt x="293" y="2434"/>
                  </a:lnTo>
                  <a:lnTo>
                    <a:pt x="282" y="2436"/>
                  </a:lnTo>
                  <a:lnTo>
                    <a:pt x="268" y="2433"/>
                  </a:lnTo>
                  <a:lnTo>
                    <a:pt x="255" y="2429"/>
                  </a:lnTo>
                  <a:close/>
                  <a:moveTo>
                    <a:pt x="107" y="2971"/>
                  </a:moveTo>
                  <a:lnTo>
                    <a:pt x="110" y="2985"/>
                  </a:lnTo>
                  <a:lnTo>
                    <a:pt x="115" y="3000"/>
                  </a:lnTo>
                  <a:lnTo>
                    <a:pt x="117" y="3009"/>
                  </a:lnTo>
                  <a:lnTo>
                    <a:pt x="119" y="3017"/>
                  </a:lnTo>
                  <a:lnTo>
                    <a:pt x="120" y="3022"/>
                  </a:lnTo>
                  <a:lnTo>
                    <a:pt x="121" y="3025"/>
                  </a:lnTo>
                  <a:lnTo>
                    <a:pt x="124" y="3027"/>
                  </a:lnTo>
                  <a:lnTo>
                    <a:pt x="128" y="3030"/>
                  </a:lnTo>
                  <a:lnTo>
                    <a:pt x="132" y="3032"/>
                  </a:lnTo>
                  <a:lnTo>
                    <a:pt x="138" y="3033"/>
                  </a:lnTo>
                  <a:lnTo>
                    <a:pt x="141" y="3033"/>
                  </a:lnTo>
                  <a:lnTo>
                    <a:pt x="146" y="3033"/>
                  </a:lnTo>
                  <a:lnTo>
                    <a:pt x="155" y="3032"/>
                  </a:lnTo>
                  <a:lnTo>
                    <a:pt x="166" y="3032"/>
                  </a:lnTo>
                  <a:lnTo>
                    <a:pt x="175" y="3032"/>
                  </a:lnTo>
                  <a:lnTo>
                    <a:pt x="185" y="3031"/>
                  </a:lnTo>
                  <a:lnTo>
                    <a:pt x="192" y="3030"/>
                  </a:lnTo>
                  <a:lnTo>
                    <a:pt x="201" y="3027"/>
                  </a:lnTo>
                  <a:lnTo>
                    <a:pt x="215" y="3024"/>
                  </a:lnTo>
                  <a:lnTo>
                    <a:pt x="228" y="3019"/>
                  </a:lnTo>
                  <a:lnTo>
                    <a:pt x="233" y="3016"/>
                  </a:lnTo>
                  <a:lnTo>
                    <a:pt x="237" y="3013"/>
                  </a:lnTo>
                  <a:lnTo>
                    <a:pt x="240" y="3007"/>
                  </a:lnTo>
                  <a:lnTo>
                    <a:pt x="241" y="3001"/>
                  </a:lnTo>
                  <a:lnTo>
                    <a:pt x="240" y="2997"/>
                  </a:lnTo>
                  <a:lnTo>
                    <a:pt x="238" y="2993"/>
                  </a:lnTo>
                  <a:lnTo>
                    <a:pt x="234" y="2991"/>
                  </a:lnTo>
                  <a:lnTo>
                    <a:pt x="230" y="2990"/>
                  </a:lnTo>
                  <a:lnTo>
                    <a:pt x="225" y="2988"/>
                  </a:lnTo>
                  <a:lnTo>
                    <a:pt x="220" y="2987"/>
                  </a:lnTo>
                  <a:lnTo>
                    <a:pt x="215" y="2983"/>
                  </a:lnTo>
                  <a:lnTo>
                    <a:pt x="212" y="2980"/>
                  </a:lnTo>
                  <a:lnTo>
                    <a:pt x="203" y="2968"/>
                  </a:lnTo>
                  <a:lnTo>
                    <a:pt x="196" y="2958"/>
                  </a:lnTo>
                  <a:lnTo>
                    <a:pt x="191" y="2954"/>
                  </a:lnTo>
                  <a:lnTo>
                    <a:pt x="187" y="2950"/>
                  </a:lnTo>
                  <a:lnTo>
                    <a:pt x="181" y="2946"/>
                  </a:lnTo>
                  <a:lnTo>
                    <a:pt x="174" y="2943"/>
                  </a:lnTo>
                  <a:lnTo>
                    <a:pt x="169" y="2942"/>
                  </a:lnTo>
                  <a:lnTo>
                    <a:pt x="163" y="2943"/>
                  </a:lnTo>
                  <a:lnTo>
                    <a:pt x="157" y="2945"/>
                  </a:lnTo>
                  <a:lnTo>
                    <a:pt x="151" y="2947"/>
                  </a:lnTo>
                  <a:lnTo>
                    <a:pt x="136" y="2949"/>
                  </a:lnTo>
                  <a:lnTo>
                    <a:pt x="122" y="2953"/>
                  </a:lnTo>
                  <a:lnTo>
                    <a:pt x="117" y="2956"/>
                  </a:lnTo>
                  <a:lnTo>
                    <a:pt x="111" y="2959"/>
                  </a:lnTo>
                  <a:lnTo>
                    <a:pt x="110" y="2962"/>
                  </a:lnTo>
                  <a:lnTo>
                    <a:pt x="109" y="2964"/>
                  </a:lnTo>
                  <a:lnTo>
                    <a:pt x="107" y="2967"/>
                  </a:lnTo>
                  <a:lnTo>
                    <a:pt x="107" y="2971"/>
                  </a:lnTo>
                  <a:close/>
                  <a:moveTo>
                    <a:pt x="135" y="1788"/>
                  </a:moveTo>
                  <a:lnTo>
                    <a:pt x="131" y="1794"/>
                  </a:lnTo>
                  <a:lnTo>
                    <a:pt x="127" y="1798"/>
                  </a:lnTo>
                  <a:lnTo>
                    <a:pt x="122" y="1802"/>
                  </a:lnTo>
                  <a:lnTo>
                    <a:pt x="117" y="1806"/>
                  </a:lnTo>
                  <a:lnTo>
                    <a:pt x="110" y="1809"/>
                  </a:lnTo>
                  <a:lnTo>
                    <a:pt x="104" y="1814"/>
                  </a:lnTo>
                  <a:lnTo>
                    <a:pt x="100" y="1819"/>
                  </a:lnTo>
                  <a:lnTo>
                    <a:pt x="94" y="1824"/>
                  </a:lnTo>
                  <a:lnTo>
                    <a:pt x="86" y="1839"/>
                  </a:lnTo>
                  <a:lnTo>
                    <a:pt x="79" y="1853"/>
                  </a:lnTo>
                  <a:lnTo>
                    <a:pt x="76" y="1858"/>
                  </a:lnTo>
                  <a:lnTo>
                    <a:pt x="71" y="1864"/>
                  </a:lnTo>
                  <a:lnTo>
                    <a:pt x="64" y="1868"/>
                  </a:lnTo>
                  <a:lnTo>
                    <a:pt x="58" y="1873"/>
                  </a:lnTo>
                  <a:lnTo>
                    <a:pt x="57" y="1887"/>
                  </a:lnTo>
                  <a:lnTo>
                    <a:pt x="55" y="1899"/>
                  </a:lnTo>
                  <a:lnTo>
                    <a:pt x="57" y="1914"/>
                  </a:lnTo>
                  <a:lnTo>
                    <a:pt x="59" y="1926"/>
                  </a:lnTo>
                  <a:lnTo>
                    <a:pt x="62" y="1939"/>
                  </a:lnTo>
                  <a:lnTo>
                    <a:pt x="67" y="1952"/>
                  </a:lnTo>
                  <a:lnTo>
                    <a:pt x="69" y="1958"/>
                  </a:lnTo>
                  <a:lnTo>
                    <a:pt x="73" y="1964"/>
                  </a:lnTo>
                  <a:lnTo>
                    <a:pt x="78" y="1968"/>
                  </a:lnTo>
                  <a:lnTo>
                    <a:pt x="83" y="1973"/>
                  </a:lnTo>
                  <a:lnTo>
                    <a:pt x="87" y="1977"/>
                  </a:lnTo>
                  <a:lnTo>
                    <a:pt x="90" y="1982"/>
                  </a:lnTo>
                  <a:lnTo>
                    <a:pt x="94" y="1987"/>
                  </a:lnTo>
                  <a:lnTo>
                    <a:pt x="94" y="1993"/>
                  </a:lnTo>
                  <a:lnTo>
                    <a:pt x="94" y="1999"/>
                  </a:lnTo>
                  <a:lnTo>
                    <a:pt x="93" y="2003"/>
                  </a:lnTo>
                  <a:lnTo>
                    <a:pt x="90" y="2008"/>
                  </a:lnTo>
                  <a:lnTo>
                    <a:pt x="88" y="2011"/>
                  </a:lnTo>
                  <a:lnTo>
                    <a:pt x="85" y="2015"/>
                  </a:lnTo>
                  <a:lnTo>
                    <a:pt x="81" y="2017"/>
                  </a:lnTo>
                  <a:lnTo>
                    <a:pt x="77" y="2019"/>
                  </a:lnTo>
                  <a:lnTo>
                    <a:pt x="72" y="2019"/>
                  </a:lnTo>
                  <a:lnTo>
                    <a:pt x="61" y="2018"/>
                  </a:lnTo>
                  <a:lnTo>
                    <a:pt x="52" y="2016"/>
                  </a:lnTo>
                  <a:lnTo>
                    <a:pt x="43" y="2012"/>
                  </a:lnTo>
                  <a:lnTo>
                    <a:pt x="33" y="2011"/>
                  </a:lnTo>
                  <a:lnTo>
                    <a:pt x="16" y="2013"/>
                  </a:lnTo>
                  <a:lnTo>
                    <a:pt x="0" y="2016"/>
                  </a:lnTo>
                  <a:lnTo>
                    <a:pt x="2" y="2026"/>
                  </a:lnTo>
                  <a:lnTo>
                    <a:pt x="6" y="2035"/>
                  </a:lnTo>
                  <a:lnTo>
                    <a:pt x="11" y="2043"/>
                  </a:lnTo>
                  <a:lnTo>
                    <a:pt x="18" y="2050"/>
                  </a:lnTo>
                  <a:lnTo>
                    <a:pt x="25" y="2055"/>
                  </a:lnTo>
                  <a:lnTo>
                    <a:pt x="34" y="2059"/>
                  </a:lnTo>
                  <a:lnTo>
                    <a:pt x="43" y="2062"/>
                  </a:lnTo>
                  <a:lnTo>
                    <a:pt x="53" y="2062"/>
                  </a:lnTo>
                  <a:lnTo>
                    <a:pt x="90" y="2062"/>
                  </a:lnTo>
                  <a:lnTo>
                    <a:pt x="100" y="2064"/>
                  </a:lnTo>
                  <a:lnTo>
                    <a:pt x="107" y="2066"/>
                  </a:lnTo>
                  <a:lnTo>
                    <a:pt x="148" y="2066"/>
                  </a:lnTo>
                  <a:lnTo>
                    <a:pt x="164" y="2067"/>
                  </a:lnTo>
                  <a:lnTo>
                    <a:pt x="178" y="2069"/>
                  </a:lnTo>
                  <a:lnTo>
                    <a:pt x="191" y="2072"/>
                  </a:lnTo>
                  <a:lnTo>
                    <a:pt x="203" y="2077"/>
                  </a:lnTo>
                  <a:lnTo>
                    <a:pt x="228" y="2088"/>
                  </a:lnTo>
                  <a:lnTo>
                    <a:pt x="257" y="2099"/>
                  </a:lnTo>
                  <a:lnTo>
                    <a:pt x="273" y="2106"/>
                  </a:lnTo>
                  <a:lnTo>
                    <a:pt x="288" y="2114"/>
                  </a:lnTo>
                  <a:lnTo>
                    <a:pt x="294" y="2116"/>
                  </a:lnTo>
                  <a:lnTo>
                    <a:pt x="302" y="2120"/>
                  </a:lnTo>
                  <a:lnTo>
                    <a:pt x="310" y="2121"/>
                  </a:lnTo>
                  <a:lnTo>
                    <a:pt x="319" y="2122"/>
                  </a:lnTo>
                  <a:lnTo>
                    <a:pt x="326" y="2121"/>
                  </a:lnTo>
                  <a:lnTo>
                    <a:pt x="332" y="2120"/>
                  </a:lnTo>
                  <a:lnTo>
                    <a:pt x="337" y="2118"/>
                  </a:lnTo>
                  <a:lnTo>
                    <a:pt x="343" y="2114"/>
                  </a:lnTo>
                  <a:lnTo>
                    <a:pt x="352" y="2105"/>
                  </a:lnTo>
                  <a:lnTo>
                    <a:pt x="361" y="2095"/>
                  </a:lnTo>
                  <a:lnTo>
                    <a:pt x="369" y="2087"/>
                  </a:lnTo>
                  <a:lnTo>
                    <a:pt x="377" y="2080"/>
                  </a:lnTo>
                  <a:lnTo>
                    <a:pt x="380" y="2077"/>
                  </a:lnTo>
                  <a:lnTo>
                    <a:pt x="384" y="2073"/>
                  </a:lnTo>
                  <a:lnTo>
                    <a:pt x="387" y="2069"/>
                  </a:lnTo>
                  <a:lnTo>
                    <a:pt x="390" y="2064"/>
                  </a:lnTo>
                  <a:lnTo>
                    <a:pt x="397" y="2049"/>
                  </a:lnTo>
                  <a:lnTo>
                    <a:pt x="407" y="2034"/>
                  </a:lnTo>
                  <a:lnTo>
                    <a:pt x="416" y="2021"/>
                  </a:lnTo>
                  <a:lnTo>
                    <a:pt x="426" y="2010"/>
                  </a:lnTo>
                  <a:lnTo>
                    <a:pt x="433" y="2005"/>
                  </a:lnTo>
                  <a:lnTo>
                    <a:pt x="438" y="2001"/>
                  </a:lnTo>
                  <a:lnTo>
                    <a:pt x="445" y="1998"/>
                  </a:lnTo>
                  <a:lnTo>
                    <a:pt x="452" y="1994"/>
                  </a:lnTo>
                  <a:lnTo>
                    <a:pt x="459" y="1992"/>
                  </a:lnTo>
                  <a:lnTo>
                    <a:pt x="467" y="1990"/>
                  </a:lnTo>
                  <a:lnTo>
                    <a:pt x="476" y="1988"/>
                  </a:lnTo>
                  <a:lnTo>
                    <a:pt x="484" y="1988"/>
                  </a:lnTo>
                  <a:lnTo>
                    <a:pt x="521" y="1988"/>
                  </a:lnTo>
                  <a:lnTo>
                    <a:pt x="540" y="1990"/>
                  </a:lnTo>
                  <a:lnTo>
                    <a:pt x="556" y="1993"/>
                  </a:lnTo>
                  <a:lnTo>
                    <a:pt x="573" y="1996"/>
                  </a:lnTo>
                  <a:lnTo>
                    <a:pt x="591" y="1999"/>
                  </a:lnTo>
                  <a:lnTo>
                    <a:pt x="624" y="1999"/>
                  </a:lnTo>
                  <a:lnTo>
                    <a:pt x="632" y="1999"/>
                  </a:lnTo>
                  <a:lnTo>
                    <a:pt x="639" y="2000"/>
                  </a:lnTo>
                  <a:lnTo>
                    <a:pt x="644" y="2002"/>
                  </a:lnTo>
                  <a:lnTo>
                    <a:pt x="651" y="2004"/>
                  </a:lnTo>
                  <a:lnTo>
                    <a:pt x="663" y="2009"/>
                  </a:lnTo>
                  <a:lnTo>
                    <a:pt x="676" y="2015"/>
                  </a:lnTo>
                  <a:lnTo>
                    <a:pt x="693" y="2020"/>
                  </a:lnTo>
                  <a:lnTo>
                    <a:pt x="708" y="2026"/>
                  </a:lnTo>
                  <a:lnTo>
                    <a:pt x="721" y="2033"/>
                  </a:lnTo>
                  <a:lnTo>
                    <a:pt x="737" y="2042"/>
                  </a:lnTo>
                  <a:lnTo>
                    <a:pt x="755" y="2052"/>
                  </a:lnTo>
                  <a:lnTo>
                    <a:pt x="771" y="2061"/>
                  </a:lnTo>
                  <a:lnTo>
                    <a:pt x="779" y="2067"/>
                  </a:lnTo>
                  <a:lnTo>
                    <a:pt x="786" y="2071"/>
                  </a:lnTo>
                  <a:lnTo>
                    <a:pt x="793" y="2078"/>
                  </a:lnTo>
                  <a:lnTo>
                    <a:pt x="800" y="2087"/>
                  </a:lnTo>
                  <a:lnTo>
                    <a:pt x="813" y="2105"/>
                  </a:lnTo>
                  <a:lnTo>
                    <a:pt x="823" y="2121"/>
                  </a:lnTo>
                  <a:lnTo>
                    <a:pt x="835" y="2137"/>
                  </a:lnTo>
                  <a:lnTo>
                    <a:pt x="849" y="2153"/>
                  </a:lnTo>
                  <a:lnTo>
                    <a:pt x="858" y="2161"/>
                  </a:lnTo>
                  <a:lnTo>
                    <a:pt x="868" y="2167"/>
                  </a:lnTo>
                  <a:lnTo>
                    <a:pt x="877" y="2172"/>
                  </a:lnTo>
                  <a:lnTo>
                    <a:pt x="887" y="2177"/>
                  </a:lnTo>
                  <a:lnTo>
                    <a:pt x="907" y="2183"/>
                  </a:lnTo>
                  <a:lnTo>
                    <a:pt x="930" y="2189"/>
                  </a:lnTo>
                  <a:lnTo>
                    <a:pt x="950" y="2196"/>
                  </a:lnTo>
                  <a:lnTo>
                    <a:pt x="967" y="2203"/>
                  </a:lnTo>
                  <a:lnTo>
                    <a:pt x="985" y="2208"/>
                  </a:lnTo>
                  <a:lnTo>
                    <a:pt x="1006" y="2212"/>
                  </a:lnTo>
                  <a:lnTo>
                    <a:pt x="1016" y="2215"/>
                  </a:lnTo>
                  <a:lnTo>
                    <a:pt x="1025" y="2218"/>
                  </a:lnTo>
                  <a:lnTo>
                    <a:pt x="1030" y="2221"/>
                  </a:lnTo>
                  <a:lnTo>
                    <a:pt x="1034" y="2222"/>
                  </a:lnTo>
                  <a:lnTo>
                    <a:pt x="1039" y="2223"/>
                  </a:lnTo>
                  <a:lnTo>
                    <a:pt x="1044" y="2224"/>
                  </a:lnTo>
                  <a:lnTo>
                    <a:pt x="1161" y="2224"/>
                  </a:lnTo>
                  <a:lnTo>
                    <a:pt x="1159" y="2228"/>
                  </a:lnTo>
                  <a:lnTo>
                    <a:pt x="1156" y="2232"/>
                  </a:lnTo>
                  <a:lnTo>
                    <a:pt x="1153" y="2234"/>
                  </a:lnTo>
                  <a:lnTo>
                    <a:pt x="1150" y="2238"/>
                  </a:lnTo>
                  <a:lnTo>
                    <a:pt x="1142" y="2241"/>
                  </a:lnTo>
                  <a:lnTo>
                    <a:pt x="1134" y="2243"/>
                  </a:lnTo>
                  <a:lnTo>
                    <a:pt x="1114" y="2245"/>
                  </a:lnTo>
                  <a:lnTo>
                    <a:pt x="1094" y="2245"/>
                  </a:lnTo>
                  <a:lnTo>
                    <a:pt x="1076" y="2243"/>
                  </a:lnTo>
                  <a:lnTo>
                    <a:pt x="1059" y="2241"/>
                  </a:lnTo>
                  <a:lnTo>
                    <a:pt x="1044" y="2238"/>
                  </a:lnTo>
                  <a:lnTo>
                    <a:pt x="1030" y="2234"/>
                  </a:lnTo>
                  <a:lnTo>
                    <a:pt x="999" y="2224"/>
                  </a:lnTo>
                  <a:lnTo>
                    <a:pt x="965" y="2215"/>
                  </a:lnTo>
                  <a:lnTo>
                    <a:pt x="923" y="2206"/>
                  </a:lnTo>
                  <a:lnTo>
                    <a:pt x="885" y="2198"/>
                  </a:lnTo>
                  <a:lnTo>
                    <a:pt x="868" y="2192"/>
                  </a:lnTo>
                  <a:lnTo>
                    <a:pt x="849" y="2186"/>
                  </a:lnTo>
                  <a:lnTo>
                    <a:pt x="830" y="2177"/>
                  </a:lnTo>
                  <a:lnTo>
                    <a:pt x="811" y="2165"/>
                  </a:lnTo>
                  <a:lnTo>
                    <a:pt x="794" y="2154"/>
                  </a:lnTo>
                  <a:lnTo>
                    <a:pt x="780" y="2143"/>
                  </a:lnTo>
                  <a:lnTo>
                    <a:pt x="767" y="2131"/>
                  </a:lnTo>
                  <a:lnTo>
                    <a:pt x="755" y="2120"/>
                  </a:lnTo>
                  <a:lnTo>
                    <a:pt x="732" y="2094"/>
                  </a:lnTo>
                  <a:lnTo>
                    <a:pt x="706" y="2066"/>
                  </a:lnTo>
                  <a:lnTo>
                    <a:pt x="699" y="2060"/>
                  </a:lnTo>
                  <a:lnTo>
                    <a:pt x="693" y="2055"/>
                  </a:lnTo>
                  <a:lnTo>
                    <a:pt x="686" y="2052"/>
                  </a:lnTo>
                  <a:lnTo>
                    <a:pt x="681" y="2050"/>
                  </a:lnTo>
                  <a:lnTo>
                    <a:pt x="666" y="2046"/>
                  </a:lnTo>
                  <a:lnTo>
                    <a:pt x="650" y="2043"/>
                  </a:lnTo>
                  <a:lnTo>
                    <a:pt x="625" y="2039"/>
                  </a:lnTo>
                  <a:lnTo>
                    <a:pt x="604" y="2035"/>
                  </a:lnTo>
                  <a:lnTo>
                    <a:pt x="592" y="2033"/>
                  </a:lnTo>
                  <a:lnTo>
                    <a:pt x="581" y="2030"/>
                  </a:lnTo>
                  <a:lnTo>
                    <a:pt x="570" y="2029"/>
                  </a:lnTo>
                  <a:lnTo>
                    <a:pt x="556" y="2029"/>
                  </a:lnTo>
                  <a:lnTo>
                    <a:pt x="533" y="2029"/>
                  </a:lnTo>
                  <a:lnTo>
                    <a:pt x="512" y="2030"/>
                  </a:lnTo>
                  <a:lnTo>
                    <a:pt x="491" y="2033"/>
                  </a:lnTo>
                  <a:lnTo>
                    <a:pt x="469" y="2038"/>
                  </a:lnTo>
                  <a:lnTo>
                    <a:pt x="453" y="2043"/>
                  </a:lnTo>
                  <a:lnTo>
                    <a:pt x="439" y="2049"/>
                  </a:lnTo>
                  <a:lnTo>
                    <a:pt x="434" y="2053"/>
                  </a:lnTo>
                  <a:lnTo>
                    <a:pt x="429" y="2058"/>
                  </a:lnTo>
                  <a:lnTo>
                    <a:pt x="425" y="2063"/>
                  </a:lnTo>
                  <a:lnTo>
                    <a:pt x="420" y="2070"/>
                  </a:lnTo>
                  <a:lnTo>
                    <a:pt x="418" y="2079"/>
                  </a:lnTo>
                  <a:lnTo>
                    <a:pt x="417" y="2087"/>
                  </a:lnTo>
                  <a:lnTo>
                    <a:pt x="416" y="2094"/>
                  </a:lnTo>
                  <a:lnTo>
                    <a:pt x="416" y="2102"/>
                  </a:lnTo>
                  <a:lnTo>
                    <a:pt x="414" y="2116"/>
                  </a:lnTo>
                  <a:lnTo>
                    <a:pt x="412" y="2133"/>
                  </a:lnTo>
                  <a:lnTo>
                    <a:pt x="408" y="2153"/>
                  </a:lnTo>
                  <a:lnTo>
                    <a:pt x="402" y="2170"/>
                  </a:lnTo>
                  <a:lnTo>
                    <a:pt x="400" y="2179"/>
                  </a:lnTo>
                  <a:lnTo>
                    <a:pt x="399" y="2188"/>
                  </a:lnTo>
                  <a:lnTo>
                    <a:pt x="397" y="2197"/>
                  </a:lnTo>
                  <a:lnTo>
                    <a:pt x="396" y="2207"/>
                  </a:lnTo>
                  <a:lnTo>
                    <a:pt x="396" y="2217"/>
                  </a:lnTo>
                  <a:lnTo>
                    <a:pt x="396" y="2226"/>
                  </a:lnTo>
                  <a:lnTo>
                    <a:pt x="396" y="2235"/>
                  </a:lnTo>
                  <a:lnTo>
                    <a:pt x="396" y="2246"/>
                  </a:lnTo>
                  <a:lnTo>
                    <a:pt x="390" y="2250"/>
                  </a:lnTo>
                  <a:lnTo>
                    <a:pt x="383" y="2252"/>
                  </a:lnTo>
                  <a:lnTo>
                    <a:pt x="376" y="2255"/>
                  </a:lnTo>
                  <a:lnTo>
                    <a:pt x="369" y="2257"/>
                  </a:lnTo>
                  <a:lnTo>
                    <a:pt x="356" y="2258"/>
                  </a:lnTo>
                  <a:lnTo>
                    <a:pt x="340" y="2258"/>
                  </a:lnTo>
                  <a:lnTo>
                    <a:pt x="341" y="2268"/>
                  </a:lnTo>
                  <a:lnTo>
                    <a:pt x="340" y="2278"/>
                  </a:lnTo>
                  <a:lnTo>
                    <a:pt x="345" y="2278"/>
                  </a:lnTo>
                  <a:lnTo>
                    <a:pt x="350" y="2280"/>
                  </a:lnTo>
                  <a:lnTo>
                    <a:pt x="354" y="2282"/>
                  </a:lnTo>
                  <a:lnTo>
                    <a:pt x="358" y="2284"/>
                  </a:lnTo>
                  <a:lnTo>
                    <a:pt x="366" y="2290"/>
                  </a:lnTo>
                  <a:lnTo>
                    <a:pt x="374" y="2295"/>
                  </a:lnTo>
                  <a:lnTo>
                    <a:pt x="380" y="2298"/>
                  </a:lnTo>
                  <a:lnTo>
                    <a:pt x="386" y="2300"/>
                  </a:lnTo>
                  <a:lnTo>
                    <a:pt x="392" y="2301"/>
                  </a:lnTo>
                  <a:lnTo>
                    <a:pt x="397" y="2301"/>
                  </a:lnTo>
                  <a:lnTo>
                    <a:pt x="403" y="2302"/>
                  </a:lnTo>
                  <a:lnTo>
                    <a:pt x="409" y="2302"/>
                  </a:lnTo>
                  <a:lnTo>
                    <a:pt x="414" y="2305"/>
                  </a:lnTo>
                  <a:lnTo>
                    <a:pt x="420" y="2307"/>
                  </a:lnTo>
                  <a:lnTo>
                    <a:pt x="433" y="2315"/>
                  </a:lnTo>
                  <a:lnTo>
                    <a:pt x="442" y="2322"/>
                  </a:lnTo>
                  <a:lnTo>
                    <a:pt x="446" y="2325"/>
                  </a:lnTo>
                  <a:lnTo>
                    <a:pt x="452" y="2328"/>
                  </a:lnTo>
                  <a:lnTo>
                    <a:pt x="457" y="2332"/>
                  </a:lnTo>
                  <a:lnTo>
                    <a:pt x="464" y="2334"/>
                  </a:lnTo>
                  <a:lnTo>
                    <a:pt x="478" y="2337"/>
                  </a:lnTo>
                  <a:lnTo>
                    <a:pt x="490" y="2339"/>
                  </a:lnTo>
                  <a:lnTo>
                    <a:pt x="503" y="2340"/>
                  </a:lnTo>
                  <a:lnTo>
                    <a:pt x="518" y="2342"/>
                  </a:lnTo>
                  <a:lnTo>
                    <a:pt x="522" y="2344"/>
                  </a:lnTo>
                  <a:lnTo>
                    <a:pt x="527" y="2348"/>
                  </a:lnTo>
                  <a:lnTo>
                    <a:pt x="530" y="2350"/>
                  </a:lnTo>
                  <a:lnTo>
                    <a:pt x="533" y="2354"/>
                  </a:lnTo>
                  <a:lnTo>
                    <a:pt x="540" y="2362"/>
                  </a:lnTo>
                  <a:lnTo>
                    <a:pt x="549" y="2369"/>
                  </a:lnTo>
                  <a:lnTo>
                    <a:pt x="563" y="2378"/>
                  </a:lnTo>
                  <a:lnTo>
                    <a:pt x="575" y="2385"/>
                  </a:lnTo>
                  <a:lnTo>
                    <a:pt x="589" y="2393"/>
                  </a:lnTo>
                  <a:lnTo>
                    <a:pt x="602" y="2402"/>
                  </a:lnTo>
                  <a:lnTo>
                    <a:pt x="607" y="2406"/>
                  </a:lnTo>
                  <a:lnTo>
                    <a:pt x="612" y="2411"/>
                  </a:lnTo>
                  <a:lnTo>
                    <a:pt x="615" y="2416"/>
                  </a:lnTo>
                  <a:lnTo>
                    <a:pt x="618" y="2420"/>
                  </a:lnTo>
                  <a:lnTo>
                    <a:pt x="622" y="2425"/>
                  </a:lnTo>
                  <a:lnTo>
                    <a:pt x="625" y="2429"/>
                  </a:lnTo>
                  <a:lnTo>
                    <a:pt x="631" y="2434"/>
                  </a:lnTo>
                  <a:lnTo>
                    <a:pt x="636" y="2437"/>
                  </a:lnTo>
                  <a:lnTo>
                    <a:pt x="643" y="2440"/>
                  </a:lnTo>
                  <a:lnTo>
                    <a:pt x="649" y="2445"/>
                  </a:lnTo>
                  <a:lnTo>
                    <a:pt x="655" y="2450"/>
                  </a:lnTo>
                  <a:lnTo>
                    <a:pt x="660" y="2454"/>
                  </a:lnTo>
                  <a:lnTo>
                    <a:pt x="664" y="2460"/>
                  </a:lnTo>
                  <a:lnTo>
                    <a:pt x="668" y="2467"/>
                  </a:lnTo>
                  <a:lnTo>
                    <a:pt x="670" y="2473"/>
                  </a:lnTo>
                  <a:lnTo>
                    <a:pt x="673" y="2480"/>
                  </a:lnTo>
                  <a:lnTo>
                    <a:pt x="668" y="2482"/>
                  </a:lnTo>
                  <a:lnTo>
                    <a:pt x="664" y="2484"/>
                  </a:lnTo>
                  <a:lnTo>
                    <a:pt x="656" y="2482"/>
                  </a:lnTo>
                  <a:lnTo>
                    <a:pt x="647" y="2480"/>
                  </a:lnTo>
                  <a:lnTo>
                    <a:pt x="631" y="2480"/>
                  </a:lnTo>
                  <a:lnTo>
                    <a:pt x="615" y="2482"/>
                  </a:lnTo>
                  <a:lnTo>
                    <a:pt x="608" y="2484"/>
                  </a:lnTo>
                  <a:lnTo>
                    <a:pt x="600" y="2486"/>
                  </a:lnTo>
                  <a:lnTo>
                    <a:pt x="593" y="2489"/>
                  </a:lnTo>
                  <a:lnTo>
                    <a:pt x="587" y="2494"/>
                  </a:lnTo>
                  <a:lnTo>
                    <a:pt x="582" y="2497"/>
                  </a:lnTo>
                  <a:lnTo>
                    <a:pt x="580" y="2501"/>
                  </a:lnTo>
                  <a:lnTo>
                    <a:pt x="579" y="2506"/>
                  </a:lnTo>
                  <a:lnTo>
                    <a:pt x="578" y="2511"/>
                  </a:lnTo>
                  <a:lnTo>
                    <a:pt x="578" y="2522"/>
                  </a:lnTo>
                  <a:lnTo>
                    <a:pt x="576" y="2533"/>
                  </a:lnTo>
                  <a:lnTo>
                    <a:pt x="574" y="2541"/>
                  </a:lnTo>
                  <a:lnTo>
                    <a:pt x="571" y="2548"/>
                  </a:lnTo>
                  <a:lnTo>
                    <a:pt x="567" y="2555"/>
                  </a:lnTo>
                  <a:lnTo>
                    <a:pt x="564" y="2561"/>
                  </a:lnTo>
                  <a:lnTo>
                    <a:pt x="555" y="2573"/>
                  </a:lnTo>
                  <a:lnTo>
                    <a:pt x="547" y="2587"/>
                  </a:lnTo>
                  <a:lnTo>
                    <a:pt x="541" y="2599"/>
                  </a:lnTo>
                  <a:lnTo>
                    <a:pt x="533" y="2609"/>
                  </a:lnTo>
                  <a:lnTo>
                    <a:pt x="527" y="2619"/>
                  </a:lnTo>
                  <a:lnTo>
                    <a:pt x="518" y="2627"/>
                  </a:lnTo>
                  <a:lnTo>
                    <a:pt x="499" y="2643"/>
                  </a:lnTo>
                  <a:lnTo>
                    <a:pt x="478" y="2663"/>
                  </a:lnTo>
                  <a:lnTo>
                    <a:pt x="473" y="2668"/>
                  </a:lnTo>
                  <a:lnTo>
                    <a:pt x="469" y="2675"/>
                  </a:lnTo>
                  <a:lnTo>
                    <a:pt x="465" y="2683"/>
                  </a:lnTo>
                  <a:lnTo>
                    <a:pt x="462" y="2690"/>
                  </a:lnTo>
                  <a:lnTo>
                    <a:pt x="460" y="2698"/>
                  </a:lnTo>
                  <a:lnTo>
                    <a:pt x="456" y="2706"/>
                  </a:lnTo>
                  <a:lnTo>
                    <a:pt x="453" y="2712"/>
                  </a:lnTo>
                  <a:lnTo>
                    <a:pt x="448" y="2720"/>
                  </a:lnTo>
                  <a:lnTo>
                    <a:pt x="442" y="2724"/>
                  </a:lnTo>
                  <a:lnTo>
                    <a:pt x="436" y="2728"/>
                  </a:lnTo>
                  <a:lnTo>
                    <a:pt x="433" y="2734"/>
                  </a:lnTo>
                  <a:lnTo>
                    <a:pt x="428" y="2740"/>
                  </a:lnTo>
                  <a:lnTo>
                    <a:pt x="426" y="2745"/>
                  </a:lnTo>
                  <a:lnTo>
                    <a:pt x="424" y="2752"/>
                  </a:lnTo>
                  <a:lnTo>
                    <a:pt x="422" y="2759"/>
                  </a:lnTo>
                  <a:lnTo>
                    <a:pt x="422" y="2767"/>
                  </a:lnTo>
                  <a:lnTo>
                    <a:pt x="422" y="2785"/>
                  </a:lnTo>
                  <a:lnTo>
                    <a:pt x="425" y="2801"/>
                  </a:lnTo>
                  <a:lnTo>
                    <a:pt x="427" y="2817"/>
                  </a:lnTo>
                  <a:lnTo>
                    <a:pt x="430" y="2836"/>
                  </a:lnTo>
                  <a:lnTo>
                    <a:pt x="439" y="2854"/>
                  </a:lnTo>
                  <a:lnTo>
                    <a:pt x="450" y="2870"/>
                  </a:lnTo>
                  <a:lnTo>
                    <a:pt x="460" y="2885"/>
                  </a:lnTo>
                  <a:lnTo>
                    <a:pt x="472" y="2897"/>
                  </a:lnTo>
                  <a:lnTo>
                    <a:pt x="498" y="2922"/>
                  </a:lnTo>
                  <a:lnTo>
                    <a:pt x="528" y="2950"/>
                  </a:lnTo>
                  <a:lnTo>
                    <a:pt x="541" y="2963"/>
                  </a:lnTo>
                  <a:lnTo>
                    <a:pt x="553" y="2974"/>
                  </a:lnTo>
                  <a:lnTo>
                    <a:pt x="562" y="2987"/>
                  </a:lnTo>
                  <a:lnTo>
                    <a:pt x="572" y="3001"/>
                  </a:lnTo>
                  <a:lnTo>
                    <a:pt x="576" y="3010"/>
                  </a:lnTo>
                  <a:lnTo>
                    <a:pt x="580" y="3019"/>
                  </a:lnTo>
                  <a:lnTo>
                    <a:pt x="584" y="3028"/>
                  </a:lnTo>
                  <a:lnTo>
                    <a:pt x="591" y="3036"/>
                  </a:lnTo>
                  <a:lnTo>
                    <a:pt x="606" y="3051"/>
                  </a:lnTo>
                  <a:lnTo>
                    <a:pt x="619" y="3064"/>
                  </a:lnTo>
                  <a:lnTo>
                    <a:pt x="626" y="3070"/>
                  </a:lnTo>
                  <a:lnTo>
                    <a:pt x="633" y="3076"/>
                  </a:lnTo>
                  <a:lnTo>
                    <a:pt x="639" y="3084"/>
                  </a:lnTo>
                  <a:lnTo>
                    <a:pt x="646" y="3093"/>
                  </a:lnTo>
                  <a:lnTo>
                    <a:pt x="653" y="3109"/>
                  </a:lnTo>
                  <a:lnTo>
                    <a:pt x="660" y="3127"/>
                  </a:lnTo>
                  <a:lnTo>
                    <a:pt x="672" y="3149"/>
                  </a:lnTo>
                  <a:lnTo>
                    <a:pt x="681" y="3169"/>
                  </a:lnTo>
                  <a:lnTo>
                    <a:pt x="687" y="3189"/>
                  </a:lnTo>
                  <a:lnTo>
                    <a:pt x="693" y="3209"/>
                  </a:lnTo>
                  <a:lnTo>
                    <a:pt x="703" y="3249"/>
                  </a:lnTo>
                  <a:lnTo>
                    <a:pt x="716" y="3296"/>
                  </a:lnTo>
                  <a:lnTo>
                    <a:pt x="721" y="3311"/>
                  </a:lnTo>
                  <a:lnTo>
                    <a:pt x="727" y="3325"/>
                  </a:lnTo>
                  <a:lnTo>
                    <a:pt x="733" y="3338"/>
                  </a:lnTo>
                  <a:lnTo>
                    <a:pt x="738" y="3350"/>
                  </a:lnTo>
                  <a:lnTo>
                    <a:pt x="745" y="3363"/>
                  </a:lnTo>
                  <a:lnTo>
                    <a:pt x="753" y="3374"/>
                  </a:lnTo>
                  <a:lnTo>
                    <a:pt x="762" y="3386"/>
                  </a:lnTo>
                  <a:lnTo>
                    <a:pt x="772" y="3400"/>
                  </a:lnTo>
                  <a:lnTo>
                    <a:pt x="777" y="3403"/>
                  </a:lnTo>
                  <a:lnTo>
                    <a:pt x="781" y="3406"/>
                  </a:lnTo>
                  <a:lnTo>
                    <a:pt x="787" y="3408"/>
                  </a:lnTo>
                  <a:lnTo>
                    <a:pt x="794" y="3409"/>
                  </a:lnTo>
                  <a:lnTo>
                    <a:pt x="800" y="3411"/>
                  </a:lnTo>
                  <a:lnTo>
                    <a:pt x="804" y="3415"/>
                  </a:lnTo>
                  <a:lnTo>
                    <a:pt x="808" y="3419"/>
                  </a:lnTo>
                  <a:lnTo>
                    <a:pt x="811" y="3423"/>
                  </a:lnTo>
                  <a:lnTo>
                    <a:pt x="818" y="3433"/>
                  </a:lnTo>
                  <a:lnTo>
                    <a:pt x="825" y="3443"/>
                  </a:lnTo>
                  <a:lnTo>
                    <a:pt x="829" y="3451"/>
                  </a:lnTo>
                  <a:lnTo>
                    <a:pt x="834" y="3458"/>
                  </a:lnTo>
                  <a:lnTo>
                    <a:pt x="837" y="3461"/>
                  </a:lnTo>
                  <a:lnTo>
                    <a:pt x="840" y="3463"/>
                  </a:lnTo>
                  <a:lnTo>
                    <a:pt x="844" y="3466"/>
                  </a:lnTo>
                  <a:lnTo>
                    <a:pt x="848" y="3467"/>
                  </a:lnTo>
                  <a:lnTo>
                    <a:pt x="865" y="3470"/>
                  </a:lnTo>
                  <a:lnTo>
                    <a:pt x="882" y="3474"/>
                  </a:lnTo>
                  <a:lnTo>
                    <a:pt x="888" y="3478"/>
                  </a:lnTo>
                  <a:lnTo>
                    <a:pt x="892" y="3483"/>
                  </a:lnTo>
                  <a:lnTo>
                    <a:pt x="896" y="3488"/>
                  </a:lnTo>
                  <a:lnTo>
                    <a:pt x="898" y="3494"/>
                  </a:lnTo>
                  <a:lnTo>
                    <a:pt x="900" y="3501"/>
                  </a:lnTo>
                  <a:lnTo>
                    <a:pt x="904" y="3506"/>
                  </a:lnTo>
                  <a:lnTo>
                    <a:pt x="907" y="3513"/>
                  </a:lnTo>
                  <a:lnTo>
                    <a:pt x="913" y="3519"/>
                  </a:lnTo>
                  <a:lnTo>
                    <a:pt x="919" y="3523"/>
                  </a:lnTo>
                  <a:lnTo>
                    <a:pt x="924" y="3527"/>
                  </a:lnTo>
                  <a:lnTo>
                    <a:pt x="931" y="3529"/>
                  </a:lnTo>
                  <a:lnTo>
                    <a:pt x="938" y="3530"/>
                  </a:lnTo>
                  <a:lnTo>
                    <a:pt x="943" y="3533"/>
                  </a:lnTo>
                  <a:lnTo>
                    <a:pt x="950" y="3536"/>
                  </a:lnTo>
                  <a:lnTo>
                    <a:pt x="956" y="3539"/>
                  </a:lnTo>
                  <a:lnTo>
                    <a:pt x="960" y="3544"/>
                  </a:lnTo>
                  <a:lnTo>
                    <a:pt x="965" y="3552"/>
                  </a:lnTo>
                  <a:lnTo>
                    <a:pt x="968" y="3559"/>
                  </a:lnTo>
                  <a:lnTo>
                    <a:pt x="970" y="3562"/>
                  </a:lnTo>
                  <a:lnTo>
                    <a:pt x="972" y="3565"/>
                  </a:lnTo>
                  <a:lnTo>
                    <a:pt x="975" y="3568"/>
                  </a:lnTo>
                  <a:lnTo>
                    <a:pt x="979" y="3570"/>
                  </a:lnTo>
                  <a:lnTo>
                    <a:pt x="989" y="3576"/>
                  </a:lnTo>
                  <a:lnTo>
                    <a:pt x="999" y="3578"/>
                  </a:lnTo>
                  <a:lnTo>
                    <a:pt x="1009" y="3579"/>
                  </a:lnTo>
                  <a:lnTo>
                    <a:pt x="1019" y="3580"/>
                  </a:lnTo>
                  <a:lnTo>
                    <a:pt x="1030" y="3580"/>
                  </a:lnTo>
                  <a:lnTo>
                    <a:pt x="1041" y="3580"/>
                  </a:lnTo>
                  <a:lnTo>
                    <a:pt x="1051" y="3581"/>
                  </a:lnTo>
                  <a:lnTo>
                    <a:pt x="1064" y="3582"/>
                  </a:lnTo>
                  <a:lnTo>
                    <a:pt x="1076" y="3587"/>
                  </a:lnTo>
                  <a:lnTo>
                    <a:pt x="1087" y="3591"/>
                  </a:lnTo>
                  <a:lnTo>
                    <a:pt x="1098" y="3595"/>
                  </a:lnTo>
                  <a:lnTo>
                    <a:pt x="1110" y="3599"/>
                  </a:lnTo>
                  <a:lnTo>
                    <a:pt x="1117" y="3601"/>
                  </a:lnTo>
                  <a:lnTo>
                    <a:pt x="1125" y="3599"/>
                  </a:lnTo>
                  <a:lnTo>
                    <a:pt x="1131" y="3599"/>
                  </a:lnTo>
                  <a:lnTo>
                    <a:pt x="1138" y="3598"/>
                  </a:lnTo>
                  <a:lnTo>
                    <a:pt x="1144" y="3597"/>
                  </a:lnTo>
                  <a:lnTo>
                    <a:pt x="1150" y="3598"/>
                  </a:lnTo>
                  <a:lnTo>
                    <a:pt x="1155" y="3601"/>
                  </a:lnTo>
                  <a:lnTo>
                    <a:pt x="1160" y="3605"/>
                  </a:lnTo>
                  <a:lnTo>
                    <a:pt x="1165" y="3618"/>
                  </a:lnTo>
                  <a:lnTo>
                    <a:pt x="1170" y="3629"/>
                  </a:lnTo>
                  <a:lnTo>
                    <a:pt x="1172" y="3633"/>
                  </a:lnTo>
                  <a:lnTo>
                    <a:pt x="1176" y="3638"/>
                  </a:lnTo>
                  <a:lnTo>
                    <a:pt x="1180" y="3641"/>
                  </a:lnTo>
                  <a:lnTo>
                    <a:pt x="1186" y="3644"/>
                  </a:lnTo>
                  <a:lnTo>
                    <a:pt x="1205" y="3649"/>
                  </a:lnTo>
                  <a:lnTo>
                    <a:pt x="1223" y="3652"/>
                  </a:lnTo>
                  <a:lnTo>
                    <a:pt x="1242" y="3653"/>
                  </a:lnTo>
                  <a:lnTo>
                    <a:pt x="1263" y="3654"/>
                  </a:lnTo>
                  <a:lnTo>
                    <a:pt x="1272" y="3655"/>
                  </a:lnTo>
                  <a:lnTo>
                    <a:pt x="1281" y="3656"/>
                  </a:lnTo>
                  <a:lnTo>
                    <a:pt x="1290" y="3658"/>
                  </a:lnTo>
                  <a:lnTo>
                    <a:pt x="1298" y="3663"/>
                  </a:lnTo>
                  <a:lnTo>
                    <a:pt x="1305" y="3667"/>
                  </a:lnTo>
                  <a:lnTo>
                    <a:pt x="1310" y="3673"/>
                  </a:lnTo>
                  <a:lnTo>
                    <a:pt x="1316" y="3681"/>
                  </a:lnTo>
                  <a:lnTo>
                    <a:pt x="1321" y="3689"/>
                  </a:lnTo>
                  <a:lnTo>
                    <a:pt x="1329" y="3707"/>
                  </a:lnTo>
                  <a:lnTo>
                    <a:pt x="1335" y="3723"/>
                  </a:lnTo>
                  <a:lnTo>
                    <a:pt x="1339" y="3731"/>
                  </a:lnTo>
                  <a:lnTo>
                    <a:pt x="1343" y="3738"/>
                  </a:lnTo>
                  <a:lnTo>
                    <a:pt x="1349" y="3746"/>
                  </a:lnTo>
                  <a:lnTo>
                    <a:pt x="1356" y="3753"/>
                  </a:lnTo>
                  <a:lnTo>
                    <a:pt x="1359" y="3758"/>
                  </a:lnTo>
                  <a:lnTo>
                    <a:pt x="1363" y="3761"/>
                  </a:lnTo>
                  <a:lnTo>
                    <a:pt x="1367" y="3765"/>
                  </a:lnTo>
                  <a:lnTo>
                    <a:pt x="1373" y="3766"/>
                  </a:lnTo>
                  <a:lnTo>
                    <a:pt x="1387" y="3766"/>
                  </a:lnTo>
                  <a:lnTo>
                    <a:pt x="1387" y="3752"/>
                  </a:lnTo>
                  <a:lnTo>
                    <a:pt x="1387" y="3738"/>
                  </a:lnTo>
                  <a:lnTo>
                    <a:pt x="1384" y="3724"/>
                  </a:lnTo>
                  <a:lnTo>
                    <a:pt x="1378" y="3712"/>
                  </a:lnTo>
                  <a:lnTo>
                    <a:pt x="1374" y="3692"/>
                  </a:lnTo>
                  <a:lnTo>
                    <a:pt x="1372" y="3674"/>
                  </a:lnTo>
                  <a:lnTo>
                    <a:pt x="1369" y="3656"/>
                  </a:lnTo>
                  <a:lnTo>
                    <a:pt x="1367" y="3636"/>
                  </a:lnTo>
                  <a:lnTo>
                    <a:pt x="1374" y="3644"/>
                  </a:lnTo>
                  <a:lnTo>
                    <a:pt x="1378" y="3652"/>
                  </a:lnTo>
                  <a:lnTo>
                    <a:pt x="1382" y="3658"/>
                  </a:lnTo>
                  <a:lnTo>
                    <a:pt x="1384" y="3666"/>
                  </a:lnTo>
                  <a:lnTo>
                    <a:pt x="1386" y="3683"/>
                  </a:lnTo>
                  <a:lnTo>
                    <a:pt x="1391" y="3701"/>
                  </a:lnTo>
                  <a:lnTo>
                    <a:pt x="1393" y="3706"/>
                  </a:lnTo>
                  <a:lnTo>
                    <a:pt x="1397" y="3709"/>
                  </a:lnTo>
                  <a:lnTo>
                    <a:pt x="1400" y="3712"/>
                  </a:lnTo>
                  <a:lnTo>
                    <a:pt x="1404" y="3715"/>
                  </a:lnTo>
                  <a:lnTo>
                    <a:pt x="1412" y="3724"/>
                  </a:lnTo>
                  <a:lnTo>
                    <a:pt x="1419" y="3733"/>
                  </a:lnTo>
                  <a:lnTo>
                    <a:pt x="1425" y="3743"/>
                  </a:lnTo>
                  <a:lnTo>
                    <a:pt x="1429" y="3755"/>
                  </a:lnTo>
                  <a:lnTo>
                    <a:pt x="1434" y="3765"/>
                  </a:lnTo>
                  <a:lnTo>
                    <a:pt x="1440" y="3775"/>
                  </a:lnTo>
                  <a:lnTo>
                    <a:pt x="1445" y="3783"/>
                  </a:lnTo>
                  <a:lnTo>
                    <a:pt x="1451" y="3791"/>
                  </a:lnTo>
                  <a:lnTo>
                    <a:pt x="1458" y="3798"/>
                  </a:lnTo>
                  <a:lnTo>
                    <a:pt x="1466" y="3803"/>
                  </a:lnTo>
                  <a:lnTo>
                    <a:pt x="1476" y="3807"/>
                  </a:lnTo>
                  <a:lnTo>
                    <a:pt x="1486" y="3810"/>
                  </a:lnTo>
                  <a:lnTo>
                    <a:pt x="1488" y="3803"/>
                  </a:lnTo>
                  <a:lnTo>
                    <a:pt x="1489" y="3797"/>
                  </a:lnTo>
                  <a:lnTo>
                    <a:pt x="1488" y="3790"/>
                  </a:lnTo>
                  <a:lnTo>
                    <a:pt x="1486" y="3783"/>
                  </a:lnTo>
                  <a:lnTo>
                    <a:pt x="1483" y="3776"/>
                  </a:lnTo>
                  <a:lnTo>
                    <a:pt x="1479" y="3770"/>
                  </a:lnTo>
                  <a:lnTo>
                    <a:pt x="1475" y="3766"/>
                  </a:lnTo>
                  <a:lnTo>
                    <a:pt x="1471" y="3759"/>
                  </a:lnTo>
                  <a:lnTo>
                    <a:pt x="1469" y="3752"/>
                  </a:lnTo>
                  <a:lnTo>
                    <a:pt x="1468" y="3746"/>
                  </a:lnTo>
                  <a:lnTo>
                    <a:pt x="1469" y="3743"/>
                  </a:lnTo>
                  <a:lnTo>
                    <a:pt x="1470" y="3742"/>
                  </a:lnTo>
                  <a:lnTo>
                    <a:pt x="1471" y="3741"/>
                  </a:lnTo>
                  <a:lnTo>
                    <a:pt x="1474" y="3740"/>
                  </a:lnTo>
                  <a:lnTo>
                    <a:pt x="1478" y="3739"/>
                  </a:lnTo>
                  <a:lnTo>
                    <a:pt x="1483" y="3738"/>
                  </a:lnTo>
                  <a:lnTo>
                    <a:pt x="1495" y="3733"/>
                  </a:lnTo>
                  <a:lnTo>
                    <a:pt x="1509" y="3731"/>
                  </a:lnTo>
                  <a:lnTo>
                    <a:pt x="1513" y="3730"/>
                  </a:lnTo>
                  <a:lnTo>
                    <a:pt x="1518" y="3727"/>
                  </a:lnTo>
                  <a:lnTo>
                    <a:pt x="1522" y="3724"/>
                  </a:lnTo>
                  <a:lnTo>
                    <a:pt x="1526" y="3722"/>
                  </a:lnTo>
                  <a:lnTo>
                    <a:pt x="1532" y="3715"/>
                  </a:lnTo>
                  <a:lnTo>
                    <a:pt x="1540" y="3708"/>
                  </a:lnTo>
                  <a:lnTo>
                    <a:pt x="1546" y="3719"/>
                  </a:lnTo>
                  <a:lnTo>
                    <a:pt x="1551" y="3731"/>
                  </a:lnTo>
                  <a:lnTo>
                    <a:pt x="1555" y="3741"/>
                  </a:lnTo>
                  <a:lnTo>
                    <a:pt x="1562" y="3751"/>
                  </a:lnTo>
                  <a:lnTo>
                    <a:pt x="1566" y="3757"/>
                  </a:lnTo>
                  <a:lnTo>
                    <a:pt x="1573" y="3761"/>
                  </a:lnTo>
                  <a:lnTo>
                    <a:pt x="1580" y="3765"/>
                  </a:lnTo>
                  <a:lnTo>
                    <a:pt x="1587" y="3767"/>
                  </a:lnTo>
                  <a:lnTo>
                    <a:pt x="1593" y="3770"/>
                  </a:lnTo>
                  <a:lnTo>
                    <a:pt x="1598" y="3774"/>
                  </a:lnTo>
                  <a:lnTo>
                    <a:pt x="1603" y="3777"/>
                  </a:lnTo>
                  <a:lnTo>
                    <a:pt x="1606" y="3783"/>
                  </a:lnTo>
                  <a:lnTo>
                    <a:pt x="1617" y="3781"/>
                  </a:lnTo>
                  <a:lnTo>
                    <a:pt x="1630" y="3778"/>
                  </a:lnTo>
                  <a:lnTo>
                    <a:pt x="1637" y="3776"/>
                  </a:lnTo>
                  <a:lnTo>
                    <a:pt x="1642" y="3774"/>
                  </a:lnTo>
                  <a:lnTo>
                    <a:pt x="1647" y="3772"/>
                  </a:lnTo>
                  <a:lnTo>
                    <a:pt x="1651" y="3768"/>
                  </a:lnTo>
                  <a:lnTo>
                    <a:pt x="1655" y="3756"/>
                  </a:lnTo>
                  <a:lnTo>
                    <a:pt x="1658" y="3742"/>
                  </a:lnTo>
                  <a:lnTo>
                    <a:pt x="1663" y="3738"/>
                  </a:lnTo>
                  <a:lnTo>
                    <a:pt x="1668" y="3735"/>
                  </a:lnTo>
                  <a:lnTo>
                    <a:pt x="1674" y="3733"/>
                  </a:lnTo>
                  <a:lnTo>
                    <a:pt x="1681" y="3733"/>
                  </a:lnTo>
                  <a:lnTo>
                    <a:pt x="1694" y="3733"/>
                  </a:lnTo>
                  <a:lnTo>
                    <a:pt x="1709" y="3732"/>
                  </a:lnTo>
                  <a:lnTo>
                    <a:pt x="1719" y="3731"/>
                  </a:lnTo>
                  <a:lnTo>
                    <a:pt x="1728" y="3727"/>
                  </a:lnTo>
                  <a:lnTo>
                    <a:pt x="1738" y="3724"/>
                  </a:lnTo>
                  <a:lnTo>
                    <a:pt x="1747" y="3722"/>
                  </a:lnTo>
                  <a:lnTo>
                    <a:pt x="1754" y="3718"/>
                  </a:lnTo>
                  <a:lnTo>
                    <a:pt x="1764" y="3716"/>
                  </a:lnTo>
                  <a:lnTo>
                    <a:pt x="1773" y="3714"/>
                  </a:lnTo>
                  <a:lnTo>
                    <a:pt x="1783" y="3713"/>
                  </a:lnTo>
                  <a:lnTo>
                    <a:pt x="1790" y="3714"/>
                  </a:lnTo>
                  <a:lnTo>
                    <a:pt x="1796" y="3716"/>
                  </a:lnTo>
                  <a:lnTo>
                    <a:pt x="1799" y="3718"/>
                  </a:lnTo>
                  <a:lnTo>
                    <a:pt x="1801" y="3721"/>
                  </a:lnTo>
                  <a:lnTo>
                    <a:pt x="1802" y="3723"/>
                  </a:lnTo>
                  <a:lnTo>
                    <a:pt x="1802" y="3726"/>
                  </a:lnTo>
                  <a:lnTo>
                    <a:pt x="1800" y="3739"/>
                  </a:lnTo>
                  <a:lnTo>
                    <a:pt x="1796" y="3751"/>
                  </a:lnTo>
                  <a:lnTo>
                    <a:pt x="1796" y="3758"/>
                  </a:lnTo>
                  <a:lnTo>
                    <a:pt x="1799" y="3764"/>
                  </a:lnTo>
                  <a:lnTo>
                    <a:pt x="1801" y="3769"/>
                  </a:lnTo>
                  <a:lnTo>
                    <a:pt x="1804" y="3774"/>
                  </a:lnTo>
                  <a:lnTo>
                    <a:pt x="1809" y="3778"/>
                  </a:lnTo>
                  <a:lnTo>
                    <a:pt x="1813" y="3781"/>
                  </a:lnTo>
                  <a:lnTo>
                    <a:pt x="1819" y="3783"/>
                  </a:lnTo>
                  <a:lnTo>
                    <a:pt x="1825" y="3784"/>
                  </a:lnTo>
                  <a:lnTo>
                    <a:pt x="1835" y="3783"/>
                  </a:lnTo>
                  <a:lnTo>
                    <a:pt x="1843" y="3782"/>
                  </a:lnTo>
                  <a:lnTo>
                    <a:pt x="1851" y="3780"/>
                  </a:lnTo>
                  <a:lnTo>
                    <a:pt x="1859" y="3776"/>
                  </a:lnTo>
                  <a:lnTo>
                    <a:pt x="1872" y="3768"/>
                  </a:lnTo>
                  <a:lnTo>
                    <a:pt x="1886" y="3760"/>
                  </a:lnTo>
                  <a:lnTo>
                    <a:pt x="1899" y="3751"/>
                  </a:lnTo>
                  <a:lnTo>
                    <a:pt x="1914" y="3743"/>
                  </a:lnTo>
                  <a:lnTo>
                    <a:pt x="1921" y="3740"/>
                  </a:lnTo>
                  <a:lnTo>
                    <a:pt x="1929" y="3738"/>
                  </a:lnTo>
                  <a:lnTo>
                    <a:pt x="1938" y="3736"/>
                  </a:lnTo>
                  <a:lnTo>
                    <a:pt x="1947" y="3735"/>
                  </a:lnTo>
                  <a:lnTo>
                    <a:pt x="1955" y="3736"/>
                  </a:lnTo>
                  <a:lnTo>
                    <a:pt x="1962" y="3739"/>
                  </a:lnTo>
                  <a:lnTo>
                    <a:pt x="1969" y="3741"/>
                  </a:lnTo>
                  <a:lnTo>
                    <a:pt x="1974" y="3746"/>
                  </a:lnTo>
                  <a:lnTo>
                    <a:pt x="1986" y="3755"/>
                  </a:lnTo>
                  <a:lnTo>
                    <a:pt x="1996" y="3766"/>
                  </a:lnTo>
                  <a:lnTo>
                    <a:pt x="2005" y="3777"/>
                  </a:lnTo>
                  <a:lnTo>
                    <a:pt x="2016" y="3787"/>
                  </a:lnTo>
                  <a:lnTo>
                    <a:pt x="2022" y="3791"/>
                  </a:lnTo>
                  <a:lnTo>
                    <a:pt x="2029" y="3794"/>
                  </a:lnTo>
                  <a:lnTo>
                    <a:pt x="2035" y="3797"/>
                  </a:lnTo>
                  <a:lnTo>
                    <a:pt x="2043" y="3797"/>
                  </a:lnTo>
                  <a:lnTo>
                    <a:pt x="2058" y="3789"/>
                  </a:lnTo>
                  <a:lnTo>
                    <a:pt x="2073" y="3781"/>
                  </a:lnTo>
                  <a:lnTo>
                    <a:pt x="2081" y="3782"/>
                  </a:lnTo>
                  <a:lnTo>
                    <a:pt x="2089" y="3784"/>
                  </a:lnTo>
                  <a:lnTo>
                    <a:pt x="2095" y="3786"/>
                  </a:lnTo>
                  <a:lnTo>
                    <a:pt x="2101" y="3791"/>
                  </a:lnTo>
                  <a:lnTo>
                    <a:pt x="2108" y="3794"/>
                  </a:lnTo>
                  <a:lnTo>
                    <a:pt x="2115" y="3797"/>
                  </a:lnTo>
                  <a:lnTo>
                    <a:pt x="2123" y="3799"/>
                  </a:lnTo>
                  <a:lnTo>
                    <a:pt x="2131" y="3800"/>
                  </a:lnTo>
                  <a:lnTo>
                    <a:pt x="2136" y="3800"/>
                  </a:lnTo>
                  <a:lnTo>
                    <a:pt x="2141" y="3798"/>
                  </a:lnTo>
                  <a:lnTo>
                    <a:pt x="2145" y="3797"/>
                  </a:lnTo>
                  <a:lnTo>
                    <a:pt x="2150" y="3793"/>
                  </a:lnTo>
                  <a:lnTo>
                    <a:pt x="2157" y="3786"/>
                  </a:lnTo>
                  <a:lnTo>
                    <a:pt x="2162" y="3778"/>
                  </a:lnTo>
                  <a:lnTo>
                    <a:pt x="2168" y="3769"/>
                  </a:lnTo>
                  <a:lnTo>
                    <a:pt x="2175" y="3760"/>
                  </a:lnTo>
                  <a:lnTo>
                    <a:pt x="2178" y="3756"/>
                  </a:lnTo>
                  <a:lnTo>
                    <a:pt x="2183" y="3752"/>
                  </a:lnTo>
                  <a:lnTo>
                    <a:pt x="2187" y="3748"/>
                  </a:lnTo>
                  <a:lnTo>
                    <a:pt x="2192" y="3746"/>
                  </a:lnTo>
                  <a:lnTo>
                    <a:pt x="2214" y="3735"/>
                  </a:lnTo>
                  <a:lnTo>
                    <a:pt x="2236" y="3726"/>
                  </a:lnTo>
                  <a:lnTo>
                    <a:pt x="2245" y="3721"/>
                  </a:lnTo>
                  <a:lnTo>
                    <a:pt x="2253" y="3714"/>
                  </a:lnTo>
                  <a:lnTo>
                    <a:pt x="2255" y="3709"/>
                  </a:lnTo>
                  <a:lnTo>
                    <a:pt x="2257" y="3705"/>
                  </a:lnTo>
                  <a:lnTo>
                    <a:pt x="2259" y="3700"/>
                  </a:lnTo>
                  <a:lnTo>
                    <a:pt x="2259" y="3693"/>
                  </a:lnTo>
                  <a:lnTo>
                    <a:pt x="2259" y="3689"/>
                  </a:lnTo>
                  <a:lnTo>
                    <a:pt x="2257" y="3684"/>
                  </a:lnTo>
                  <a:lnTo>
                    <a:pt x="2256" y="3680"/>
                  </a:lnTo>
                  <a:lnTo>
                    <a:pt x="2254" y="3675"/>
                  </a:lnTo>
                  <a:lnTo>
                    <a:pt x="2248" y="3667"/>
                  </a:lnTo>
                  <a:lnTo>
                    <a:pt x="2242" y="3661"/>
                  </a:lnTo>
                  <a:lnTo>
                    <a:pt x="2234" y="3656"/>
                  </a:lnTo>
                  <a:lnTo>
                    <a:pt x="2225" y="3652"/>
                  </a:lnTo>
                  <a:lnTo>
                    <a:pt x="2214" y="3649"/>
                  </a:lnTo>
                  <a:lnTo>
                    <a:pt x="2204" y="3649"/>
                  </a:lnTo>
                  <a:lnTo>
                    <a:pt x="2194" y="3652"/>
                  </a:lnTo>
                  <a:lnTo>
                    <a:pt x="2185" y="3655"/>
                  </a:lnTo>
                  <a:lnTo>
                    <a:pt x="2180" y="3633"/>
                  </a:lnTo>
                  <a:lnTo>
                    <a:pt x="2179" y="3613"/>
                  </a:lnTo>
                  <a:lnTo>
                    <a:pt x="2178" y="3595"/>
                  </a:lnTo>
                  <a:lnTo>
                    <a:pt x="2178" y="3576"/>
                  </a:lnTo>
                  <a:lnTo>
                    <a:pt x="2178" y="3557"/>
                  </a:lnTo>
                  <a:lnTo>
                    <a:pt x="2177" y="3538"/>
                  </a:lnTo>
                  <a:lnTo>
                    <a:pt x="2174" y="3519"/>
                  </a:lnTo>
                  <a:lnTo>
                    <a:pt x="2169" y="3497"/>
                  </a:lnTo>
                  <a:lnTo>
                    <a:pt x="2163" y="3486"/>
                  </a:lnTo>
                  <a:lnTo>
                    <a:pt x="2158" y="3476"/>
                  </a:lnTo>
                  <a:lnTo>
                    <a:pt x="2154" y="3470"/>
                  </a:lnTo>
                  <a:lnTo>
                    <a:pt x="2152" y="3465"/>
                  </a:lnTo>
                  <a:lnTo>
                    <a:pt x="2150" y="3459"/>
                  </a:lnTo>
                  <a:lnTo>
                    <a:pt x="2150" y="3453"/>
                  </a:lnTo>
                  <a:lnTo>
                    <a:pt x="2150" y="3448"/>
                  </a:lnTo>
                  <a:lnTo>
                    <a:pt x="2152" y="3444"/>
                  </a:lnTo>
                  <a:lnTo>
                    <a:pt x="2154" y="3441"/>
                  </a:lnTo>
                  <a:lnTo>
                    <a:pt x="2158" y="3437"/>
                  </a:lnTo>
                  <a:lnTo>
                    <a:pt x="2166" y="3433"/>
                  </a:lnTo>
                  <a:lnTo>
                    <a:pt x="2176" y="3428"/>
                  </a:lnTo>
                  <a:lnTo>
                    <a:pt x="2185" y="3425"/>
                  </a:lnTo>
                  <a:lnTo>
                    <a:pt x="2193" y="3419"/>
                  </a:lnTo>
                  <a:lnTo>
                    <a:pt x="2196" y="3417"/>
                  </a:lnTo>
                  <a:lnTo>
                    <a:pt x="2199" y="3414"/>
                  </a:lnTo>
                  <a:lnTo>
                    <a:pt x="2201" y="3409"/>
                  </a:lnTo>
                  <a:lnTo>
                    <a:pt x="2201" y="3405"/>
                  </a:lnTo>
                  <a:lnTo>
                    <a:pt x="2201" y="3398"/>
                  </a:lnTo>
                  <a:lnTo>
                    <a:pt x="2200" y="3392"/>
                  </a:lnTo>
                  <a:lnTo>
                    <a:pt x="2197" y="3386"/>
                  </a:lnTo>
                  <a:lnTo>
                    <a:pt x="2195" y="3382"/>
                  </a:lnTo>
                  <a:lnTo>
                    <a:pt x="2193" y="3376"/>
                  </a:lnTo>
                  <a:lnTo>
                    <a:pt x="2191" y="3371"/>
                  </a:lnTo>
                  <a:lnTo>
                    <a:pt x="2188" y="3365"/>
                  </a:lnTo>
                  <a:lnTo>
                    <a:pt x="2188" y="3359"/>
                  </a:lnTo>
                  <a:lnTo>
                    <a:pt x="2188" y="3299"/>
                  </a:lnTo>
                  <a:lnTo>
                    <a:pt x="2189" y="3289"/>
                  </a:lnTo>
                  <a:lnTo>
                    <a:pt x="2191" y="3279"/>
                  </a:lnTo>
                  <a:lnTo>
                    <a:pt x="2191" y="3274"/>
                  </a:lnTo>
                  <a:lnTo>
                    <a:pt x="2191" y="3270"/>
                  </a:lnTo>
                  <a:lnTo>
                    <a:pt x="2188" y="3266"/>
                  </a:lnTo>
                  <a:lnTo>
                    <a:pt x="2185" y="3263"/>
                  </a:lnTo>
                  <a:lnTo>
                    <a:pt x="2174" y="3257"/>
                  </a:lnTo>
                  <a:lnTo>
                    <a:pt x="2162" y="3253"/>
                  </a:lnTo>
                  <a:lnTo>
                    <a:pt x="2158" y="3250"/>
                  </a:lnTo>
                  <a:lnTo>
                    <a:pt x="2153" y="3247"/>
                  </a:lnTo>
                  <a:lnTo>
                    <a:pt x="2151" y="3243"/>
                  </a:lnTo>
                  <a:lnTo>
                    <a:pt x="2150" y="3237"/>
                  </a:lnTo>
                  <a:lnTo>
                    <a:pt x="2153" y="3221"/>
                  </a:lnTo>
                  <a:lnTo>
                    <a:pt x="2157" y="3205"/>
                  </a:lnTo>
                  <a:lnTo>
                    <a:pt x="2155" y="3198"/>
                  </a:lnTo>
                  <a:lnTo>
                    <a:pt x="2153" y="3193"/>
                  </a:lnTo>
                  <a:lnTo>
                    <a:pt x="2151" y="3188"/>
                  </a:lnTo>
                  <a:lnTo>
                    <a:pt x="2148" y="3183"/>
                  </a:lnTo>
                  <a:lnTo>
                    <a:pt x="2145" y="3178"/>
                  </a:lnTo>
                  <a:lnTo>
                    <a:pt x="2143" y="3172"/>
                  </a:lnTo>
                  <a:lnTo>
                    <a:pt x="2141" y="3167"/>
                  </a:lnTo>
                  <a:lnTo>
                    <a:pt x="2140" y="3160"/>
                  </a:lnTo>
                  <a:lnTo>
                    <a:pt x="2143" y="3154"/>
                  </a:lnTo>
                  <a:lnTo>
                    <a:pt x="2146" y="3147"/>
                  </a:lnTo>
                  <a:lnTo>
                    <a:pt x="2145" y="3138"/>
                  </a:lnTo>
                  <a:lnTo>
                    <a:pt x="2144" y="3130"/>
                  </a:lnTo>
                  <a:lnTo>
                    <a:pt x="2141" y="3122"/>
                  </a:lnTo>
                  <a:lnTo>
                    <a:pt x="2136" y="3116"/>
                  </a:lnTo>
                  <a:lnTo>
                    <a:pt x="2126" y="3102"/>
                  </a:lnTo>
                  <a:lnTo>
                    <a:pt x="2115" y="3091"/>
                  </a:lnTo>
                  <a:lnTo>
                    <a:pt x="2102" y="3078"/>
                  </a:lnTo>
                  <a:lnTo>
                    <a:pt x="2092" y="3066"/>
                  </a:lnTo>
                  <a:lnTo>
                    <a:pt x="2089" y="3058"/>
                  </a:lnTo>
                  <a:lnTo>
                    <a:pt x="2085" y="3051"/>
                  </a:lnTo>
                  <a:lnTo>
                    <a:pt x="2083" y="3042"/>
                  </a:lnTo>
                  <a:lnTo>
                    <a:pt x="2082" y="3033"/>
                  </a:lnTo>
                  <a:lnTo>
                    <a:pt x="2083" y="3019"/>
                  </a:lnTo>
                  <a:lnTo>
                    <a:pt x="2086" y="3006"/>
                  </a:lnTo>
                  <a:lnTo>
                    <a:pt x="2091" y="2994"/>
                  </a:lnTo>
                  <a:lnTo>
                    <a:pt x="2095" y="2983"/>
                  </a:lnTo>
                  <a:lnTo>
                    <a:pt x="2108" y="2960"/>
                  </a:lnTo>
                  <a:lnTo>
                    <a:pt x="2120" y="2936"/>
                  </a:lnTo>
                  <a:lnTo>
                    <a:pt x="2097" y="2928"/>
                  </a:lnTo>
                  <a:lnTo>
                    <a:pt x="2075" y="2920"/>
                  </a:lnTo>
                  <a:lnTo>
                    <a:pt x="2055" y="2913"/>
                  </a:lnTo>
                  <a:lnTo>
                    <a:pt x="2031" y="2903"/>
                  </a:lnTo>
                  <a:lnTo>
                    <a:pt x="2023" y="2899"/>
                  </a:lnTo>
                  <a:lnTo>
                    <a:pt x="2018" y="2894"/>
                  </a:lnTo>
                  <a:lnTo>
                    <a:pt x="2014" y="2888"/>
                  </a:lnTo>
                  <a:lnTo>
                    <a:pt x="2012" y="2881"/>
                  </a:lnTo>
                  <a:lnTo>
                    <a:pt x="2007" y="2865"/>
                  </a:lnTo>
                  <a:lnTo>
                    <a:pt x="2001" y="2848"/>
                  </a:lnTo>
                  <a:lnTo>
                    <a:pt x="1999" y="2843"/>
                  </a:lnTo>
                  <a:lnTo>
                    <a:pt x="1995" y="2838"/>
                  </a:lnTo>
                  <a:lnTo>
                    <a:pt x="1991" y="2834"/>
                  </a:lnTo>
                  <a:lnTo>
                    <a:pt x="1987" y="2829"/>
                  </a:lnTo>
                  <a:lnTo>
                    <a:pt x="1982" y="2826"/>
                  </a:lnTo>
                  <a:lnTo>
                    <a:pt x="1979" y="2821"/>
                  </a:lnTo>
                  <a:lnTo>
                    <a:pt x="1975" y="2815"/>
                  </a:lnTo>
                  <a:lnTo>
                    <a:pt x="1973" y="2810"/>
                  </a:lnTo>
                  <a:lnTo>
                    <a:pt x="1971" y="2795"/>
                  </a:lnTo>
                  <a:lnTo>
                    <a:pt x="1971" y="2781"/>
                  </a:lnTo>
                  <a:lnTo>
                    <a:pt x="1971" y="2776"/>
                  </a:lnTo>
                  <a:lnTo>
                    <a:pt x="1971" y="2769"/>
                  </a:lnTo>
                  <a:lnTo>
                    <a:pt x="1970" y="2762"/>
                  </a:lnTo>
                  <a:lnTo>
                    <a:pt x="1966" y="2755"/>
                  </a:lnTo>
                  <a:lnTo>
                    <a:pt x="1964" y="2751"/>
                  </a:lnTo>
                  <a:lnTo>
                    <a:pt x="1960" y="2747"/>
                  </a:lnTo>
                  <a:lnTo>
                    <a:pt x="1955" y="2745"/>
                  </a:lnTo>
                  <a:lnTo>
                    <a:pt x="1950" y="2743"/>
                  </a:lnTo>
                  <a:lnTo>
                    <a:pt x="1946" y="2741"/>
                  </a:lnTo>
                  <a:lnTo>
                    <a:pt x="1940" y="2740"/>
                  </a:lnTo>
                  <a:lnTo>
                    <a:pt x="1936" y="2736"/>
                  </a:lnTo>
                  <a:lnTo>
                    <a:pt x="1931" y="2733"/>
                  </a:lnTo>
                  <a:lnTo>
                    <a:pt x="1929" y="2729"/>
                  </a:lnTo>
                  <a:lnTo>
                    <a:pt x="1927" y="2726"/>
                  </a:lnTo>
                  <a:lnTo>
                    <a:pt x="1927" y="2723"/>
                  </a:lnTo>
                  <a:lnTo>
                    <a:pt x="1927" y="2718"/>
                  </a:lnTo>
                  <a:lnTo>
                    <a:pt x="1927" y="2710"/>
                  </a:lnTo>
                  <a:lnTo>
                    <a:pt x="1928" y="2701"/>
                  </a:lnTo>
                  <a:lnTo>
                    <a:pt x="1927" y="2692"/>
                  </a:lnTo>
                  <a:lnTo>
                    <a:pt x="1924" y="2684"/>
                  </a:lnTo>
                  <a:lnTo>
                    <a:pt x="1920" y="2677"/>
                  </a:lnTo>
                  <a:lnTo>
                    <a:pt x="1915" y="2668"/>
                  </a:lnTo>
                  <a:lnTo>
                    <a:pt x="1923" y="2667"/>
                  </a:lnTo>
                  <a:lnTo>
                    <a:pt x="1932" y="2666"/>
                  </a:lnTo>
                  <a:lnTo>
                    <a:pt x="1939" y="2663"/>
                  </a:lnTo>
                  <a:lnTo>
                    <a:pt x="1947" y="2660"/>
                  </a:lnTo>
                  <a:lnTo>
                    <a:pt x="1961" y="2652"/>
                  </a:lnTo>
                  <a:lnTo>
                    <a:pt x="1973" y="2644"/>
                  </a:lnTo>
                  <a:lnTo>
                    <a:pt x="1986" y="2636"/>
                  </a:lnTo>
                  <a:lnTo>
                    <a:pt x="1999" y="2630"/>
                  </a:lnTo>
                  <a:lnTo>
                    <a:pt x="2006" y="2627"/>
                  </a:lnTo>
                  <a:lnTo>
                    <a:pt x="2014" y="2625"/>
                  </a:lnTo>
                  <a:lnTo>
                    <a:pt x="2022" y="2624"/>
                  </a:lnTo>
                  <a:lnTo>
                    <a:pt x="2031" y="2624"/>
                  </a:lnTo>
                  <a:lnTo>
                    <a:pt x="2037" y="2624"/>
                  </a:lnTo>
                  <a:lnTo>
                    <a:pt x="2041" y="2625"/>
                  </a:lnTo>
                  <a:lnTo>
                    <a:pt x="2046" y="2626"/>
                  </a:lnTo>
                  <a:lnTo>
                    <a:pt x="2050" y="2629"/>
                  </a:lnTo>
                  <a:lnTo>
                    <a:pt x="2059" y="2633"/>
                  </a:lnTo>
                  <a:lnTo>
                    <a:pt x="2069" y="2636"/>
                  </a:lnTo>
                  <a:lnTo>
                    <a:pt x="2086" y="2640"/>
                  </a:lnTo>
                  <a:lnTo>
                    <a:pt x="2102" y="2642"/>
                  </a:lnTo>
                  <a:lnTo>
                    <a:pt x="2117" y="2643"/>
                  </a:lnTo>
                  <a:lnTo>
                    <a:pt x="2132" y="2643"/>
                  </a:lnTo>
                  <a:lnTo>
                    <a:pt x="2161" y="2643"/>
                  </a:lnTo>
                  <a:lnTo>
                    <a:pt x="2195" y="2643"/>
                  </a:lnTo>
                  <a:lnTo>
                    <a:pt x="2211" y="2642"/>
                  </a:lnTo>
                  <a:lnTo>
                    <a:pt x="2227" y="2640"/>
                  </a:lnTo>
                  <a:lnTo>
                    <a:pt x="2242" y="2636"/>
                  </a:lnTo>
                  <a:lnTo>
                    <a:pt x="2255" y="2631"/>
                  </a:lnTo>
                  <a:lnTo>
                    <a:pt x="2262" y="2627"/>
                  </a:lnTo>
                  <a:lnTo>
                    <a:pt x="2268" y="2623"/>
                  </a:lnTo>
                  <a:lnTo>
                    <a:pt x="2273" y="2618"/>
                  </a:lnTo>
                  <a:lnTo>
                    <a:pt x="2279" y="2614"/>
                  </a:lnTo>
                  <a:lnTo>
                    <a:pt x="2285" y="2608"/>
                  </a:lnTo>
                  <a:lnTo>
                    <a:pt x="2289" y="2602"/>
                  </a:lnTo>
                  <a:lnTo>
                    <a:pt x="2294" y="2596"/>
                  </a:lnTo>
                  <a:lnTo>
                    <a:pt x="2297" y="2588"/>
                  </a:lnTo>
                  <a:lnTo>
                    <a:pt x="2300" y="2581"/>
                  </a:lnTo>
                  <a:lnTo>
                    <a:pt x="2302" y="2574"/>
                  </a:lnTo>
                  <a:lnTo>
                    <a:pt x="2303" y="2567"/>
                  </a:lnTo>
                  <a:lnTo>
                    <a:pt x="2303" y="2561"/>
                  </a:lnTo>
                  <a:lnTo>
                    <a:pt x="2304" y="2554"/>
                  </a:lnTo>
                  <a:lnTo>
                    <a:pt x="2305" y="2547"/>
                  </a:lnTo>
                  <a:lnTo>
                    <a:pt x="2307" y="2540"/>
                  </a:lnTo>
                  <a:lnTo>
                    <a:pt x="2311" y="2533"/>
                  </a:lnTo>
                  <a:lnTo>
                    <a:pt x="2313" y="2531"/>
                  </a:lnTo>
                  <a:lnTo>
                    <a:pt x="2315" y="2529"/>
                  </a:lnTo>
                  <a:lnTo>
                    <a:pt x="2319" y="2528"/>
                  </a:lnTo>
                  <a:lnTo>
                    <a:pt x="2322" y="2527"/>
                  </a:lnTo>
                  <a:lnTo>
                    <a:pt x="2329" y="2525"/>
                  </a:lnTo>
                  <a:lnTo>
                    <a:pt x="2336" y="2524"/>
                  </a:lnTo>
                  <a:lnTo>
                    <a:pt x="2341" y="2521"/>
                  </a:lnTo>
                  <a:lnTo>
                    <a:pt x="2347" y="2516"/>
                  </a:lnTo>
                  <a:lnTo>
                    <a:pt x="2350" y="2513"/>
                  </a:lnTo>
                  <a:lnTo>
                    <a:pt x="2355" y="2508"/>
                  </a:lnTo>
                  <a:lnTo>
                    <a:pt x="2359" y="2504"/>
                  </a:lnTo>
                  <a:lnTo>
                    <a:pt x="2364" y="2502"/>
                  </a:lnTo>
                  <a:lnTo>
                    <a:pt x="2368" y="2499"/>
                  </a:lnTo>
                  <a:lnTo>
                    <a:pt x="2375" y="2498"/>
                  </a:lnTo>
                  <a:lnTo>
                    <a:pt x="2380" y="2499"/>
                  </a:lnTo>
                  <a:lnTo>
                    <a:pt x="2383" y="2502"/>
                  </a:lnTo>
                  <a:lnTo>
                    <a:pt x="2385" y="2505"/>
                  </a:lnTo>
                  <a:lnTo>
                    <a:pt x="2388" y="2508"/>
                  </a:lnTo>
                  <a:lnTo>
                    <a:pt x="2391" y="2519"/>
                  </a:lnTo>
                  <a:lnTo>
                    <a:pt x="2397" y="2527"/>
                  </a:lnTo>
                  <a:lnTo>
                    <a:pt x="2401" y="2531"/>
                  </a:lnTo>
                  <a:lnTo>
                    <a:pt x="2406" y="2533"/>
                  </a:lnTo>
                  <a:lnTo>
                    <a:pt x="2409" y="2536"/>
                  </a:lnTo>
                  <a:lnTo>
                    <a:pt x="2415" y="2538"/>
                  </a:lnTo>
                  <a:lnTo>
                    <a:pt x="2424" y="2539"/>
                  </a:lnTo>
                  <a:lnTo>
                    <a:pt x="2435" y="2540"/>
                  </a:lnTo>
                  <a:lnTo>
                    <a:pt x="2443" y="2539"/>
                  </a:lnTo>
                  <a:lnTo>
                    <a:pt x="2449" y="2538"/>
                  </a:lnTo>
                  <a:lnTo>
                    <a:pt x="2455" y="2536"/>
                  </a:lnTo>
                  <a:lnTo>
                    <a:pt x="2460" y="2532"/>
                  </a:lnTo>
                  <a:lnTo>
                    <a:pt x="2470" y="2523"/>
                  </a:lnTo>
                  <a:lnTo>
                    <a:pt x="2479" y="2514"/>
                  </a:lnTo>
                  <a:lnTo>
                    <a:pt x="2489" y="2505"/>
                  </a:lnTo>
                  <a:lnTo>
                    <a:pt x="2498" y="2496"/>
                  </a:lnTo>
                  <a:lnTo>
                    <a:pt x="2503" y="2494"/>
                  </a:lnTo>
                  <a:lnTo>
                    <a:pt x="2509" y="2490"/>
                  </a:lnTo>
                  <a:lnTo>
                    <a:pt x="2516" y="2489"/>
                  </a:lnTo>
                  <a:lnTo>
                    <a:pt x="2523" y="2488"/>
                  </a:lnTo>
                  <a:lnTo>
                    <a:pt x="2535" y="2495"/>
                  </a:lnTo>
                  <a:lnTo>
                    <a:pt x="2549" y="2502"/>
                  </a:lnTo>
                  <a:lnTo>
                    <a:pt x="2555" y="2501"/>
                  </a:lnTo>
                  <a:lnTo>
                    <a:pt x="2561" y="2499"/>
                  </a:lnTo>
                  <a:lnTo>
                    <a:pt x="2567" y="2498"/>
                  </a:lnTo>
                  <a:lnTo>
                    <a:pt x="2572" y="2496"/>
                  </a:lnTo>
                  <a:lnTo>
                    <a:pt x="2584" y="2491"/>
                  </a:lnTo>
                  <a:lnTo>
                    <a:pt x="2593" y="2486"/>
                  </a:lnTo>
                  <a:lnTo>
                    <a:pt x="2603" y="2479"/>
                  </a:lnTo>
                  <a:lnTo>
                    <a:pt x="2614" y="2474"/>
                  </a:lnTo>
                  <a:lnTo>
                    <a:pt x="2620" y="2472"/>
                  </a:lnTo>
                  <a:lnTo>
                    <a:pt x="2626" y="2471"/>
                  </a:lnTo>
                  <a:lnTo>
                    <a:pt x="2631" y="2470"/>
                  </a:lnTo>
                  <a:lnTo>
                    <a:pt x="2638" y="2469"/>
                  </a:lnTo>
                  <a:lnTo>
                    <a:pt x="2648" y="2470"/>
                  </a:lnTo>
                  <a:lnTo>
                    <a:pt x="2657" y="2472"/>
                  </a:lnTo>
                  <a:lnTo>
                    <a:pt x="2665" y="2476"/>
                  </a:lnTo>
                  <a:lnTo>
                    <a:pt x="2673" y="2479"/>
                  </a:lnTo>
                  <a:lnTo>
                    <a:pt x="2681" y="2482"/>
                  </a:lnTo>
                  <a:lnTo>
                    <a:pt x="2690" y="2486"/>
                  </a:lnTo>
                  <a:lnTo>
                    <a:pt x="2699" y="2488"/>
                  </a:lnTo>
                  <a:lnTo>
                    <a:pt x="2709" y="2488"/>
                  </a:lnTo>
                  <a:lnTo>
                    <a:pt x="2715" y="2488"/>
                  </a:lnTo>
                  <a:lnTo>
                    <a:pt x="2721" y="2487"/>
                  </a:lnTo>
                  <a:lnTo>
                    <a:pt x="2726" y="2485"/>
                  </a:lnTo>
                  <a:lnTo>
                    <a:pt x="2731" y="2481"/>
                  </a:lnTo>
                  <a:lnTo>
                    <a:pt x="2740" y="2476"/>
                  </a:lnTo>
                  <a:lnTo>
                    <a:pt x="2751" y="2469"/>
                  </a:lnTo>
                  <a:lnTo>
                    <a:pt x="2756" y="2477"/>
                  </a:lnTo>
                  <a:lnTo>
                    <a:pt x="2758" y="2485"/>
                  </a:lnTo>
                  <a:lnTo>
                    <a:pt x="2759" y="2493"/>
                  </a:lnTo>
                  <a:lnTo>
                    <a:pt x="2760" y="2501"/>
                  </a:lnTo>
                  <a:lnTo>
                    <a:pt x="2759" y="2518"/>
                  </a:lnTo>
                  <a:lnTo>
                    <a:pt x="2760" y="2537"/>
                  </a:lnTo>
                  <a:lnTo>
                    <a:pt x="2762" y="2540"/>
                  </a:lnTo>
                  <a:lnTo>
                    <a:pt x="2763" y="2544"/>
                  </a:lnTo>
                  <a:lnTo>
                    <a:pt x="2764" y="2547"/>
                  </a:lnTo>
                  <a:lnTo>
                    <a:pt x="2766" y="2549"/>
                  </a:lnTo>
                  <a:lnTo>
                    <a:pt x="2772" y="2553"/>
                  </a:lnTo>
                  <a:lnTo>
                    <a:pt x="2779" y="2555"/>
                  </a:lnTo>
                  <a:lnTo>
                    <a:pt x="2795" y="2556"/>
                  </a:lnTo>
                  <a:lnTo>
                    <a:pt x="2811" y="2556"/>
                  </a:lnTo>
                  <a:lnTo>
                    <a:pt x="2816" y="2556"/>
                  </a:lnTo>
                  <a:lnTo>
                    <a:pt x="2820" y="2555"/>
                  </a:lnTo>
                  <a:lnTo>
                    <a:pt x="2824" y="2553"/>
                  </a:lnTo>
                  <a:lnTo>
                    <a:pt x="2828" y="2550"/>
                  </a:lnTo>
                  <a:lnTo>
                    <a:pt x="2834" y="2545"/>
                  </a:lnTo>
                  <a:lnTo>
                    <a:pt x="2839" y="2538"/>
                  </a:lnTo>
                  <a:lnTo>
                    <a:pt x="2843" y="2530"/>
                  </a:lnTo>
                  <a:lnTo>
                    <a:pt x="2845" y="2521"/>
                  </a:lnTo>
                  <a:lnTo>
                    <a:pt x="2846" y="2511"/>
                  </a:lnTo>
                  <a:lnTo>
                    <a:pt x="2848" y="2502"/>
                  </a:lnTo>
                  <a:lnTo>
                    <a:pt x="2863" y="2498"/>
                  </a:lnTo>
                  <a:lnTo>
                    <a:pt x="2869" y="2502"/>
                  </a:lnTo>
                  <a:lnTo>
                    <a:pt x="2876" y="2505"/>
                  </a:lnTo>
                  <a:lnTo>
                    <a:pt x="2879" y="2504"/>
                  </a:lnTo>
                  <a:lnTo>
                    <a:pt x="2883" y="2503"/>
                  </a:lnTo>
                  <a:lnTo>
                    <a:pt x="2885" y="2502"/>
                  </a:lnTo>
                  <a:lnTo>
                    <a:pt x="2886" y="2499"/>
                  </a:lnTo>
                  <a:lnTo>
                    <a:pt x="2888" y="2495"/>
                  </a:lnTo>
                  <a:lnTo>
                    <a:pt x="2890" y="2488"/>
                  </a:lnTo>
                  <a:lnTo>
                    <a:pt x="2891" y="2472"/>
                  </a:lnTo>
                  <a:lnTo>
                    <a:pt x="2892" y="2456"/>
                  </a:lnTo>
                  <a:lnTo>
                    <a:pt x="2895" y="2446"/>
                  </a:lnTo>
                  <a:lnTo>
                    <a:pt x="2901" y="2437"/>
                  </a:lnTo>
                  <a:lnTo>
                    <a:pt x="2908" y="2429"/>
                  </a:lnTo>
                  <a:lnTo>
                    <a:pt x="2914" y="2421"/>
                  </a:lnTo>
                  <a:lnTo>
                    <a:pt x="2923" y="2412"/>
                  </a:lnTo>
                  <a:lnTo>
                    <a:pt x="2934" y="2405"/>
                  </a:lnTo>
                  <a:lnTo>
                    <a:pt x="2944" y="2401"/>
                  </a:lnTo>
                  <a:lnTo>
                    <a:pt x="2954" y="2397"/>
                  </a:lnTo>
                  <a:lnTo>
                    <a:pt x="2976" y="2394"/>
                  </a:lnTo>
                  <a:lnTo>
                    <a:pt x="3002" y="2388"/>
                  </a:lnTo>
                  <a:lnTo>
                    <a:pt x="3011" y="2363"/>
                  </a:lnTo>
                  <a:lnTo>
                    <a:pt x="3019" y="2340"/>
                  </a:lnTo>
                  <a:lnTo>
                    <a:pt x="3025" y="2317"/>
                  </a:lnTo>
                  <a:lnTo>
                    <a:pt x="3032" y="2294"/>
                  </a:lnTo>
                  <a:lnTo>
                    <a:pt x="3038" y="2273"/>
                  </a:lnTo>
                  <a:lnTo>
                    <a:pt x="3044" y="2249"/>
                  </a:lnTo>
                  <a:lnTo>
                    <a:pt x="3050" y="2225"/>
                  </a:lnTo>
                  <a:lnTo>
                    <a:pt x="3059" y="2199"/>
                  </a:lnTo>
                  <a:lnTo>
                    <a:pt x="3071" y="2164"/>
                  </a:lnTo>
                  <a:lnTo>
                    <a:pt x="3081" y="2131"/>
                  </a:lnTo>
                  <a:lnTo>
                    <a:pt x="3087" y="2116"/>
                  </a:lnTo>
                  <a:lnTo>
                    <a:pt x="3093" y="2102"/>
                  </a:lnTo>
                  <a:lnTo>
                    <a:pt x="3102" y="2086"/>
                  </a:lnTo>
                  <a:lnTo>
                    <a:pt x="3114" y="2070"/>
                  </a:lnTo>
                  <a:lnTo>
                    <a:pt x="3119" y="2064"/>
                  </a:lnTo>
                  <a:lnTo>
                    <a:pt x="3126" y="2059"/>
                  </a:lnTo>
                  <a:lnTo>
                    <a:pt x="3133" y="2054"/>
                  </a:lnTo>
                  <a:lnTo>
                    <a:pt x="3140" y="2050"/>
                  </a:lnTo>
                  <a:lnTo>
                    <a:pt x="3147" y="2045"/>
                  </a:lnTo>
                  <a:lnTo>
                    <a:pt x="3151" y="2041"/>
                  </a:lnTo>
                  <a:lnTo>
                    <a:pt x="3153" y="2037"/>
                  </a:lnTo>
                  <a:lnTo>
                    <a:pt x="3155" y="2034"/>
                  </a:lnTo>
                  <a:lnTo>
                    <a:pt x="3156" y="2030"/>
                  </a:lnTo>
                  <a:lnTo>
                    <a:pt x="3156" y="2026"/>
                  </a:lnTo>
                  <a:lnTo>
                    <a:pt x="3151" y="2012"/>
                  </a:lnTo>
                  <a:lnTo>
                    <a:pt x="3146" y="2000"/>
                  </a:lnTo>
                  <a:lnTo>
                    <a:pt x="3147" y="1986"/>
                  </a:lnTo>
                  <a:lnTo>
                    <a:pt x="3150" y="1974"/>
                  </a:lnTo>
                  <a:lnTo>
                    <a:pt x="3155" y="1962"/>
                  </a:lnTo>
                  <a:lnTo>
                    <a:pt x="3160" y="1952"/>
                  </a:lnTo>
                  <a:lnTo>
                    <a:pt x="3173" y="1931"/>
                  </a:lnTo>
                  <a:lnTo>
                    <a:pt x="3185" y="1907"/>
                  </a:lnTo>
                  <a:lnTo>
                    <a:pt x="3191" y="1887"/>
                  </a:lnTo>
                  <a:lnTo>
                    <a:pt x="3195" y="1868"/>
                  </a:lnTo>
                  <a:lnTo>
                    <a:pt x="3199" y="1850"/>
                  </a:lnTo>
                  <a:lnTo>
                    <a:pt x="3204" y="1830"/>
                  </a:lnTo>
                  <a:lnTo>
                    <a:pt x="3207" y="1823"/>
                  </a:lnTo>
                  <a:lnTo>
                    <a:pt x="3210" y="1816"/>
                  </a:lnTo>
                  <a:lnTo>
                    <a:pt x="3213" y="1812"/>
                  </a:lnTo>
                  <a:lnTo>
                    <a:pt x="3217" y="1806"/>
                  </a:lnTo>
                  <a:lnTo>
                    <a:pt x="3220" y="1800"/>
                  </a:lnTo>
                  <a:lnTo>
                    <a:pt x="3224" y="1795"/>
                  </a:lnTo>
                  <a:lnTo>
                    <a:pt x="3226" y="1789"/>
                  </a:lnTo>
                  <a:lnTo>
                    <a:pt x="3226" y="1781"/>
                  </a:lnTo>
                  <a:lnTo>
                    <a:pt x="3226" y="1775"/>
                  </a:lnTo>
                  <a:lnTo>
                    <a:pt x="3223" y="1771"/>
                  </a:lnTo>
                  <a:lnTo>
                    <a:pt x="3219" y="1768"/>
                  </a:lnTo>
                  <a:lnTo>
                    <a:pt x="3215" y="1764"/>
                  </a:lnTo>
                  <a:lnTo>
                    <a:pt x="3211" y="1760"/>
                  </a:lnTo>
                  <a:lnTo>
                    <a:pt x="3208" y="1756"/>
                  </a:lnTo>
                  <a:lnTo>
                    <a:pt x="3204" y="1752"/>
                  </a:lnTo>
                  <a:lnTo>
                    <a:pt x="3204" y="1746"/>
                  </a:lnTo>
                  <a:lnTo>
                    <a:pt x="3204" y="1731"/>
                  </a:lnTo>
                  <a:lnTo>
                    <a:pt x="3208" y="1719"/>
                  </a:lnTo>
                  <a:lnTo>
                    <a:pt x="3211" y="1706"/>
                  </a:lnTo>
                  <a:lnTo>
                    <a:pt x="3216" y="1695"/>
                  </a:lnTo>
                  <a:lnTo>
                    <a:pt x="3221" y="1683"/>
                  </a:lnTo>
                  <a:lnTo>
                    <a:pt x="3226" y="1670"/>
                  </a:lnTo>
                  <a:lnTo>
                    <a:pt x="3230" y="1658"/>
                  </a:lnTo>
                  <a:lnTo>
                    <a:pt x="3233" y="1643"/>
                  </a:lnTo>
                  <a:lnTo>
                    <a:pt x="3254" y="1646"/>
                  </a:lnTo>
                  <a:lnTo>
                    <a:pt x="3274" y="1647"/>
                  </a:lnTo>
                  <a:lnTo>
                    <a:pt x="3283" y="1649"/>
                  </a:lnTo>
                  <a:lnTo>
                    <a:pt x="3292" y="1651"/>
                  </a:lnTo>
                  <a:lnTo>
                    <a:pt x="3301" y="1654"/>
                  </a:lnTo>
                  <a:lnTo>
                    <a:pt x="3310" y="1659"/>
                  </a:lnTo>
                  <a:lnTo>
                    <a:pt x="3320" y="1668"/>
                  </a:lnTo>
                  <a:lnTo>
                    <a:pt x="3328" y="1677"/>
                  </a:lnTo>
                  <a:lnTo>
                    <a:pt x="3335" y="1686"/>
                  </a:lnTo>
                  <a:lnTo>
                    <a:pt x="3341" y="1695"/>
                  </a:lnTo>
                  <a:lnTo>
                    <a:pt x="3349" y="1704"/>
                  </a:lnTo>
                  <a:lnTo>
                    <a:pt x="3357" y="1711"/>
                  </a:lnTo>
                  <a:lnTo>
                    <a:pt x="3362" y="1713"/>
                  </a:lnTo>
                  <a:lnTo>
                    <a:pt x="3366" y="1715"/>
                  </a:lnTo>
                  <a:lnTo>
                    <a:pt x="3372" y="1717"/>
                  </a:lnTo>
                  <a:lnTo>
                    <a:pt x="3378" y="1717"/>
                  </a:lnTo>
                  <a:lnTo>
                    <a:pt x="3420" y="1717"/>
                  </a:lnTo>
                  <a:lnTo>
                    <a:pt x="3420" y="1650"/>
                  </a:lnTo>
                  <a:lnTo>
                    <a:pt x="3411" y="1642"/>
                  </a:lnTo>
                  <a:lnTo>
                    <a:pt x="3402" y="1634"/>
                  </a:lnTo>
                  <a:lnTo>
                    <a:pt x="3398" y="1630"/>
                  </a:lnTo>
                  <a:lnTo>
                    <a:pt x="3396" y="1625"/>
                  </a:lnTo>
                  <a:lnTo>
                    <a:pt x="3395" y="1620"/>
                  </a:lnTo>
                  <a:lnTo>
                    <a:pt x="3394" y="1615"/>
                  </a:lnTo>
                  <a:lnTo>
                    <a:pt x="3394" y="1611"/>
                  </a:lnTo>
                  <a:lnTo>
                    <a:pt x="3395" y="1608"/>
                  </a:lnTo>
                  <a:lnTo>
                    <a:pt x="3397" y="1604"/>
                  </a:lnTo>
                  <a:lnTo>
                    <a:pt x="3399" y="1602"/>
                  </a:lnTo>
                  <a:lnTo>
                    <a:pt x="3403" y="1601"/>
                  </a:lnTo>
                  <a:lnTo>
                    <a:pt x="3406" y="1599"/>
                  </a:lnTo>
                  <a:lnTo>
                    <a:pt x="3409" y="1599"/>
                  </a:lnTo>
                  <a:lnTo>
                    <a:pt x="3413" y="1598"/>
                  </a:lnTo>
                  <a:lnTo>
                    <a:pt x="3423" y="1599"/>
                  </a:lnTo>
                  <a:lnTo>
                    <a:pt x="3431" y="1602"/>
                  </a:lnTo>
                  <a:lnTo>
                    <a:pt x="3439" y="1607"/>
                  </a:lnTo>
                  <a:lnTo>
                    <a:pt x="3447" y="1612"/>
                  </a:lnTo>
                  <a:lnTo>
                    <a:pt x="3454" y="1618"/>
                  </a:lnTo>
                  <a:lnTo>
                    <a:pt x="3462" y="1623"/>
                  </a:lnTo>
                  <a:lnTo>
                    <a:pt x="3471" y="1626"/>
                  </a:lnTo>
                  <a:lnTo>
                    <a:pt x="3481" y="1627"/>
                  </a:lnTo>
                  <a:lnTo>
                    <a:pt x="3488" y="1627"/>
                  </a:lnTo>
                  <a:lnTo>
                    <a:pt x="3496" y="1626"/>
                  </a:lnTo>
                  <a:lnTo>
                    <a:pt x="3502" y="1624"/>
                  </a:lnTo>
                  <a:lnTo>
                    <a:pt x="3508" y="1621"/>
                  </a:lnTo>
                  <a:lnTo>
                    <a:pt x="3519" y="1615"/>
                  </a:lnTo>
                  <a:lnTo>
                    <a:pt x="3531" y="1607"/>
                  </a:lnTo>
                  <a:lnTo>
                    <a:pt x="3541" y="1598"/>
                  </a:lnTo>
                  <a:lnTo>
                    <a:pt x="3552" y="1589"/>
                  </a:lnTo>
                  <a:lnTo>
                    <a:pt x="3564" y="1580"/>
                  </a:lnTo>
                  <a:lnTo>
                    <a:pt x="3577" y="1573"/>
                  </a:lnTo>
                  <a:lnTo>
                    <a:pt x="3592" y="1566"/>
                  </a:lnTo>
                  <a:lnTo>
                    <a:pt x="3607" y="1561"/>
                  </a:lnTo>
                  <a:lnTo>
                    <a:pt x="3622" y="1558"/>
                  </a:lnTo>
                  <a:lnTo>
                    <a:pt x="3637" y="1553"/>
                  </a:lnTo>
                  <a:lnTo>
                    <a:pt x="3644" y="1551"/>
                  </a:lnTo>
                  <a:lnTo>
                    <a:pt x="3651" y="1549"/>
                  </a:lnTo>
                  <a:lnTo>
                    <a:pt x="3655" y="1546"/>
                  </a:lnTo>
                  <a:lnTo>
                    <a:pt x="3661" y="1541"/>
                  </a:lnTo>
                  <a:lnTo>
                    <a:pt x="3664" y="1536"/>
                  </a:lnTo>
                  <a:lnTo>
                    <a:pt x="3668" y="1531"/>
                  </a:lnTo>
                  <a:lnTo>
                    <a:pt x="3669" y="1525"/>
                  </a:lnTo>
                  <a:lnTo>
                    <a:pt x="3670" y="1517"/>
                  </a:lnTo>
                  <a:lnTo>
                    <a:pt x="3669" y="1513"/>
                  </a:lnTo>
                  <a:lnTo>
                    <a:pt x="3667" y="1508"/>
                  </a:lnTo>
                  <a:lnTo>
                    <a:pt x="3664" y="1504"/>
                  </a:lnTo>
                  <a:lnTo>
                    <a:pt x="3660" y="1500"/>
                  </a:lnTo>
                  <a:lnTo>
                    <a:pt x="3656" y="1497"/>
                  </a:lnTo>
                  <a:lnTo>
                    <a:pt x="3654" y="1492"/>
                  </a:lnTo>
                  <a:lnTo>
                    <a:pt x="3652" y="1488"/>
                  </a:lnTo>
                  <a:lnTo>
                    <a:pt x="3651" y="1482"/>
                  </a:lnTo>
                  <a:lnTo>
                    <a:pt x="3651" y="1475"/>
                  </a:lnTo>
                  <a:lnTo>
                    <a:pt x="3652" y="1470"/>
                  </a:lnTo>
                  <a:lnTo>
                    <a:pt x="3653" y="1463"/>
                  </a:lnTo>
                  <a:lnTo>
                    <a:pt x="3655" y="1458"/>
                  </a:lnTo>
                  <a:lnTo>
                    <a:pt x="3661" y="1448"/>
                  </a:lnTo>
                  <a:lnTo>
                    <a:pt x="3668" y="1440"/>
                  </a:lnTo>
                  <a:lnTo>
                    <a:pt x="3677" y="1432"/>
                  </a:lnTo>
                  <a:lnTo>
                    <a:pt x="3687" y="1425"/>
                  </a:lnTo>
                  <a:lnTo>
                    <a:pt x="3697" y="1420"/>
                  </a:lnTo>
                  <a:lnTo>
                    <a:pt x="3710" y="1414"/>
                  </a:lnTo>
                  <a:lnTo>
                    <a:pt x="3733" y="1404"/>
                  </a:lnTo>
                  <a:lnTo>
                    <a:pt x="3757" y="1391"/>
                  </a:lnTo>
                  <a:lnTo>
                    <a:pt x="3769" y="1384"/>
                  </a:lnTo>
                  <a:lnTo>
                    <a:pt x="3779" y="1376"/>
                  </a:lnTo>
                  <a:lnTo>
                    <a:pt x="3788" y="1365"/>
                  </a:lnTo>
                  <a:lnTo>
                    <a:pt x="3796" y="1354"/>
                  </a:lnTo>
                  <a:lnTo>
                    <a:pt x="3803" y="1343"/>
                  </a:lnTo>
                  <a:lnTo>
                    <a:pt x="3810" y="1334"/>
                  </a:lnTo>
                  <a:lnTo>
                    <a:pt x="3820" y="1326"/>
                  </a:lnTo>
                  <a:lnTo>
                    <a:pt x="3829" y="1318"/>
                  </a:lnTo>
                  <a:lnTo>
                    <a:pt x="3838" y="1310"/>
                  </a:lnTo>
                  <a:lnTo>
                    <a:pt x="3846" y="1302"/>
                  </a:lnTo>
                  <a:lnTo>
                    <a:pt x="3849" y="1297"/>
                  </a:lnTo>
                  <a:lnTo>
                    <a:pt x="3851" y="1292"/>
                  </a:lnTo>
                  <a:lnTo>
                    <a:pt x="3855" y="1286"/>
                  </a:lnTo>
                  <a:lnTo>
                    <a:pt x="3857" y="1279"/>
                  </a:lnTo>
                  <a:lnTo>
                    <a:pt x="3860" y="1261"/>
                  </a:lnTo>
                  <a:lnTo>
                    <a:pt x="3861" y="1244"/>
                  </a:lnTo>
                  <a:lnTo>
                    <a:pt x="3863" y="1227"/>
                  </a:lnTo>
                  <a:lnTo>
                    <a:pt x="3863" y="1211"/>
                  </a:lnTo>
                  <a:lnTo>
                    <a:pt x="3863" y="1195"/>
                  </a:lnTo>
                  <a:lnTo>
                    <a:pt x="3865" y="1180"/>
                  </a:lnTo>
                  <a:lnTo>
                    <a:pt x="3867" y="1172"/>
                  </a:lnTo>
                  <a:lnTo>
                    <a:pt x="3870" y="1164"/>
                  </a:lnTo>
                  <a:lnTo>
                    <a:pt x="3874" y="1156"/>
                  </a:lnTo>
                  <a:lnTo>
                    <a:pt x="3878" y="1148"/>
                  </a:lnTo>
                  <a:lnTo>
                    <a:pt x="3889" y="1152"/>
                  </a:lnTo>
                  <a:lnTo>
                    <a:pt x="3898" y="1156"/>
                  </a:lnTo>
                  <a:lnTo>
                    <a:pt x="3907" y="1158"/>
                  </a:lnTo>
                  <a:lnTo>
                    <a:pt x="3917" y="1161"/>
                  </a:lnTo>
                  <a:lnTo>
                    <a:pt x="3917" y="1155"/>
                  </a:lnTo>
                  <a:lnTo>
                    <a:pt x="3917" y="1148"/>
                  </a:lnTo>
                  <a:lnTo>
                    <a:pt x="3918" y="1142"/>
                  </a:lnTo>
                  <a:lnTo>
                    <a:pt x="3919" y="1137"/>
                  </a:lnTo>
                  <a:lnTo>
                    <a:pt x="3923" y="1126"/>
                  </a:lnTo>
                  <a:lnTo>
                    <a:pt x="3928" y="1116"/>
                  </a:lnTo>
                  <a:lnTo>
                    <a:pt x="3934" y="1106"/>
                  </a:lnTo>
                  <a:lnTo>
                    <a:pt x="3938" y="1095"/>
                  </a:lnTo>
                  <a:lnTo>
                    <a:pt x="3941" y="1090"/>
                  </a:lnTo>
                  <a:lnTo>
                    <a:pt x="3942" y="1083"/>
                  </a:lnTo>
                  <a:lnTo>
                    <a:pt x="3943" y="1078"/>
                  </a:lnTo>
                  <a:lnTo>
                    <a:pt x="3943" y="1071"/>
                  </a:lnTo>
                  <a:lnTo>
                    <a:pt x="3943" y="1065"/>
                  </a:lnTo>
                  <a:lnTo>
                    <a:pt x="3941" y="1060"/>
                  </a:lnTo>
                  <a:lnTo>
                    <a:pt x="3938" y="1055"/>
                  </a:lnTo>
                  <a:lnTo>
                    <a:pt x="3935" y="1050"/>
                  </a:lnTo>
                  <a:lnTo>
                    <a:pt x="3932" y="1045"/>
                  </a:lnTo>
                  <a:lnTo>
                    <a:pt x="3929" y="1040"/>
                  </a:lnTo>
                  <a:lnTo>
                    <a:pt x="3928" y="1035"/>
                  </a:lnTo>
                  <a:lnTo>
                    <a:pt x="3927" y="1029"/>
                  </a:lnTo>
                  <a:lnTo>
                    <a:pt x="3927" y="1020"/>
                  </a:lnTo>
                  <a:lnTo>
                    <a:pt x="3929" y="1011"/>
                  </a:lnTo>
                  <a:lnTo>
                    <a:pt x="3932" y="1003"/>
                  </a:lnTo>
                  <a:lnTo>
                    <a:pt x="3934" y="995"/>
                  </a:lnTo>
                  <a:lnTo>
                    <a:pt x="3936" y="988"/>
                  </a:lnTo>
                  <a:lnTo>
                    <a:pt x="3938" y="979"/>
                  </a:lnTo>
                  <a:lnTo>
                    <a:pt x="3940" y="971"/>
                  </a:lnTo>
                  <a:lnTo>
                    <a:pt x="3940" y="962"/>
                  </a:lnTo>
                  <a:lnTo>
                    <a:pt x="3940" y="956"/>
                  </a:lnTo>
                  <a:lnTo>
                    <a:pt x="3938" y="952"/>
                  </a:lnTo>
                  <a:lnTo>
                    <a:pt x="3936" y="947"/>
                  </a:lnTo>
                  <a:lnTo>
                    <a:pt x="3934" y="944"/>
                  </a:lnTo>
                  <a:lnTo>
                    <a:pt x="3928" y="936"/>
                  </a:lnTo>
                  <a:lnTo>
                    <a:pt x="3920" y="930"/>
                  </a:lnTo>
                  <a:lnTo>
                    <a:pt x="3914" y="924"/>
                  </a:lnTo>
                  <a:lnTo>
                    <a:pt x="3908" y="916"/>
                  </a:lnTo>
                  <a:lnTo>
                    <a:pt x="3904" y="912"/>
                  </a:lnTo>
                  <a:lnTo>
                    <a:pt x="3903" y="908"/>
                  </a:lnTo>
                  <a:lnTo>
                    <a:pt x="3902" y="903"/>
                  </a:lnTo>
                  <a:lnTo>
                    <a:pt x="3901" y="899"/>
                  </a:lnTo>
                  <a:lnTo>
                    <a:pt x="3902" y="885"/>
                  </a:lnTo>
                  <a:lnTo>
                    <a:pt x="3904" y="871"/>
                  </a:lnTo>
                  <a:lnTo>
                    <a:pt x="3943" y="871"/>
                  </a:lnTo>
                  <a:lnTo>
                    <a:pt x="3946" y="859"/>
                  </a:lnTo>
                  <a:lnTo>
                    <a:pt x="3943" y="850"/>
                  </a:lnTo>
                  <a:lnTo>
                    <a:pt x="3941" y="843"/>
                  </a:lnTo>
                  <a:lnTo>
                    <a:pt x="3937" y="835"/>
                  </a:lnTo>
                  <a:lnTo>
                    <a:pt x="3936" y="826"/>
                  </a:lnTo>
                  <a:lnTo>
                    <a:pt x="3937" y="822"/>
                  </a:lnTo>
                  <a:lnTo>
                    <a:pt x="3940" y="817"/>
                  </a:lnTo>
                  <a:lnTo>
                    <a:pt x="3943" y="813"/>
                  </a:lnTo>
                  <a:lnTo>
                    <a:pt x="3946" y="810"/>
                  </a:lnTo>
                  <a:lnTo>
                    <a:pt x="3957" y="804"/>
                  </a:lnTo>
                  <a:lnTo>
                    <a:pt x="3966" y="798"/>
                  </a:lnTo>
                  <a:lnTo>
                    <a:pt x="3972" y="791"/>
                  </a:lnTo>
                  <a:lnTo>
                    <a:pt x="3978" y="784"/>
                  </a:lnTo>
                  <a:lnTo>
                    <a:pt x="3984" y="776"/>
                  </a:lnTo>
                  <a:lnTo>
                    <a:pt x="3988" y="770"/>
                  </a:lnTo>
                  <a:lnTo>
                    <a:pt x="3993" y="763"/>
                  </a:lnTo>
                  <a:lnTo>
                    <a:pt x="3997" y="756"/>
                  </a:lnTo>
                  <a:lnTo>
                    <a:pt x="4003" y="749"/>
                  </a:lnTo>
                  <a:lnTo>
                    <a:pt x="4011" y="743"/>
                  </a:lnTo>
                  <a:lnTo>
                    <a:pt x="4008" y="730"/>
                  </a:lnTo>
                  <a:lnTo>
                    <a:pt x="3974" y="722"/>
                  </a:lnTo>
                  <a:lnTo>
                    <a:pt x="3943" y="713"/>
                  </a:lnTo>
                  <a:lnTo>
                    <a:pt x="3935" y="709"/>
                  </a:lnTo>
                  <a:lnTo>
                    <a:pt x="3928" y="706"/>
                  </a:lnTo>
                  <a:lnTo>
                    <a:pt x="3923" y="703"/>
                  </a:lnTo>
                  <a:lnTo>
                    <a:pt x="3917" y="698"/>
                  </a:lnTo>
                  <a:lnTo>
                    <a:pt x="3911" y="692"/>
                  </a:lnTo>
                  <a:lnTo>
                    <a:pt x="3906" y="687"/>
                  </a:lnTo>
                  <a:lnTo>
                    <a:pt x="3902" y="680"/>
                  </a:lnTo>
                  <a:lnTo>
                    <a:pt x="3898" y="672"/>
                  </a:lnTo>
                  <a:lnTo>
                    <a:pt x="3880" y="670"/>
                  </a:lnTo>
                  <a:lnTo>
                    <a:pt x="3864" y="665"/>
                  </a:lnTo>
                  <a:lnTo>
                    <a:pt x="3848" y="660"/>
                  </a:lnTo>
                  <a:lnTo>
                    <a:pt x="3833" y="652"/>
                  </a:lnTo>
                  <a:lnTo>
                    <a:pt x="3826" y="647"/>
                  </a:lnTo>
                  <a:lnTo>
                    <a:pt x="3820" y="643"/>
                  </a:lnTo>
                  <a:lnTo>
                    <a:pt x="3814" y="637"/>
                  </a:lnTo>
                  <a:lnTo>
                    <a:pt x="3808" y="631"/>
                  </a:lnTo>
                  <a:lnTo>
                    <a:pt x="3803" y="625"/>
                  </a:lnTo>
                  <a:lnTo>
                    <a:pt x="3798" y="618"/>
                  </a:lnTo>
                  <a:lnTo>
                    <a:pt x="3793" y="610"/>
                  </a:lnTo>
                  <a:lnTo>
                    <a:pt x="3789" y="602"/>
                  </a:lnTo>
                  <a:lnTo>
                    <a:pt x="3783" y="585"/>
                  </a:lnTo>
                  <a:lnTo>
                    <a:pt x="3779" y="568"/>
                  </a:lnTo>
                  <a:lnTo>
                    <a:pt x="3776" y="561"/>
                  </a:lnTo>
                  <a:lnTo>
                    <a:pt x="3773" y="555"/>
                  </a:lnTo>
                  <a:lnTo>
                    <a:pt x="3770" y="553"/>
                  </a:lnTo>
                  <a:lnTo>
                    <a:pt x="3767" y="552"/>
                  </a:lnTo>
                  <a:lnTo>
                    <a:pt x="3764" y="551"/>
                  </a:lnTo>
                  <a:lnTo>
                    <a:pt x="3759" y="550"/>
                  </a:lnTo>
                  <a:lnTo>
                    <a:pt x="3754" y="551"/>
                  </a:lnTo>
                  <a:lnTo>
                    <a:pt x="3748" y="552"/>
                  </a:lnTo>
                  <a:lnTo>
                    <a:pt x="3742" y="553"/>
                  </a:lnTo>
                  <a:lnTo>
                    <a:pt x="3737" y="555"/>
                  </a:lnTo>
                  <a:lnTo>
                    <a:pt x="3727" y="560"/>
                  </a:lnTo>
                  <a:lnTo>
                    <a:pt x="3718" y="567"/>
                  </a:lnTo>
                  <a:lnTo>
                    <a:pt x="3708" y="572"/>
                  </a:lnTo>
                  <a:lnTo>
                    <a:pt x="3698" y="577"/>
                  </a:lnTo>
                  <a:lnTo>
                    <a:pt x="3693" y="579"/>
                  </a:lnTo>
                  <a:lnTo>
                    <a:pt x="3687" y="581"/>
                  </a:lnTo>
                  <a:lnTo>
                    <a:pt x="3681" y="581"/>
                  </a:lnTo>
                  <a:lnTo>
                    <a:pt x="3675" y="583"/>
                  </a:lnTo>
                  <a:lnTo>
                    <a:pt x="3665" y="581"/>
                  </a:lnTo>
                  <a:lnTo>
                    <a:pt x="3656" y="580"/>
                  </a:lnTo>
                  <a:lnTo>
                    <a:pt x="3647" y="578"/>
                  </a:lnTo>
                  <a:lnTo>
                    <a:pt x="3641" y="575"/>
                  </a:lnTo>
                  <a:lnTo>
                    <a:pt x="3633" y="570"/>
                  </a:lnTo>
                  <a:lnTo>
                    <a:pt x="3626" y="566"/>
                  </a:lnTo>
                  <a:lnTo>
                    <a:pt x="3620" y="560"/>
                  </a:lnTo>
                  <a:lnTo>
                    <a:pt x="3614" y="553"/>
                  </a:lnTo>
                  <a:lnTo>
                    <a:pt x="3592" y="525"/>
                  </a:lnTo>
                  <a:lnTo>
                    <a:pt x="3570" y="492"/>
                  </a:lnTo>
                  <a:lnTo>
                    <a:pt x="3565" y="485"/>
                  </a:lnTo>
                  <a:lnTo>
                    <a:pt x="3557" y="478"/>
                  </a:lnTo>
                  <a:lnTo>
                    <a:pt x="3550" y="473"/>
                  </a:lnTo>
                  <a:lnTo>
                    <a:pt x="3542" y="468"/>
                  </a:lnTo>
                  <a:lnTo>
                    <a:pt x="3525" y="461"/>
                  </a:lnTo>
                  <a:lnTo>
                    <a:pt x="3509" y="455"/>
                  </a:lnTo>
                  <a:lnTo>
                    <a:pt x="3500" y="451"/>
                  </a:lnTo>
                  <a:lnTo>
                    <a:pt x="3492" y="448"/>
                  </a:lnTo>
                  <a:lnTo>
                    <a:pt x="3485" y="444"/>
                  </a:lnTo>
                  <a:lnTo>
                    <a:pt x="3479" y="440"/>
                  </a:lnTo>
                  <a:lnTo>
                    <a:pt x="3472" y="434"/>
                  </a:lnTo>
                  <a:lnTo>
                    <a:pt x="3466" y="429"/>
                  </a:lnTo>
                  <a:lnTo>
                    <a:pt x="3462" y="421"/>
                  </a:lnTo>
                  <a:lnTo>
                    <a:pt x="3458" y="412"/>
                  </a:lnTo>
                  <a:lnTo>
                    <a:pt x="3452" y="395"/>
                  </a:lnTo>
                  <a:lnTo>
                    <a:pt x="3450" y="378"/>
                  </a:lnTo>
                  <a:lnTo>
                    <a:pt x="3449" y="362"/>
                  </a:lnTo>
                  <a:lnTo>
                    <a:pt x="3449" y="346"/>
                  </a:lnTo>
                  <a:lnTo>
                    <a:pt x="3449" y="330"/>
                  </a:lnTo>
                  <a:lnTo>
                    <a:pt x="3448" y="313"/>
                  </a:lnTo>
                  <a:lnTo>
                    <a:pt x="3448" y="296"/>
                  </a:lnTo>
                  <a:lnTo>
                    <a:pt x="3445" y="277"/>
                  </a:lnTo>
                  <a:lnTo>
                    <a:pt x="3443" y="267"/>
                  </a:lnTo>
                  <a:lnTo>
                    <a:pt x="3440" y="256"/>
                  </a:lnTo>
                  <a:lnTo>
                    <a:pt x="3437" y="246"/>
                  </a:lnTo>
                  <a:lnTo>
                    <a:pt x="3433" y="237"/>
                  </a:lnTo>
                  <a:lnTo>
                    <a:pt x="3429" y="228"/>
                  </a:lnTo>
                  <a:lnTo>
                    <a:pt x="3423" y="219"/>
                  </a:lnTo>
                  <a:lnTo>
                    <a:pt x="3417" y="211"/>
                  </a:lnTo>
                  <a:lnTo>
                    <a:pt x="3412" y="204"/>
                  </a:lnTo>
                  <a:lnTo>
                    <a:pt x="3404" y="197"/>
                  </a:lnTo>
                  <a:lnTo>
                    <a:pt x="3397" y="192"/>
                  </a:lnTo>
                  <a:lnTo>
                    <a:pt x="3389" y="186"/>
                  </a:lnTo>
                  <a:lnTo>
                    <a:pt x="3380" y="183"/>
                  </a:lnTo>
                  <a:lnTo>
                    <a:pt x="3371" y="178"/>
                  </a:lnTo>
                  <a:lnTo>
                    <a:pt x="3362" y="176"/>
                  </a:lnTo>
                  <a:lnTo>
                    <a:pt x="3352" y="175"/>
                  </a:lnTo>
                  <a:lnTo>
                    <a:pt x="3341" y="174"/>
                  </a:lnTo>
                  <a:lnTo>
                    <a:pt x="3314" y="175"/>
                  </a:lnTo>
                  <a:lnTo>
                    <a:pt x="3291" y="175"/>
                  </a:lnTo>
                  <a:lnTo>
                    <a:pt x="3267" y="175"/>
                  </a:lnTo>
                  <a:lnTo>
                    <a:pt x="3240" y="175"/>
                  </a:lnTo>
                  <a:lnTo>
                    <a:pt x="3235" y="175"/>
                  </a:lnTo>
                  <a:lnTo>
                    <a:pt x="3230" y="177"/>
                  </a:lnTo>
                  <a:lnTo>
                    <a:pt x="3227" y="178"/>
                  </a:lnTo>
                  <a:lnTo>
                    <a:pt x="3224" y="180"/>
                  </a:lnTo>
                  <a:lnTo>
                    <a:pt x="3218" y="187"/>
                  </a:lnTo>
                  <a:lnTo>
                    <a:pt x="3212" y="195"/>
                  </a:lnTo>
                  <a:lnTo>
                    <a:pt x="3208" y="203"/>
                  </a:lnTo>
                  <a:lnTo>
                    <a:pt x="3203" y="212"/>
                  </a:lnTo>
                  <a:lnTo>
                    <a:pt x="3198" y="221"/>
                  </a:lnTo>
                  <a:lnTo>
                    <a:pt x="3191" y="229"/>
                  </a:lnTo>
                  <a:lnTo>
                    <a:pt x="3185" y="233"/>
                  </a:lnTo>
                  <a:lnTo>
                    <a:pt x="3179" y="235"/>
                  </a:lnTo>
                  <a:lnTo>
                    <a:pt x="3174" y="237"/>
                  </a:lnTo>
                  <a:lnTo>
                    <a:pt x="3167" y="237"/>
                  </a:lnTo>
                  <a:lnTo>
                    <a:pt x="3153" y="238"/>
                  </a:lnTo>
                  <a:lnTo>
                    <a:pt x="3140" y="242"/>
                  </a:lnTo>
                  <a:lnTo>
                    <a:pt x="3132" y="245"/>
                  </a:lnTo>
                  <a:lnTo>
                    <a:pt x="3126" y="250"/>
                  </a:lnTo>
                  <a:lnTo>
                    <a:pt x="3121" y="255"/>
                  </a:lnTo>
                  <a:lnTo>
                    <a:pt x="3116" y="262"/>
                  </a:lnTo>
                  <a:lnTo>
                    <a:pt x="3108" y="276"/>
                  </a:lnTo>
                  <a:lnTo>
                    <a:pt x="3100" y="289"/>
                  </a:lnTo>
                  <a:lnTo>
                    <a:pt x="3093" y="303"/>
                  </a:lnTo>
                  <a:lnTo>
                    <a:pt x="3085" y="314"/>
                  </a:lnTo>
                  <a:lnTo>
                    <a:pt x="3080" y="319"/>
                  </a:lnTo>
                  <a:lnTo>
                    <a:pt x="3074" y="322"/>
                  </a:lnTo>
                  <a:lnTo>
                    <a:pt x="3067" y="324"/>
                  </a:lnTo>
                  <a:lnTo>
                    <a:pt x="3059" y="325"/>
                  </a:lnTo>
                  <a:lnTo>
                    <a:pt x="3053" y="324"/>
                  </a:lnTo>
                  <a:lnTo>
                    <a:pt x="3047" y="322"/>
                  </a:lnTo>
                  <a:lnTo>
                    <a:pt x="3041" y="319"/>
                  </a:lnTo>
                  <a:lnTo>
                    <a:pt x="3037" y="315"/>
                  </a:lnTo>
                  <a:lnTo>
                    <a:pt x="3032" y="312"/>
                  </a:lnTo>
                  <a:lnTo>
                    <a:pt x="3027" y="308"/>
                  </a:lnTo>
                  <a:lnTo>
                    <a:pt x="3021" y="306"/>
                  </a:lnTo>
                  <a:lnTo>
                    <a:pt x="3014" y="306"/>
                  </a:lnTo>
                  <a:lnTo>
                    <a:pt x="3011" y="306"/>
                  </a:lnTo>
                  <a:lnTo>
                    <a:pt x="3007" y="307"/>
                  </a:lnTo>
                  <a:lnTo>
                    <a:pt x="3005" y="310"/>
                  </a:lnTo>
                  <a:lnTo>
                    <a:pt x="3002" y="312"/>
                  </a:lnTo>
                  <a:lnTo>
                    <a:pt x="2997" y="316"/>
                  </a:lnTo>
                  <a:lnTo>
                    <a:pt x="2991" y="322"/>
                  </a:lnTo>
                  <a:lnTo>
                    <a:pt x="2985" y="316"/>
                  </a:lnTo>
                  <a:lnTo>
                    <a:pt x="2979" y="310"/>
                  </a:lnTo>
                  <a:lnTo>
                    <a:pt x="2973" y="304"/>
                  </a:lnTo>
                  <a:lnTo>
                    <a:pt x="2969" y="297"/>
                  </a:lnTo>
                  <a:lnTo>
                    <a:pt x="2965" y="289"/>
                  </a:lnTo>
                  <a:lnTo>
                    <a:pt x="2963" y="282"/>
                  </a:lnTo>
                  <a:lnTo>
                    <a:pt x="2961" y="274"/>
                  </a:lnTo>
                  <a:lnTo>
                    <a:pt x="2959" y="268"/>
                  </a:lnTo>
                  <a:lnTo>
                    <a:pt x="2954" y="234"/>
                  </a:lnTo>
                  <a:lnTo>
                    <a:pt x="2950" y="196"/>
                  </a:lnTo>
                  <a:lnTo>
                    <a:pt x="2940" y="199"/>
                  </a:lnTo>
                  <a:lnTo>
                    <a:pt x="2933" y="199"/>
                  </a:lnTo>
                  <a:lnTo>
                    <a:pt x="2923" y="199"/>
                  </a:lnTo>
                  <a:lnTo>
                    <a:pt x="2914" y="196"/>
                  </a:lnTo>
                  <a:lnTo>
                    <a:pt x="2907" y="194"/>
                  </a:lnTo>
                  <a:lnTo>
                    <a:pt x="2899" y="191"/>
                  </a:lnTo>
                  <a:lnTo>
                    <a:pt x="2891" y="186"/>
                  </a:lnTo>
                  <a:lnTo>
                    <a:pt x="2884" y="180"/>
                  </a:lnTo>
                  <a:lnTo>
                    <a:pt x="2877" y="175"/>
                  </a:lnTo>
                  <a:lnTo>
                    <a:pt x="2871" y="168"/>
                  </a:lnTo>
                  <a:lnTo>
                    <a:pt x="2866" y="161"/>
                  </a:lnTo>
                  <a:lnTo>
                    <a:pt x="2862" y="153"/>
                  </a:lnTo>
                  <a:lnTo>
                    <a:pt x="2859" y="145"/>
                  </a:lnTo>
                  <a:lnTo>
                    <a:pt x="2856" y="137"/>
                  </a:lnTo>
                  <a:lnTo>
                    <a:pt x="2854" y="128"/>
                  </a:lnTo>
                  <a:lnTo>
                    <a:pt x="2853" y="119"/>
                  </a:lnTo>
                  <a:lnTo>
                    <a:pt x="2857" y="103"/>
                  </a:lnTo>
                  <a:lnTo>
                    <a:pt x="2860" y="88"/>
                  </a:lnTo>
                  <a:lnTo>
                    <a:pt x="2859" y="77"/>
                  </a:lnTo>
                  <a:lnTo>
                    <a:pt x="2858" y="68"/>
                  </a:lnTo>
                  <a:lnTo>
                    <a:pt x="2856" y="60"/>
                  </a:lnTo>
                  <a:lnTo>
                    <a:pt x="2852" y="52"/>
                  </a:lnTo>
                  <a:lnTo>
                    <a:pt x="2848" y="44"/>
                  </a:lnTo>
                  <a:lnTo>
                    <a:pt x="2842" y="38"/>
                  </a:lnTo>
                  <a:lnTo>
                    <a:pt x="2836" y="31"/>
                  </a:lnTo>
                  <a:lnTo>
                    <a:pt x="2829" y="24"/>
                  </a:lnTo>
                  <a:lnTo>
                    <a:pt x="2823" y="20"/>
                  </a:lnTo>
                  <a:lnTo>
                    <a:pt x="2815" y="14"/>
                  </a:lnTo>
                  <a:lnTo>
                    <a:pt x="2807" y="11"/>
                  </a:lnTo>
                  <a:lnTo>
                    <a:pt x="2798" y="7"/>
                  </a:lnTo>
                  <a:lnTo>
                    <a:pt x="2789" y="4"/>
                  </a:lnTo>
                  <a:lnTo>
                    <a:pt x="2780" y="3"/>
                  </a:lnTo>
                  <a:lnTo>
                    <a:pt x="2769" y="1"/>
                  </a:lnTo>
                  <a:lnTo>
                    <a:pt x="2760" y="0"/>
                  </a:lnTo>
                  <a:lnTo>
                    <a:pt x="2755" y="1"/>
                  </a:lnTo>
                  <a:lnTo>
                    <a:pt x="2749" y="3"/>
                  </a:lnTo>
                  <a:lnTo>
                    <a:pt x="2745" y="6"/>
                  </a:lnTo>
                  <a:lnTo>
                    <a:pt x="2741" y="9"/>
                  </a:lnTo>
                  <a:lnTo>
                    <a:pt x="2735" y="20"/>
                  </a:lnTo>
                  <a:lnTo>
                    <a:pt x="2732" y="31"/>
                  </a:lnTo>
                  <a:lnTo>
                    <a:pt x="2729" y="44"/>
                  </a:lnTo>
                  <a:lnTo>
                    <a:pt x="2724" y="57"/>
                  </a:lnTo>
                  <a:lnTo>
                    <a:pt x="2722" y="63"/>
                  </a:lnTo>
                  <a:lnTo>
                    <a:pt x="2718" y="68"/>
                  </a:lnTo>
                  <a:lnTo>
                    <a:pt x="2714" y="73"/>
                  </a:lnTo>
                  <a:lnTo>
                    <a:pt x="2709" y="77"/>
                  </a:lnTo>
                  <a:lnTo>
                    <a:pt x="2704" y="80"/>
                  </a:lnTo>
                  <a:lnTo>
                    <a:pt x="2699" y="81"/>
                  </a:lnTo>
                  <a:lnTo>
                    <a:pt x="2695" y="81"/>
                  </a:lnTo>
                  <a:lnTo>
                    <a:pt x="2689" y="80"/>
                  </a:lnTo>
                  <a:lnTo>
                    <a:pt x="2679" y="77"/>
                  </a:lnTo>
                  <a:lnTo>
                    <a:pt x="2667" y="77"/>
                  </a:lnTo>
                  <a:lnTo>
                    <a:pt x="2661" y="80"/>
                  </a:lnTo>
                  <a:lnTo>
                    <a:pt x="2654" y="83"/>
                  </a:lnTo>
                  <a:lnTo>
                    <a:pt x="2649" y="88"/>
                  </a:lnTo>
                  <a:lnTo>
                    <a:pt x="2646" y="93"/>
                  </a:lnTo>
                  <a:lnTo>
                    <a:pt x="2643" y="100"/>
                  </a:lnTo>
                  <a:lnTo>
                    <a:pt x="2640" y="107"/>
                  </a:lnTo>
                  <a:lnTo>
                    <a:pt x="2639" y="115"/>
                  </a:lnTo>
                  <a:lnTo>
                    <a:pt x="2638" y="123"/>
                  </a:lnTo>
                  <a:lnTo>
                    <a:pt x="2614" y="115"/>
                  </a:lnTo>
                  <a:lnTo>
                    <a:pt x="2593" y="108"/>
                  </a:lnTo>
                  <a:lnTo>
                    <a:pt x="2571" y="100"/>
                  </a:lnTo>
                  <a:lnTo>
                    <a:pt x="2549" y="91"/>
                  </a:lnTo>
                  <a:lnTo>
                    <a:pt x="2544" y="88"/>
                  </a:lnTo>
                  <a:lnTo>
                    <a:pt x="2541" y="84"/>
                  </a:lnTo>
                  <a:lnTo>
                    <a:pt x="2537" y="81"/>
                  </a:lnTo>
                  <a:lnTo>
                    <a:pt x="2535" y="77"/>
                  </a:lnTo>
                  <a:lnTo>
                    <a:pt x="2532" y="74"/>
                  </a:lnTo>
                  <a:lnTo>
                    <a:pt x="2528" y="71"/>
                  </a:lnTo>
                  <a:lnTo>
                    <a:pt x="2525" y="68"/>
                  </a:lnTo>
                  <a:lnTo>
                    <a:pt x="2519" y="68"/>
                  </a:lnTo>
                  <a:lnTo>
                    <a:pt x="2515" y="68"/>
                  </a:lnTo>
                  <a:lnTo>
                    <a:pt x="2512" y="71"/>
                  </a:lnTo>
                  <a:lnTo>
                    <a:pt x="2509" y="74"/>
                  </a:lnTo>
                  <a:lnTo>
                    <a:pt x="2507" y="78"/>
                  </a:lnTo>
                  <a:lnTo>
                    <a:pt x="2506" y="83"/>
                  </a:lnTo>
                  <a:lnTo>
                    <a:pt x="2503" y="86"/>
                  </a:lnTo>
                  <a:lnTo>
                    <a:pt x="2500" y="91"/>
                  </a:lnTo>
                  <a:lnTo>
                    <a:pt x="2496" y="93"/>
                  </a:lnTo>
                  <a:lnTo>
                    <a:pt x="2490" y="98"/>
                  </a:lnTo>
                  <a:lnTo>
                    <a:pt x="2482" y="99"/>
                  </a:lnTo>
                  <a:lnTo>
                    <a:pt x="2474" y="100"/>
                  </a:lnTo>
                  <a:lnTo>
                    <a:pt x="2466" y="99"/>
                  </a:lnTo>
                  <a:lnTo>
                    <a:pt x="2458" y="98"/>
                  </a:lnTo>
                  <a:lnTo>
                    <a:pt x="2450" y="98"/>
                  </a:lnTo>
                  <a:lnTo>
                    <a:pt x="2441" y="98"/>
                  </a:lnTo>
                  <a:lnTo>
                    <a:pt x="2433" y="100"/>
                  </a:lnTo>
                  <a:lnTo>
                    <a:pt x="2427" y="103"/>
                  </a:lnTo>
                  <a:lnTo>
                    <a:pt x="2424" y="108"/>
                  </a:lnTo>
                  <a:lnTo>
                    <a:pt x="2421" y="112"/>
                  </a:lnTo>
                  <a:lnTo>
                    <a:pt x="2418" y="118"/>
                  </a:lnTo>
                  <a:lnTo>
                    <a:pt x="2417" y="124"/>
                  </a:lnTo>
                  <a:lnTo>
                    <a:pt x="2415" y="129"/>
                  </a:lnTo>
                  <a:lnTo>
                    <a:pt x="2411" y="135"/>
                  </a:lnTo>
                  <a:lnTo>
                    <a:pt x="2407" y="139"/>
                  </a:lnTo>
                  <a:lnTo>
                    <a:pt x="2401" y="142"/>
                  </a:lnTo>
                  <a:lnTo>
                    <a:pt x="2395" y="144"/>
                  </a:lnTo>
                  <a:lnTo>
                    <a:pt x="2389" y="144"/>
                  </a:lnTo>
                  <a:lnTo>
                    <a:pt x="2382" y="144"/>
                  </a:lnTo>
                  <a:lnTo>
                    <a:pt x="2370" y="144"/>
                  </a:lnTo>
                  <a:lnTo>
                    <a:pt x="2356" y="145"/>
                  </a:lnTo>
                  <a:lnTo>
                    <a:pt x="2347" y="148"/>
                  </a:lnTo>
                  <a:lnTo>
                    <a:pt x="2339" y="151"/>
                  </a:lnTo>
                  <a:lnTo>
                    <a:pt x="2332" y="154"/>
                  </a:lnTo>
                  <a:lnTo>
                    <a:pt x="2325" y="159"/>
                  </a:lnTo>
                  <a:lnTo>
                    <a:pt x="2313" y="168"/>
                  </a:lnTo>
                  <a:lnTo>
                    <a:pt x="2300" y="180"/>
                  </a:lnTo>
                  <a:lnTo>
                    <a:pt x="2294" y="175"/>
                  </a:lnTo>
                  <a:lnTo>
                    <a:pt x="2288" y="168"/>
                  </a:lnTo>
                  <a:lnTo>
                    <a:pt x="2283" y="161"/>
                  </a:lnTo>
                  <a:lnTo>
                    <a:pt x="2280" y="154"/>
                  </a:lnTo>
                  <a:lnTo>
                    <a:pt x="2274" y="140"/>
                  </a:lnTo>
                  <a:lnTo>
                    <a:pt x="2269" y="123"/>
                  </a:lnTo>
                  <a:lnTo>
                    <a:pt x="2259" y="126"/>
                  </a:lnTo>
                  <a:lnTo>
                    <a:pt x="2248" y="128"/>
                  </a:lnTo>
                  <a:lnTo>
                    <a:pt x="2238" y="129"/>
                  </a:lnTo>
                  <a:lnTo>
                    <a:pt x="2228" y="129"/>
                  </a:lnTo>
                  <a:lnTo>
                    <a:pt x="2218" y="131"/>
                  </a:lnTo>
                  <a:lnTo>
                    <a:pt x="2209" y="133"/>
                  </a:lnTo>
                  <a:lnTo>
                    <a:pt x="2204" y="134"/>
                  </a:lnTo>
                  <a:lnTo>
                    <a:pt x="2200" y="136"/>
                  </a:lnTo>
                  <a:lnTo>
                    <a:pt x="2195" y="139"/>
                  </a:lnTo>
                  <a:lnTo>
                    <a:pt x="2192" y="142"/>
                  </a:lnTo>
                  <a:lnTo>
                    <a:pt x="2186" y="148"/>
                  </a:lnTo>
                  <a:lnTo>
                    <a:pt x="2183" y="156"/>
                  </a:lnTo>
                  <a:lnTo>
                    <a:pt x="2180" y="162"/>
                  </a:lnTo>
                  <a:lnTo>
                    <a:pt x="2179" y="170"/>
                  </a:lnTo>
                  <a:lnTo>
                    <a:pt x="2178" y="177"/>
                  </a:lnTo>
                  <a:lnTo>
                    <a:pt x="2175" y="185"/>
                  </a:lnTo>
                  <a:lnTo>
                    <a:pt x="2171" y="191"/>
                  </a:lnTo>
                  <a:lnTo>
                    <a:pt x="2166" y="196"/>
                  </a:lnTo>
                  <a:lnTo>
                    <a:pt x="2161" y="191"/>
                  </a:lnTo>
                  <a:lnTo>
                    <a:pt x="2158" y="185"/>
                  </a:lnTo>
                  <a:lnTo>
                    <a:pt x="2155" y="179"/>
                  </a:lnTo>
                  <a:lnTo>
                    <a:pt x="2153" y="174"/>
                  </a:lnTo>
                  <a:lnTo>
                    <a:pt x="2149" y="161"/>
                  </a:lnTo>
                  <a:lnTo>
                    <a:pt x="2143" y="149"/>
                  </a:lnTo>
                  <a:lnTo>
                    <a:pt x="2140" y="144"/>
                  </a:lnTo>
                  <a:lnTo>
                    <a:pt x="2136" y="141"/>
                  </a:lnTo>
                  <a:lnTo>
                    <a:pt x="2131" y="137"/>
                  </a:lnTo>
                  <a:lnTo>
                    <a:pt x="2126" y="135"/>
                  </a:lnTo>
                  <a:lnTo>
                    <a:pt x="2115" y="132"/>
                  </a:lnTo>
                  <a:lnTo>
                    <a:pt x="2105" y="126"/>
                  </a:lnTo>
                  <a:lnTo>
                    <a:pt x="2099" y="120"/>
                  </a:lnTo>
                  <a:lnTo>
                    <a:pt x="2094" y="115"/>
                  </a:lnTo>
                  <a:lnTo>
                    <a:pt x="2091" y="109"/>
                  </a:lnTo>
                  <a:lnTo>
                    <a:pt x="2088" y="102"/>
                  </a:lnTo>
                  <a:lnTo>
                    <a:pt x="2080" y="90"/>
                  </a:lnTo>
                  <a:lnTo>
                    <a:pt x="2069" y="77"/>
                  </a:lnTo>
                  <a:lnTo>
                    <a:pt x="2064" y="83"/>
                  </a:lnTo>
                  <a:lnTo>
                    <a:pt x="2057" y="88"/>
                  </a:lnTo>
                  <a:lnTo>
                    <a:pt x="2055" y="90"/>
                  </a:lnTo>
                  <a:lnTo>
                    <a:pt x="2051" y="92"/>
                  </a:lnTo>
                  <a:lnTo>
                    <a:pt x="2048" y="93"/>
                  </a:lnTo>
                  <a:lnTo>
                    <a:pt x="2043" y="93"/>
                  </a:lnTo>
                  <a:lnTo>
                    <a:pt x="2038" y="93"/>
                  </a:lnTo>
                  <a:lnTo>
                    <a:pt x="2032" y="92"/>
                  </a:lnTo>
                  <a:lnTo>
                    <a:pt x="2027" y="90"/>
                  </a:lnTo>
                  <a:lnTo>
                    <a:pt x="2023" y="86"/>
                  </a:lnTo>
                  <a:lnTo>
                    <a:pt x="2015" y="78"/>
                  </a:lnTo>
                  <a:lnTo>
                    <a:pt x="2008" y="69"/>
                  </a:lnTo>
                  <a:lnTo>
                    <a:pt x="2001" y="60"/>
                  </a:lnTo>
                  <a:lnTo>
                    <a:pt x="1994" y="54"/>
                  </a:lnTo>
                  <a:lnTo>
                    <a:pt x="1989" y="50"/>
                  </a:lnTo>
                  <a:lnTo>
                    <a:pt x="1984" y="48"/>
                  </a:lnTo>
                  <a:lnTo>
                    <a:pt x="1979" y="46"/>
                  </a:lnTo>
                  <a:lnTo>
                    <a:pt x="1973" y="46"/>
                  </a:lnTo>
                  <a:lnTo>
                    <a:pt x="1967" y="46"/>
                  </a:lnTo>
                  <a:lnTo>
                    <a:pt x="1964" y="48"/>
                  </a:lnTo>
                  <a:lnTo>
                    <a:pt x="1960" y="50"/>
                  </a:lnTo>
                  <a:lnTo>
                    <a:pt x="1956" y="52"/>
                  </a:lnTo>
                  <a:lnTo>
                    <a:pt x="1950" y="59"/>
                  </a:lnTo>
                  <a:lnTo>
                    <a:pt x="1945" y="68"/>
                  </a:lnTo>
                  <a:lnTo>
                    <a:pt x="1939" y="76"/>
                  </a:lnTo>
                  <a:lnTo>
                    <a:pt x="1933" y="83"/>
                  </a:lnTo>
                  <a:lnTo>
                    <a:pt x="1930" y="86"/>
                  </a:lnTo>
                  <a:lnTo>
                    <a:pt x="1926" y="89"/>
                  </a:lnTo>
                  <a:lnTo>
                    <a:pt x="1922" y="90"/>
                  </a:lnTo>
                  <a:lnTo>
                    <a:pt x="1916" y="91"/>
                  </a:lnTo>
                  <a:lnTo>
                    <a:pt x="1907" y="90"/>
                  </a:lnTo>
                  <a:lnTo>
                    <a:pt x="1899" y="86"/>
                  </a:lnTo>
                  <a:lnTo>
                    <a:pt x="1892" y="83"/>
                  </a:lnTo>
                  <a:lnTo>
                    <a:pt x="1886" y="77"/>
                  </a:lnTo>
                  <a:lnTo>
                    <a:pt x="1872" y="66"/>
                  </a:lnTo>
                  <a:lnTo>
                    <a:pt x="1858" y="55"/>
                  </a:lnTo>
                  <a:lnTo>
                    <a:pt x="1822" y="61"/>
                  </a:lnTo>
                  <a:lnTo>
                    <a:pt x="1820" y="64"/>
                  </a:lnTo>
                  <a:lnTo>
                    <a:pt x="1817" y="71"/>
                  </a:lnTo>
                  <a:lnTo>
                    <a:pt x="1815" y="75"/>
                  </a:lnTo>
                  <a:lnTo>
                    <a:pt x="1812" y="80"/>
                  </a:lnTo>
                  <a:lnTo>
                    <a:pt x="1811" y="85"/>
                  </a:lnTo>
                  <a:lnTo>
                    <a:pt x="1811" y="91"/>
                  </a:lnTo>
                  <a:lnTo>
                    <a:pt x="1811" y="205"/>
                  </a:lnTo>
                  <a:lnTo>
                    <a:pt x="1810" y="227"/>
                  </a:lnTo>
                  <a:lnTo>
                    <a:pt x="1811" y="245"/>
                  </a:lnTo>
                  <a:lnTo>
                    <a:pt x="1812" y="254"/>
                  </a:lnTo>
                  <a:lnTo>
                    <a:pt x="1813" y="263"/>
                  </a:lnTo>
                  <a:lnTo>
                    <a:pt x="1816" y="273"/>
                  </a:lnTo>
                  <a:lnTo>
                    <a:pt x="1819" y="284"/>
                  </a:lnTo>
                  <a:lnTo>
                    <a:pt x="1821" y="289"/>
                  </a:lnTo>
                  <a:lnTo>
                    <a:pt x="1825" y="295"/>
                  </a:lnTo>
                  <a:lnTo>
                    <a:pt x="1828" y="299"/>
                  </a:lnTo>
                  <a:lnTo>
                    <a:pt x="1832" y="304"/>
                  </a:lnTo>
                  <a:lnTo>
                    <a:pt x="1836" y="308"/>
                  </a:lnTo>
                  <a:lnTo>
                    <a:pt x="1838" y="313"/>
                  </a:lnTo>
                  <a:lnTo>
                    <a:pt x="1841" y="319"/>
                  </a:lnTo>
                  <a:lnTo>
                    <a:pt x="1842" y="325"/>
                  </a:lnTo>
                  <a:lnTo>
                    <a:pt x="1841" y="344"/>
                  </a:lnTo>
                  <a:lnTo>
                    <a:pt x="1837" y="359"/>
                  </a:lnTo>
                  <a:lnTo>
                    <a:pt x="1833" y="374"/>
                  </a:lnTo>
                  <a:lnTo>
                    <a:pt x="1826" y="388"/>
                  </a:lnTo>
                  <a:lnTo>
                    <a:pt x="1811" y="416"/>
                  </a:lnTo>
                  <a:lnTo>
                    <a:pt x="1796" y="448"/>
                  </a:lnTo>
                  <a:lnTo>
                    <a:pt x="1788" y="460"/>
                  </a:lnTo>
                  <a:lnTo>
                    <a:pt x="1781" y="470"/>
                  </a:lnTo>
                  <a:lnTo>
                    <a:pt x="1776" y="476"/>
                  </a:lnTo>
                  <a:lnTo>
                    <a:pt x="1774" y="482"/>
                  </a:lnTo>
                  <a:lnTo>
                    <a:pt x="1771" y="489"/>
                  </a:lnTo>
                  <a:lnTo>
                    <a:pt x="1770" y="495"/>
                  </a:lnTo>
                  <a:lnTo>
                    <a:pt x="1771" y="511"/>
                  </a:lnTo>
                  <a:lnTo>
                    <a:pt x="1774" y="525"/>
                  </a:lnTo>
                  <a:lnTo>
                    <a:pt x="1777" y="538"/>
                  </a:lnTo>
                  <a:lnTo>
                    <a:pt x="1782" y="551"/>
                  </a:lnTo>
                  <a:lnTo>
                    <a:pt x="1786" y="563"/>
                  </a:lnTo>
                  <a:lnTo>
                    <a:pt x="1790" y="576"/>
                  </a:lnTo>
                  <a:lnTo>
                    <a:pt x="1792" y="591"/>
                  </a:lnTo>
                  <a:lnTo>
                    <a:pt x="1793" y="605"/>
                  </a:lnTo>
                  <a:lnTo>
                    <a:pt x="1793" y="720"/>
                  </a:lnTo>
                  <a:lnTo>
                    <a:pt x="1793" y="728"/>
                  </a:lnTo>
                  <a:lnTo>
                    <a:pt x="1794" y="736"/>
                  </a:lnTo>
                  <a:lnTo>
                    <a:pt x="1796" y="742"/>
                  </a:lnTo>
                  <a:lnTo>
                    <a:pt x="1799" y="749"/>
                  </a:lnTo>
                  <a:lnTo>
                    <a:pt x="1805" y="762"/>
                  </a:lnTo>
                  <a:lnTo>
                    <a:pt x="1812" y="773"/>
                  </a:lnTo>
                  <a:lnTo>
                    <a:pt x="1819" y="785"/>
                  </a:lnTo>
                  <a:lnTo>
                    <a:pt x="1826" y="798"/>
                  </a:lnTo>
                  <a:lnTo>
                    <a:pt x="1828" y="805"/>
                  </a:lnTo>
                  <a:lnTo>
                    <a:pt x="1830" y="811"/>
                  </a:lnTo>
                  <a:lnTo>
                    <a:pt x="1832" y="818"/>
                  </a:lnTo>
                  <a:lnTo>
                    <a:pt x="1832" y="826"/>
                  </a:lnTo>
                  <a:lnTo>
                    <a:pt x="1828" y="843"/>
                  </a:lnTo>
                  <a:lnTo>
                    <a:pt x="1825" y="859"/>
                  </a:lnTo>
                  <a:lnTo>
                    <a:pt x="1826" y="868"/>
                  </a:lnTo>
                  <a:lnTo>
                    <a:pt x="1828" y="875"/>
                  </a:lnTo>
                  <a:lnTo>
                    <a:pt x="1833" y="883"/>
                  </a:lnTo>
                  <a:lnTo>
                    <a:pt x="1836" y="890"/>
                  </a:lnTo>
                  <a:lnTo>
                    <a:pt x="1841" y="896"/>
                  </a:lnTo>
                  <a:lnTo>
                    <a:pt x="1844" y="903"/>
                  </a:lnTo>
                  <a:lnTo>
                    <a:pt x="1846" y="911"/>
                  </a:lnTo>
                  <a:lnTo>
                    <a:pt x="1847" y="920"/>
                  </a:lnTo>
                  <a:lnTo>
                    <a:pt x="1845" y="927"/>
                  </a:lnTo>
                  <a:lnTo>
                    <a:pt x="1842" y="933"/>
                  </a:lnTo>
                  <a:lnTo>
                    <a:pt x="1826" y="930"/>
                  </a:lnTo>
                  <a:lnTo>
                    <a:pt x="1812" y="927"/>
                  </a:lnTo>
                  <a:lnTo>
                    <a:pt x="1799" y="924"/>
                  </a:lnTo>
                  <a:lnTo>
                    <a:pt x="1783" y="924"/>
                  </a:lnTo>
                  <a:lnTo>
                    <a:pt x="1773" y="924"/>
                  </a:lnTo>
                  <a:lnTo>
                    <a:pt x="1764" y="926"/>
                  </a:lnTo>
                  <a:lnTo>
                    <a:pt x="1756" y="928"/>
                  </a:lnTo>
                  <a:lnTo>
                    <a:pt x="1748" y="933"/>
                  </a:lnTo>
                  <a:lnTo>
                    <a:pt x="1732" y="943"/>
                  </a:lnTo>
                  <a:lnTo>
                    <a:pt x="1716" y="955"/>
                  </a:lnTo>
                  <a:lnTo>
                    <a:pt x="1702" y="966"/>
                  </a:lnTo>
                  <a:lnTo>
                    <a:pt x="1690" y="975"/>
                  </a:lnTo>
                  <a:lnTo>
                    <a:pt x="1685" y="979"/>
                  </a:lnTo>
                  <a:lnTo>
                    <a:pt x="1681" y="986"/>
                  </a:lnTo>
                  <a:lnTo>
                    <a:pt x="1676" y="993"/>
                  </a:lnTo>
                  <a:lnTo>
                    <a:pt x="1674" y="1001"/>
                  </a:lnTo>
                  <a:lnTo>
                    <a:pt x="1671" y="1019"/>
                  </a:lnTo>
                  <a:lnTo>
                    <a:pt x="1667" y="1035"/>
                  </a:lnTo>
                  <a:lnTo>
                    <a:pt x="1664" y="1050"/>
                  </a:lnTo>
                  <a:lnTo>
                    <a:pt x="1658" y="1067"/>
                  </a:lnTo>
                  <a:lnTo>
                    <a:pt x="1645" y="1097"/>
                  </a:lnTo>
                  <a:lnTo>
                    <a:pt x="1631" y="1124"/>
                  </a:lnTo>
                  <a:lnTo>
                    <a:pt x="1619" y="1149"/>
                  </a:lnTo>
                  <a:lnTo>
                    <a:pt x="1605" y="1173"/>
                  </a:lnTo>
                  <a:lnTo>
                    <a:pt x="1593" y="1197"/>
                  </a:lnTo>
                  <a:lnTo>
                    <a:pt x="1581" y="1222"/>
                  </a:lnTo>
                  <a:lnTo>
                    <a:pt x="1570" y="1249"/>
                  </a:lnTo>
                  <a:lnTo>
                    <a:pt x="1559" y="1279"/>
                  </a:lnTo>
                  <a:lnTo>
                    <a:pt x="1548" y="1276"/>
                  </a:lnTo>
                  <a:lnTo>
                    <a:pt x="1539" y="1271"/>
                  </a:lnTo>
                  <a:lnTo>
                    <a:pt x="1530" y="1267"/>
                  </a:lnTo>
                  <a:lnTo>
                    <a:pt x="1522" y="1262"/>
                  </a:lnTo>
                  <a:lnTo>
                    <a:pt x="1506" y="1252"/>
                  </a:lnTo>
                  <a:lnTo>
                    <a:pt x="1493" y="1241"/>
                  </a:lnTo>
                  <a:lnTo>
                    <a:pt x="1479" y="1229"/>
                  </a:lnTo>
                  <a:lnTo>
                    <a:pt x="1465" y="1218"/>
                  </a:lnTo>
                  <a:lnTo>
                    <a:pt x="1449" y="1207"/>
                  </a:lnTo>
                  <a:lnTo>
                    <a:pt x="1429" y="1197"/>
                  </a:lnTo>
                  <a:lnTo>
                    <a:pt x="1424" y="1194"/>
                  </a:lnTo>
                  <a:lnTo>
                    <a:pt x="1417" y="1193"/>
                  </a:lnTo>
                  <a:lnTo>
                    <a:pt x="1411" y="1193"/>
                  </a:lnTo>
                  <a:lnTo>
                    <a:pt x="1404" y="1194"/>
                  </a:lnTo>
                  <a:lnTo>
                    <a:pt x="1399" y="1195"/>
                  </a:lnTo>
                  <a:lnTo>
                    <a:pt x="1392" y="1197"/>
                  </a:lnTo>
                  <a:lnTo>
                    <a:pt x="1385" y="1197"/>
                  </a:lnTo>
                  <a:lnTo>
                    <a:pt x="1378" y="1197"/>
                  </a:lnTo>
                  <a:lnTo>
                    <a:pt x="1373" y="1194"/>
                  </a:lnTo>
                  <a:lnTo>
                    <a:pt x="1367" y="1192"/>
                  </a:lnTo>
                  <a:lnTo>
                    <a:pt x="1363" y="1188"/>
                  </a:lnTo>
                  <a:lnTo>
                    <a:pt x="1358" y="1184"/>
                  </a:lnTo>
                  <a:lnTo>
                    <a:pt x="1354" y="1181"/>
                  </a:lnTo>
                  <a:lnTo>
                    <a:pt x="1349" y="1177"/>
                  </a:lnTo>
                  <a:lnTo>
                    <a:pt x="1343" y="1175"/>
                  </a:lnTo>
                  <a:lnTo>
                    <a:pt x="1337" y="1174"/>
                  </a:lnTo>
                  <a:lnTo>
                    <a:pt x="1332" y="1174"/>
                  </a:lnTo>
                  <a:lnTo>
                    <a:pt x="1329" y="1175"/>
                  </a:lnTo>
                  <a:lnTo>
                    <a:pt x="1326" y="1176"/>
                  </a:lnTo>
                  <a:lnTo>
                    <a:pt x="1323" y="1178"/>
                  </a:lnTo>
                  <a:lnTo>
                    <a:pt x="1320" y="1184"/>
                  </a:lnTo>
                  <a:lnTo>
                    <a:pt x="1316" y="1191"/>
                  </a:lnTo>
                  <a:lnTo>
                    <a:pt x="1313" y="1199"/>
                  </a:lnTo>
                  <a:lnTo>
                    <a:pt x="1309" y="1207"/>
                  </a:lnTo>
                  <a:lnTo>
                    <a:pt x="1306" y="1215"/>
                  </a:lnTo>
                  <a:lnTo>
                    <a:pt x="1301" y="1222"/>
                  </a:lnTo>
                  <a:lnTo>
                    <a:pt x="1296" y="1228"/>
                  </a:lnTo>
                  <a:lnTo>
                    <a:pt x="1289" y="1233"/>
                  </a:lnTo>
                  <a:lnTo>
                    <a:pt x="1282" y="1236"/>
                  </a:lnTo>
                  <a:lnTo>
                    <a:pt x="1274" y="1239"/>
                  </a:lnTo>
                  <a:lnTo>
                    <a:pt x="1259" y="1243"/>
                  </a:lnTo>
                  <a:lnTo>
                    <a:pt x="1244" y="1248"/>
                  </a:lnTo>
                  <a:lnTo>
                    <a:pt x="1233" y="1252"/>
                  </a:lnTo>
                  <a:lnTo>
                    <a:pt x="1224" y="1258"/>
                  </a:lnTo>
                  <a:lnTo>
                    <a:pt x="1215" y="1263"/>
                  </a:lnTo>
                  <a:lnTo>
                    <a:pt x="1205" y="1267"/>
                  </a:lnTo>
                  <a:lnTo>
                    <a:pt x="1195" y="1268"/>
                  </a:lnTo>
                  <a:lnTo>
                    <a:pt x="1186" y="1268"/>
                  </a:lnTo>
                  <a:lnTo>
                    <a:pt x="1177" y="1267"/>
                  </a:lnTo>
                  <a:lnTo>
                    <a:pt x="1169" y="1266"/>
                  </a:lnTo>
                  <a:lnTo>
                    <a:pt x="1160" y="1265"/>
                  </a:lnTo>
                  <a:lnTo>
                    <a:pt x="1152" y="1266"/>
                  </a:lnTo>
                  <a:lnTo>
                    <a:pt x="1148" y="1267"/>
                  </a:lnTo>
                  <a:lnTo>
                    <a:pt x="1145" y="1268"/>
                  </a:lnTo>
                  <a:lnTo>
                    <a:pt x="1141" y="1270"/>
                  </a:lnTo>
                  <a:lnTo>
                    <a:pt x="1137" y="1274"/>
                  </a:lnTo>
                  <a:lnTo>
                    <a:pt x="1134" y="1277"/>
                  </a:lnTo>
                  <a:lnTo>
                    <a:pt x="1131" y="1280"/>
                  </a:lnTo>
                  <a:lnTo>
                    <a:pt x="1129" y="1285"/>
                  </a:lnTo>
                  <a:lnTo>
                    <a:pt x="1127" y="1288"/>
                  </a:lnTo>
                  <a:lnTo>
                    <a:pt x="1125" y="1297"/>
                  </a:lnTo>
                  <a:lnTo>
                    <a:pt x="1124" y="1306"/>
                  </a:lnTo>
                  <a:lnTo>
                    <a:pt x="1122" y="1314"/>
                  </a:lnTo>
                  <a:lnTo>
                    <a:pt x="1120" y="1323"/>
                  </a:lnTo>
                  <a:lnTo>
                    <a:pt x="1117" y="1333"/>
                  </a:lnTo>
                  <a:lnTo>
                    <a:pt x="1111" y="1340"/>
                  </a:lnTo>
                  <a:lnTo>
                    <a:pt x="1104" y="1348"/>
                  </a:lnTo>
                  <a:lnTo>
                    <a:pt x="1098" y="1354"/>
                  </a:lnTo>
                  <a:lnTo>
                    <a:pt x="1091" y="1360"/>
                  </a:lnTo>
                  <a:lnTo>
                    <a:pt x="1083" y="1363"/>
                  </a:lnTo>
                  <a:lnTo>
                    <a:pt x="1075" y="1367"/>
                  </a:lnTo>
                  <a:lnTo>
                    <a:pt x="1066" y="1369"/>
                  </a:lnTo>
                  <a:lnTo>
                    <a:pt x="1057" y="1370"/>
                  </a:lnTo>
                  <a:lnTo>
                    <a:pt x="1047" y="1370"/>
                  </a:lnTo>
                  <a:lnTo>
                    <a:pt x="971" y="1370"/>
                  </a:lnTo>
                  <a:lnTo>
                    <a:pt x="936" y="1370"/>
                  </a:lnTo>
                  <a:lnTo>
                    <a:pt x="904" y="1372"/>
                  </a:lnTo>
                  <a:lnTo>
                    <a:pt x="889" y="1374"/>
                  </a:lnTo>
                  <a:lnTo>
                    <a:pt x="873" y="1378"/>
                  </a:lnTo>
                  <a:lnTo>
                    <a:pt x="856" y="1381"/>
                  </a:lnTo>
                  <a:lnTo>
                    <a:pt x="838" y="1386"/>
                  </a:lnTo>
                  <a:lnTo>
                    <a:pt x="831" y="1389"/>
                  </a:lnTo>
                  <a:lnTo>
                    <a:pt x="826" y="1393"/>
                  </a:lnTo>
                  <a:lnTo>
                    <a:pt x="820" y="1396"/>
                  </a:lnTo>
                  <a:lnTo>
                    <a:pt x="814" y="1401"/>
                  </a:lnTo>
                  <a:lnTo>
                    <a:pt x="810" y="1405"/>
                  </a:lnTo>
                  <a:lnTo>
                    <a:pt x="804" y="1408"/>
                  </a:lnTo>
                  <a:lnTo>
                    <a:pt x="797" y="1411"/>
                  </a:lnTo>
                  <a:lnTo>
                    <a:pt x="791" y="1412"/>
                  </a:lnTo>
                  <a:lnTo>
                    <a:pt x="781" y="1411"/>
                  </a:lnTo>
                  <a:lnTo>
                    <a:pt x="772" y="1408"/>
                  </a:lnTo>
                  <a:lnTo>
                    <a:pt x="766" y="1405"/>
                  </a:lnTo>
                  <a:lnTo>
                    <a:pt x="758" y="1402"/>
                  </a:lnTo>
                  <a:lnTo>
                    <a:pt x="751" y="1398"/>
                  </a:lnTo>
                  <a:lnTo>
                    <a:pt x="743" y="1395"/>
                  </a:lnTo>
                  <a:lnTo>
                    <a:pt x="735" y="1394"/>
                  </a:lnTo>
                  <a:lnTo>
                    <a:pt x="726" y="1393"/>
                  </a:lnTo>
                  <a:lnTo>
                    <a:pt x="716" y="1393"/>
                  </a:lnTo>
                  <a:lnTo>
                    <a:pt x="706" y="1395"/>
                  </a:lnTo>
                  <a:lnTo>
                    <a:pt x="697" y="1399"/>
                  </a:lnTo>
                  <a:lnTo>
                    <a:pt x="689" y="1404"/>
                  </a:lnTo>
                  <a:lnTo>
                    <a:pt x="674" y="1415"/>
                  </a:lnTo>
                  <a:lnTo>
                    <a:pt x="660" y="1428"/>
                  </a:lnTo>
                  <a:lnTo>
                    <a:pt x="647" y="1440"/>
                  </a:lnTo>
                  <a:lnTo>
                    <a:pt x="631" y="1452"/>
                  </a:lnTo>
                  <a:lnTo>
                    <a:pt x="623" y="1456"/>
                  </a:lnTo>
                  <a:lnTo>
                    <a:pt x="614" y="1461"/>
                  </a:lnTo>
                  <a:lnTo>
                    <a:pt x="605" y="1463"/>
                  </a:lnTo>
                  <a:lnTo>
                    <a:pt x="595" y="1463"/>
                  </a:lnTo>
                  <a:lnTo>
                    <a:pt x="591" y="1476"/>
                  </a:lnTo>
                  <a:lnTo>
                    <a:pt x="595" y="1484"/>
                  </a:lnTo>
                  <a:lnTo>
                    <a:pt x="598" y="1491"/>
                  </a:lnTo>
                  <a:lnTo>
                    <a:pt x="600" y="1499"/>
                  </a:lnTo>
                  <a:lnTo>
                    <a:pt x="600" y="1508"/>
                  </a:lnTo>
                  <a:lnTo>
                    <a:pt x="600" y="1518"/>
                  </a:lnTo>
                  <a:lnTo>
                    <a:pt x="598" y="1527"/>
                  </a:lnTo>
                  <a:lnTo>
                    <a:pt x="595" y="1535"/>
                  </a:lnTo>
                  <a:lnTo>
                    <a:pt x="591" y="1543"/>
                  </a:lnTo>
                  <a:lnTo>
                    <a:pt x="587" y="1551"/>
                  </a:lnTo>
                  <a:lnTo>
                    <a:pt x="583" y="1560"/>
                  </a:lnTo>
                  <a:lnTo>
                    <a:pt x="580" y="1569"/>
                  </a:lnTo>
                  <a:lnTo>
                    <a:pt x="578" y="1578"/>
                  </a:lnTo>
                  <a:lnTo>
                    <a:pt x="578" y="1593"/>
                  </a:lnTo>
                  <a:lnTo>
                    <a:pt x="580" y="1607"/>
                  </a:lnTo>
                  <a:lnTo>
                    <a:pt x="580" y="1612"/>
                  </a:lnTo>
                  <a:lnTo>
                    <a:pt x="580" y="1619"/>
                  </a:lnTo>
                  <a:lnTo>
                    <a:pt x="579" y="1625"/>
                  </a:lnTo>
                  <a:lnTo>
                    <a:pt x="575" y="1630"/>
                  </a:lnTo>
                  <a:lnTo>
                    <a:pt x="571" y="1634"/>
                  </a:lnTo>
                  <a:lnTo>
                    <a:pt x="566" y="1636"/>
                  </a:lnTo>
                  <a:lnTo>
                    <a:pt x="561" y="1638"/>
                  </a:lnTo>
                  <a:lnTo>
                    <a:pt x="556" y="1640"/>
                  </a:lnTo>
                  <a:lnTo>
                    <a:pt x="550" y="1642"/>
                  </a:lnTo>
                  <a:lnTo>
                    <a:pt x="546" y="1643"/>
                  </a:lnTo>
                  <a:lnTo>
                    <a:pt x="541" y="1645"/>
                  </a:lnTo>
                  <a:lnTo>
                    <a:pt x="537" y="1650"/>
                  </a:lnTo>
                  <a:lnTo>
                    <a:pt x="531" y="1657"/>
                  </a:lnTo>
                  <a:lnTo>
                    <a:pt x="527" y="1664"/>
                  </a:lnTo>
                  <a:lnTo>
                    <a:pt x="524" y="1672"/>
                  </a:lnTo>
                  <a:lnTo>
                    <a:pt x="523" y="1680"/>
                  </a:lnTo>
                  <a:lnTo>
                    <a:pt x="522" y="1697"/>
                  </a:lnTo>
                  <a:lnTo>
                    <a:pt x="520" y="1717"/>
                  </a:lnTo>
                  <a:lnTo>
                    <a:pt x="510" y="1711"/>
                  </a:lnTo>
                  <a:lnTo>
                    <a:pt x="501" y="1706"/>
                  </a:lnTo>
                  <a:lnTo>
                    <a:pt x="491" y="1701"/>
                  </a:lnTo>
                  <a:lnTo>
                    <a:pt x="481" y="1695"/>
                  </a:lnTo>
                  <a:lnTo>
                    <a:pt x="479" y="1692"/>
                  </a:lnTo>
                  <a:lnTo>
                    <a:pt x="477" y="1687"/>
                  </a:lnTo>
                  <a:lnTo>
                    <a:pt x="474" y="1684"/>
                  </a:lnTo>
                  <a:lnTo>
                    <a:pt x="473" y="1679"/>
                  </a:lnTo>
                  <a:lnTo>
                    <a:pt x="471" y="1675"/>
                  </a:lnTo>
                  <a:lnTo>
                    <a:pt x="470" y="1671"/>
                  </a:lnTo>
                  <a:lnTo>
                    <a:pt x="467" y="1670"/>
                  </a:lnTo>
                  <a:lnTo>
                    <a:pt x="462" y="1669"/>
                  </a:lnTo>
                  <a:lnTo>
                    <a:pt x="453" y="1670"/>
                  </a:lnTo>
                  <a:lnTo>
                    <a:pt x="446" y="1672"/>
                  </a:lnTo>
                  <a:lnTo>
                    <a:pt x="439" y="1677"/>
                  </a:lnTo>
                  <a:lnTo>
                    <a:pt x="434" y="1683"/>
                  </a:lnTo>
                  <a:lnTo>
                    <a:pt x="421" y="1695"/>
                  </a:lnTo>
                  <a:lnTo>
                    <a:pt x="408" y="1708"/>
                  </a:lnTo>
                  <a:lnTo>
                    <a:pt x="400" y="1692"/>
                  </a:lnTo>
                  <a:lnTo>
                    <a:pt x="393" y="1676"/>
                  </a:lnTo>
                  <a:lnTo>
                    <a:pt x="387" y="1661"/>
                  </a:lnTo>
                  <a:lnTo>
                    <a:pt x="382" y="1643"/>
                  </a:lnTo>
                  <a:lnTo>
                    <a:pt x="374" y="1650"/>
                  </a:lnTo>
                  <a:lnTo>
                    <a:pt x="367" y="1657"/>
                  </a:lnTo>
                  <a:lnTo>
                    <a:pt x="361" y="1663"/>
                  </a:lnTo>
                  <a:lnTo>
                    <a:pt x="357" y="1670"/>
                  </a:lnTo>
                  <a:lnTo>
                    <a:pt x="349" y="1686"/>
                  </a:lnTo>
                  <a:lnTo>
                    <a:pt x="343" y="1702"/>
                  </a:lnTo>
                  <a:lnTo>
                    <a:pt x="337" y="1719"/>
                  </a:lnTo>
                  <a:lnTo>
                    <a:pt x="332" y="1737"/>
                  </a:lnTo>
                  <a:lnTo>
                    <a:pt x="328" y="1745"/>
                  </a:lnTo>
                  <a:lnTo>
                    <a:pt x="324" y="1754"/>
                  </a:lnTo>
                  <a:lnTo>
                    <a:pt x="319" y="1763"/>
                  </a:lnTo>
                  <a:lnTo>
                    <a:pt x="315" y="1772"/>
                  </a:lnTo>
                  <a:lnTo>
                    <a:pt x="302" y="1765"/>
                  </a:lnTo>
                  <a:lnTo>
                    <a:pt x="290" y="1761"/>
                  </a:lnTo>
                  <a:lnTo>
                    <a:pt x="279" y="1757"/>
                  </a:lnTo>
                  <a:lnTo>
                    <a:pt x="268" y="1754"/>
                  </a:lnTo>
                  <a:lnTo>
                    <a:pt x="257" y="1752"/>
                  </a:lnTo>
                  <a:lnTo>
                    <a:pt x="245" y="1751"/>
                  </a:lnTo>
                  <a:lnTo>
                    <a:pt x="232" y="1749"/>
                  </a:lnTo>
                  <a:lnTo>
                    <a:pt x="218" y="1749"/>
                  </a:lnTo>
                  <a:lnTo>
                    <a:pt x="205" y="1751"/>
                  </a:lnTo>
                  <a:lnTo>
                    <a:pt x="194" y="1753"/>
                  </a:lnTo>
                  <a:lnTo>
                    <a:pt x="183" y="1757"/>
                  </a:lnTo>
                  <a:lnTo>
                    <a:pt x="174" y="1762"/>
                  </a:lnTo>
                  <a:lnTo>
                    <a:pt x="156" y="1774"/>
                  </a:lnTo>
                  <a:lnTo>
                    <a:pt x="135" y="17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700"/>
            </a:p>
          </p:txBody>
        </p:sp>
        <p:sp>
          <p:nvSpPr>
            <p:cNvPr id="27" name="Freeform 99"/>
            <p:cNvSpPr>
              <a:spLocks/>
            </p:cNvSpPr>
            <p:nvPr/>
          </p:nvSpPr>
          <p:spPr bwMode="auto">
            <a:xfrm>
              <a:off x="3479358" y="3503992"/>
              <a:ext cx="45252" cy="66547"/>
            </a:xfrm>
            <a:custGeom>
              <a:avLst/>
              <a:gdLst>
                <a:gd name="T0" fmla="*/ 10 w 171"/>
                <a:gd name="T1" fmla="*/ 2 h 253"/>
                <a:gd name="T2" fmla="*/ 0 w 171"/>
                <a:gd name="T3" fmla="*/ 2 h 253"/>
                <a:gd name="T4" fmla="*/ 0 w 171"/>
                <a:gd name="T5" fmla="*/ 21 h 253"/>
                <a:gd name="T6" fmla="*/ 1 w 171"/>
                <a:gd name="T7" fmla="*/ 43 h 253"/>
                <a:gd name="T8" fmla="*/ 2 w 171"/>
                <a:gd name="T9" fmla="*/ 62 h 253"/>
                <a:gd name="T10" fmla="*/ 5 w 171"/>
                <a:gd name="T11" fmla="*/ 80 h 253"/>
                <a:gd name="T12" fmla="*/ 10 w 171"/>
                <a:gd name="T13" fmla="*/ 102 h 253"/>
                <a:gd name="T14" fmla="*/ 12 w 171"/>
                <a:gd name="T15" fmla="*/ 110 h 253"/>
                <a:gd name="T16" fmla="*/ 15 w 171"/>
                <a:gd name="T17" fmla="*/ 118 h 253"/>
                <a:gd name="T18" fmla="*/ 19 w 171"/>
                <a:gd name="T19" fmla="*/ 126 h 253"/>
                <a:gd name="T20" fmla="*/ 22 w 171"/>
                <a:gd name="T21" fmla="*/ 132 h 253"/>
                <a:gd name="T22" fmla="*/ 28 w 171"/>
                <a:gd name="T23" fmla="*/ 138 h 253"/>
                <a:gd name="T24" fmla="*/ 34 w 171"/>
                <a:gd name="T25" fmla="*/ 143 h 253"/>
                <a:gd name="T26" fmla="*/ 40 w 171"/>
                <a:gd name="T27" fmla="*/ 146 h 253"/>
                <a:gd name="T28" fmla="*/ 48 w 171"/>
                <a:gd name="T29" fmla="*/ 147 h 253"/>
                <a:gd name="T30" fmla="*/ 65 w 171"/>
                <a:gd name="T31" fmla="*/ 144 h 253"/>
                <a:gd name="T32" fmla="*/ 81 w 171"/>
                <a:gd name="T33" fmla="*/ 141 h 253"/>
                <a:gd name="T34" fmla="*/ 86 w 171"/>
                <a:gd name="T35" fmla="*/ 143 h 253"/>
                <a:gd name="T36" fmla="*/ 89 w 171"/>
                <a:gd name="T37" fmla="*/ 145 h 253"/>
                <a:gd name="T38" fmla="*/ 91 w 171"/>
                <a:gd name="T39" fmla="*/ 148 h 253"/>
                <a:gd name="T40" fmla="*/ 94 w 171"/>
                <a:gd name="T41" fmla="*/ 154 h 253"/>
                <a:gd name="T42" fmla="*/ 96 w 171"/>
                <a:gd name="T43" fmla="*/ 164 h 253"/>
                <a:gd name="T44" fmla="*/ 98 w 171"/>
                <a:gd name="T45" fmla="*/ 175 h 253"/>
                <a:gd name="T46" fmla="*/ 103 w 171"/>
                <a:gd name="T47" fmla="*/ 189 h 253"/>
                <a:gd name="T48" fmla="*/ 108 w 171"/>
                <a:gd name="T49" fmla="*/ 199 h 253"/>
                <a:gd name="T50" fmla="*/ 113 w 171"/>
                <a:gd name="T51" fmla="*/ 211 h 253"/>
                <a:gd name="T52" fmla="*/ 117 w 171"/>
                <a:gd name="T53" fmla="*/ 224 h 253"/>
                <a:gd name="T54" fmla="*/ 121 w 171"/>
                <a:gd name="T55" fmla="*/ 234 h 253"/>
                <a:gd name="T56" fmla="*/ 125 w 171"/>
                <a:gd name="T57" fmla="*/ 243 h 253"/>
                <a:gd name="T58" fmla="*/ 129 w 171"/>
                <a:gd name="T59" fmla="*/ 247 h 253"/>
                <a:gd name="T60" fmla="*/ 131 w 171"/>
                <a:gd name="T61" fmla="*/ 250 h 253"/>
                <a:gd name="T62" fmla="*/ 135 w 171"/>
                <a:gd name="T63" fmla="*/ 253 h 253"/>
                <a:gd name="T64" fmla="*/ 140 w 171"/>
                <a:gd name="T65" fmla="*/ 253 h 253"/>
                <a:gd name="T66" fmla="*/ 147 w 171"/>
                <a:gd name="T67" fmla="*/ 251 h 253"/>
                <a:gd name="T68" fmla="*/ 154 w 171"/>
                <a:gd name="T69" fmla="*/ 249 h 253"/>
                <a:gd name="T70" fmla="*/ 159 w 171"/>
                <a:gd name="T71" fmla="*/ 245 h 253"/>
                <a:gd name="T72" fmla="*/ 163 w 171"/>
                <a:gd name="T73" fmla="*/ 240 h 253"/>
                <a:gd name="T74" fmla="*/ 166 w 171"/>
                <a:gd name="T75" fmla="*/ 233 h 253"/>
                <a:gd name="T76" fmla="*/ 168 w 171"/>
                <a:gd name="T77" fmla="*/ 226 h 253"/>
                <a:gd name="T78" fmla="*/ 171 w 171"/>
                <a:gd name="T79" fmla="*/ 220 h 253"/>
                <a:gd name="T80" fmla="*/ 171 w 171"/>
                <a:gd name="T81" fmla="*/ 212 h 253"/>
                <a:gd name="T82" fmla="*/ 171 w 171"/>
                <a:gd name="T83" fmla="*/ 202 h 253"/>
                <a:gd name="T84" fmla="*/ 169 w 171"/>
                <a:gd name="T85" fmla="*/ 194 h 253"/>
                <a:gd name="T86" fmla="*/ 167 w 171"/>
                <a:gd name="T87" fmla="*/ 185 h 253"/>
                <a:gd name="T88" fmla="*/ 166 w 171"/>
                <a:gd name="T89" fmla="*/ 177 h 253"/>
                <a:gd name="T90" fmla="*/ 160 w 171"/>
                <a:gd name="T91" fmla="*/ 161 h 253"/>
                <a:gd name="T92" fmla="*/ 154 w 171"/>
                <a:gd name="T93" fmla="*/ 144 h 253"/>
                <a:gd name="T94" fmla="*/ 151 w 171"/>
                <a:gd name="T95" fmla="*/ 138 h 253"/>
                <a:gd name="T96" fmla="*/ 149 w 171"/>
                <a:gd name="T97" fmla="*/ 131 h 253"/>
                <a:gd name="T98" fmla="*/ 148 w 171"/>
                <a:gd name="T99" fmla="*/ 129 h 253"/>
                <a:gd name="T100" fmla="*/ 147 w 171"/>
                <a:gd name="T101" fmla="*/ 127 h 253"/>
                <a:gd name="T102" fmla="*/ 145 w 171"/>
                <a:gd name="T103" fmla="*/ 126 h 253"/>
                <a:gd name="T104" fmla="*/ 142 w 171"/>
                <a:gd name="T105" fmla="*/ 125 h 253"/>
                <a:gd name="T106" fmla="*/ 132 w 171"/>
                <a:gd name="T107" fmla="*/ 121 h 253"/>
                <a:gd name="T108" fmla="*/ 122 w 171"/>
                <a:gd name="T109" fmla="*/ 119 h 253"/>
                <a:gd name="T110" fmla="*/ 117 w 171"/>
                <a:gd name="T111" fmla="*/ 117 h 253"/>
                <a:gd name="T112" fmla="*/ 114 w 171"/>
                <a:gd name="T113" fmla="*/ 114 h 253"/>
                <a:gd name="T114" fmla="*/ 112 w 171"/>
                <a:gd name="T115" fmla="*/ 111 h 253"/>
                <a:gd name="T116" fmla="*/ 112 w 171"/>
                <a:gd name="T117" fmla="*/ 106 h 253"/>
                <a:gd name="T118" fmla="*/ 112 w 171"/>
                <a:gd name="T119" fmla="*/ 101 h 253"/>
                <a:gd name="T120" fmla="*/ 113 w 171"/>
                <a:gd name="T121" fmla="*/ 95 h 253"/>
                <a:gd name="T122" fmla="*/ 115 w 171"/>
                <a:gd name="T123" fmla="*/ 91 h 253"/>
                <a:gd name="T124" fmla="*/ 117 w 171"/>
                <a:gd name="T125" fmla="*/ 86 h 253"/>
                <a:gd name="T126" fmla="*/ 118 w 171"/>
                <a:gd name="T127" fmla="*/ 8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  <a:cxn ang="0">
                  <a:pos x="T126" y="T127"/>
                </a:cxn>
              </a:cxnLst>
              <a:rect l="0" t="0" r="r" b="b"/>
              <a:pathLst>
                <a:path w="171" h="253">
                  <a:moveTo>
                    <a:pt x="10" y="2"/>
                  </a:moveTo>
                  <a:lnTo>
                    <a:pt x="0" y="2"/>
                  </a:lnTo>
                  <a:lnTo>
                    <a:pt x="0" y="21"/>
                  </a:lnTo>
                  <a:lnTo>
                    <a:pt x="1" y="43"/>
                  </a:lnTo>
                  <a:lnTo>
                    <a:pt x="2" y="62"/>
                  </a:lnTo>
                  <a:lnTo>
                    <a:pt x="5" y="80"/>
                  </a:lnTo>
                  <a:lnTo>
                    <a:pt x="10" y="102"/>
                  </a:lnTo>
                  <a:lnTo>
                    <a:pt x="12" y="110"/>
                  </a:lnTo>
                  <a:lnTo>
                    <a:pt x="15" y="118"/>
                  </a:lnTo>
                  <a:lnTo>
                    <a:pt x="19" y="126"/>
                  </a:lnTo>
                  <a:lnTo>
                    <a:pt x="22" y="132"/>
                  </a:lnTo>
                  <a:lnTo>
                    <a:pt x="28" y="138"/>
                  </a:lnTo>
                  <a:lnTo>
                    <a:pt x="34" y="143"/>
                  </a:lnTo>
                  <a:lnTo>
                    <a:pt x="40" y="146"/>
                  </a:lnTo>
                  <a:lnTo>
                    <a:pt x="48" y="147"/>
                  </a:lnTo>
                  <a:lnTo>
                    <a:pt x="65" y="144"/>
                  </a:lnTo>
                  <a:lnTo>
                    <a:pt x="81" y="141"/>
                  </a:lnTo>
                  <a:lnTo>
                    <a:pt x="86" y="143"/>
                  </a:lnTo>
                  <a:lnTo>
                    <a:pt x="89" y="145"/>
                  </a:lnTo>
                  <a:lnTo>
                    <a:pt x="91" y="148"/>
                  </a:lnTo>
                  <a:lnTo>
                    <a:pt x="94" y="154"/>
                  </a:lnTo>
                  <a:lnTo>
                    <a:pt x="96" y="164"/>
                  </a:lnTo>
                  <a:lnTo>
                    <a:pt x="98" y="175"/>
                  </a:lnTo>
                  <a:lnTo>
                    <a:pt x="103" y="189"/>
                  </a:lnTo>
                  <a:lnTo>
                    <a:pt x="108" y="199"/>
                  </a:lnTo>
                  <a:lnTo>
                    <a:pt x="113" y="211"/>
                  </a:lnTo>
                  <a:lnTo>
                    <a:pt x="117" y="224"/>
                  </a:lnTo>
                  <a:lnTo>
                    <a:pt x="121" y="234"/>
                  </a:lnTo>
                  <a:lnTo>
                    <a:pt x="125" y="243"/>
                  </a:lnTo>
                  <a:lnTo>
                    <a:pt x="129" y="247"/>
                  </a:lnTo>
                  <a:lnTo>
                    <a:pt x="131" y="250"/>
                  </a:lnTo>
                  <a:lnTo>
                    <a:pt x="135" y="253"/>
                  </a:lnTo>
                  <a:lnTo>
                    <a:pt x="140" y="253"/>
                  </a:lnTo>
                  <a:lnTo>
                    <a:pt x="147" y="251"/>
                  </a:lnTo>
                  <a:lnTo>
                    <a:pt x="154" y="249"/>
                  </a:lnTo>
                  <a:lnTo>
                    <a:pt x="159" y="245"/>
                  </a:lnTo>
                  <a:lnTo>
                    <a:pt x="163" y="240"/>
                  </a:lnTo>
                  <a:lnTo>
                    <a:pt x="166" y="233"/>
                  </a:lnTo>
                  <a:lnTo>
                    <a:pt x="168" y="226"/>
                  </a:lnTo>
                  <a:lnTo>
                    <a:pt x="171" y="220"/>
                  </a:lnTo>
                  <a:lnTo>
                    <a:pt x="171" y="212"/>
                  </a:lnTo>
                  <a:lnTo>
                    <a:pt x="171" y="202"/>
                  </a:lnTo>
                  <a:lnTo>
                    <a:pt x="169" y="194"/>
                  </a:lnTo>
                  <a:lnTo>
                    <a:pt x="167" y="185"/>
                  </a:lnTo>
                  <a:lnTo>
                    <a:pt x="166" y="177"/>
                  </a:lnTo>
                  <a:lnTo>
                    <a:pt x="160" y="161"/>
                  </a:lnTo>
                  <a:lnTo>
                    <a:pt x="154" y="144"/>
                  </a:lnTo>
                  <a:lnTo>
                    <a:pt x="151" y="138"/>
                  </a:lnTo>
                  <a:lnTo>
                    <a:pt x="149" y="131"/>
                  </a:lnTo>
                  <a:lnTo>
                    <a:pt x="148" y="129"/>
                  </a:lnTo>
                  <a:lnTo>
                    <a:pt x="147" y="127"/>
                  </a:lnTo>
                  <a:lnTo>
                    <a:pt x="145" y="126"/>
                  </a:lnTo>
                  <a:lnTo>
                    <a:pt x="142" y="125"/>
                  </a:lnTo>
                  <a:lnTo>
                    <a:pt x="132" y="121"/>
                  </a:lnTo>
                  <a:lnTo>
                    <a:pt x="122" y="119"/>
                  </a:lnTo>
                  <a:lnTo>
                    <a:pt x="117" y="117"/>
                  </a:lnTo>
                  <a:lnTo>
                    <a:pt x="114" y="114"/>
                  </a:lnTo>
                  <a:lnTo>
                    <a:pt x="112" y="111"/>
                  </a:lnTo>
                  <a:lnTo>
                    <a:pt x="112" y="106"/>
                  </a:lnTo>
                  <a:lnTo>
                    <a:pt x="112" y="101"/>
                  </a:lnTo>
                  <a:lnTo>
                    <a:pt x="113" y="95"/>
                  </a:lnTo>
                  <a:lnTo>
                    <a:pt x="115" y="91"/>
                  </a:lnTo>
                  <a:lnTo>
                    <a:pt x="117" y="86"/>
                  </a:lnTo>
                  <a:lnTo>
                    <a:pt x="118" y="80"/>
                  </a:lnTo>
                  <a:lnTo>
                    <a:pt x="121" y="76"/>
                  </a:lnTo>
                  <a:lnTo>
                    <a:pt x="122" y="70"/>
                  </a:lnTo>
                  <a:lnTo>
                    <a:pt x="123" y="64"/>
                  </a:lnTo>
                  <a:lnTo>
                    <a:pt x="122" y="53"/>
                  </a:lnTo>
                  <a:lnTo>
                    <a:pt x="120" y="42"/>
                  </a:lnTo>
                  <a:lnTo>
                    <a:pt x="116" y="32"/>
                  </a:lnTo>
                  <a:lnTo>
                    <a:pt x="112" y="23"/>
                  </a:lnTo>
                  <a:lnTo>
                    <a:pt x="105" y="13"/>
                  </a:lnTo>
                  <a:lnTo>
                    <a:pt x="97" y="7"/>
                  </a:lnTo>
                  <a:lnTo>
                    <a:pt x="94" y="4"/>
                  </a:lnTo>
                  <a:lnTo>
                    <a:pt x="88" y="2"/>
                  </a:lnTo>
                  <a:lnTo>
                    <a:pt x="83" y="1"/>
                  </a:lnTo>
                  <a:lnTo>
                    <a:pt x="78" y="0"/>
                  </a:lnTo>
                  <a:lnTo>
                    <a:pt x="66" y="1"/>
                  </a:lnTo>
                  <a:lnTo>
                    <a:pt x="57" y="3"/>
                  </a:lnTo>
                  <a:lnTo>
                    <a:pt x="48" y="7"/>
                  </a:lnTo>
                  <a:lnTo>
                    <a:pt x="37" y="9"/>
                  </a:lnTo>
                  <a:lnTo>
                    <a:pt x="23" y="6"/>
                  </a:lnTo>
                  <a:lnTo>
                    <a:pt x="10" y="2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700"/>
            </a:p>
          </p:txBody>
        </p:sp>
        <p:sp>
          <p:nvSpPr>
            <p:cNvPr id="28" name="Freeform 98"/>
            <p:cNvSpPr>
              <a:spLocks/>
            </p:cNvSpPr>
            <p:nvPr/>
          </p:nvSpPr>
          <p:spPr bwMode="auto">
            <a:xfrm>
              <a:off x="3443421" y="3642410"/>
              <a:ext cx="34605" cy="23957"/>
            </a:xfrm>
            <a:custGeom>
              <a:avLst/>
              <a:gdLst>
                <a:gd name="T0" fmla="*/ 0 w 134"/>
                <a:gd name="T1" fmla="*/ 29 h 91"/>
                <a:gd name="T2" fmla="*/ 3 w 134"/>
                <a:gd name="T3" fmla="*/ 43 h 91"/>
                <a:gd name="T4" fmla="*/ 8 w 134"/>
                <a:gd name="T5" fmla="*/ 58 h 91"/>
                <a:gd name="T6" fmla="*/ 10 w 134"/>
                <a:gd name="T7" fmla="*/ 67 h 91"/>
                <a:gd name="T8" fmla="*/ 12 w 134"/>
                <a:gd name="T9" fmla="*/ 75 h 91"/>
                <a:gd name="T10" fmla="*/ 13 w 134"/>
                <a:gd name="T11" fmla="*/ 80 h 91"/>
                <a:gd name="T12" fmla="*/ 14 w 134"/>
                <a:gd name="T13" fmla="*/ 83 h 91"/>
                <a:gd name="T14" fmla="*/ 17 w 134"/>
                <a:gd name="T15" fmla="*/ 85 h 91"/>
                <a:gd name="T16" fmla="*/ 21 w 134"/>
                <a:gd name="T17" fmla="*/ 88 h 91"/>
                <a:gd name="T18" fmla="*/ 25 w 134"/>
                <a:gd name="T19" fmla="*/ 90 h 91"/>
                <a:gd name="T20" fmla="*/ 31 w 134"/>
                <a:gd name="T21" fmla="*/ 91 h 91"/>
                <a:gd name="T22" fmla="*/ 34 w 134"/>
                <a:gd name="T23" fmla="*/ 91 h 91"/>
                <a:gd name="T24" fmla="*/ 39 w 134"/>
                <a:gd name="T25" fmla="*/ 91 h 91"/>
                <a:gd name="T26" fmla="*/ 48 w 134"/>
                <a:gd name="T27" fmla="*/ 90 h 91"/>
                <a:gd name="T28" fmla="*/ 59 w 134"/>
                <a:gd name="T29" fmla="*/ 90 h 91"/>
                <a:gd name="T30" fmla="*/ 68 w 134"/>
                <a:gd name="T31" fmla="*/ 90 h 91"/>
                <a:gd name="T32" fmla="*/ 78 w 134"/>
                <a:gd name="T33" fmla="*/ 89 h 91"/>
                <a:gd name="T34" fmla="*/ 85 w 134"/>
                <a:gd name="T35" fmla="*/ 88 h 91"/>
                <a:gd name="T36" fmla="*/ 94 w 134"/>
                <a:gd name="T37" fmla="*/ 85 h 91"/>
                <a:gd name="T38" fmla="*/ 108 w 134"/>
                <a:gd name="T39" fmla="*/ 82 h 91"/>
                <a:gd name="T40" fmla="*/ 121 w 134"/>
                <a:gd name="T41" fmla="*/ 77 h 91"/>
                <a:gd name="T42" fmla="*/ 126 w 134"/>
                <a:gd name="T43" fmla="*/ 74 h 91"/>
                <a:gd name="T44" fmla="*/ 130 w 134"/>
                <a:gd name="T45" fmla="*/ 71 h 91"/>
                <a:gd name="T46" fmla="*/ 133 w 134"/>
                <a:gd name="T47" fmla="*/ 65 h 91"/>
                <a:gd name="T48" fmla="*/ 134 w 134"/>
                <a:gd name="T49" fmla="*/ 59 h 91"/>
                <a:gd name="T50" fmla="*/ 133 w 134"/>
                <a:gd name="T51" fmla="*/ 55 h 91"/>
                <a:gd name="T52" fmla="*/ 131 w 134"/>
                <a:gd name="T53" fmla="*/ 51 h 91"/>
                <a:gd name="T54" fmla="*/ 127 w 134"/>
                <a:gd name="T55" fmla="*/ 49 h 91"/>
                <a:gd name="T56" fmla="*/ 123 w 134"/>
                <a:gd name="T57" fmla="*/ 48 h 91"/>
                <a:gd name="T58" fmla="*/ 118 w 134"/>
                <a:gd name="T59" fmla="*/ 46 h 91"/>
                <a:gd name="T60" fmla="*/ 113 w 134"/>
                <a:gd name="T61" fmla="*/ 45 h 91"/>
                <a:gd name="T62" fmla="*/ 108 w 134"/>
                <a:gd name="T63" fmla="*/ 41 h 91"/>
                <a:gd name="T64" fmla="*/ 105 w 134"/>
                <a:gd name="T65" fmla="*/ 38 h 91"/>
                <a:gd name="T66" fmla="*/ 96 w 134"/>
                <a:gd name="T67" fmla="*/ 26 h 91"/>
                <a:gd name="T68" fmla="*/ 89 w 134"/>
                <a:gd name="T69" fmla="*/ 16 h 91"/>
                <a:gd name="T70" fmla="*/ 84 w 134"/>
                <a:gd name="T71" fmla="*/ 12 h 91"/>
                <a:gd name="T72" fmla="*/ 80 w 134"/>
                <a:gd name="T73" fmla="*/ 8 h 91"/>
                <a:gd name="T74" fmla="*/ 74 w 134"/>
                <a:gd name="T75" fmla="*/ 4 h 91"/>
                <a:gd name="T76" fmla="*/ 67 w 134"/>
                <a:gd name="T77" fmla="*/ 1 h 91"/>
                <a:gd name="T78" fmla="*/ 62 w 134"/>
                <a:gd name="T79" fmla="*/ 0 h 91"/>
                <a:gd name="T80" fmla="*/ 56 w 134"/>
                <a:gd name="T81" fmla="*/ 1 h 91"/>
                <a:gd name="T82" fmla="*/ 50 w 134"/>
                <a:gd name="T83" fmla="*/ 3 h 91"/>
                <a:gd name="T84" fmla="*/ 44 w 134"/>
                <a:gd name="T85" fmla="*/ 5 h 91"/>
                <a:gd name="T86" fmla="*/ 29 w 134"/>
                <a:gd name="T87" fmla="*/ 7 h 91"/>
                <a:gd name="T88" fmla="*/ 15 w 134"/>
                <a:gd name="T89" fmla="*/ 11 h 91"/>
                <a:gd name="T90" fmla="*/ 10 w 134"/>
                <a:gd name="T91" fmla="*/ 14 h 91"/>
                <a:gd name="T92" fmla="*/ 4 w 134"/>
                <a:gd name="T93" fmla="*/ 17 h 91"/>
                <a:gd name="T94" fmla="*/ 3 w 134"/>
                <a:gd name="T95" fmla="*/ 20 h 91"/>
                <a:gd name="T96" fmla="*/ 2 w 134"/>
                <a:gd name="T97" fmla="*/ 22 h 91"/>
                <a:gd name="T98" fmla="*/ 0 w 134"/>
                <a:gd name="T99" fmla="*/ 25 h 91"/>
                <a:gd name="T100" fmla="*/ 0 w 134"/>
                <a:gd name="T101" fmla="*/ 2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4" h="91">
                  <a:moveTo>
                    <a:pt x="0" y="29"/>
                  </a:moveTo>
                  <a:lnTo>
                    <a:pt x="3" y="43"/>
                  </a:lnTo>
                  <a:lnTo>
                    <a:pt x="8" y="58"/>
                  </a:lnTo>
                  <a:lnTo>
                    <a:pt x="10" y="67"/>
                  </a:lnTo>
                  <a:lnTo>
                    <a:pt x="12" y="75"/>
                  </a:lnTo>
                  <a:lnTo>
                    <a:pt x="13" y="80"/>
                  </a:lnTo>
                  <a:lnTo>
                    <a:pt x="14" y="83"/>
                  </a:lnTo>
                  <a:lnTo>
                    <a:pt x="17" y="85"/>
                  </a:lnTo>
                  <a:lnTo>
                    <a:pt x="21" y="88"/>
                  </a:lnTo>
                  <a:lnTo>
                    <a:pt x="25" y="90"/>
                  </a:lnTo>
                  <a:lnTo>
                    <a:pt x="31" y="91"/>
                  </a:lnTo>
                  <a:lnTo>
                    <a:pt x="34" y="91"/>
                  </a:lnTo>
                  <a:lnTo>
                    <a:pt x="39" y="91"/>
                  </a:lnTo>
                  <a:lnTo>
                    <a:pt x="48" y="90"/>
                  </a:lnTo>
                  <a:lnTo>
                    <a:pt x="59" y="90"/>
                  </a:lnTo>
                  <a:lnTo>
                    <a:pt x="68" y="90"/>
                  </a:lnTo>
                  <a:lnTo>
                    <a:pt x="78" y="89"/>
                  </a:lnTo>
                  <a:lnTo>
                    <a:pt x="85" y="88"/>
                  </a:lnTo>
                  <a:lnTo>
                    <a:pt x="94" y="85"/>
                  </a:lnTo>
                  <a:lnTo>
                    <a:pt x="108" y="82"/>
                  </a:lnTo>
                  <a:lnTo>
                    <a:pt x="121" y="77"/>
                  </a:lnTo>
                  <a:lnTo>
                    <a:pt x="126" y="74"/>
                  </a:lnTo>
                  <a:lnTo>
                    <a:pt x="130" y="71"/>
                  </a:lnTo>
                  <a:lnTo>
                    <a:pt x="133" y="65"/>
                  </a:lnTo>
                  <a:lnTo>
                    <a:pt x="134" y="59"/>
                  </a:lnTo>
                  <a:lnTo>
                    <a:pt x="133" y="55"/>
                  </a:lnTo>
                  <a:lnTo>
                    <a:pt x="131" y="51"/>
                  </a:lnTo>
                  <a:lnTo>
                    <a:pt x="127" y="49"/>
                  </a:lnTo>
                  <a:lnTo>
                    <a:pt x="123" y="48"/>
                  </a:lnTo>
                  <a:lnTo>
                    <a:pt x="118" y="46"/>
                  </a:lnTo>
                  <a:lnTo>
                    <a:pt x="113" y="45"/>
                  </a:lnTo>
                  <a:lnTo>
                    <a:pt x="108" y="41"/>
                  </a:lnTo>
                  <a:lnTo>
                    <a:pt x="105" y="38"/>
                  </a:lnTo>
                  <a:lnTo>
                    <a:pt x="96" y="26"/>
                  </a:lnTo>
                  <a:lnTo>
                    <a:pt x="89" y="16"/>
                  </a:lnTo>
                  <a:lnTo>
                    <a:pt x="84" y="12"/>
                  </a:lnTo>
                  <a:lnTo>
                    <a:pt x="80" y="8"/>
                  </a:lnTo>
                  <a:lnTo>
                    <a:pt x="74" y="4"/>
                  </a:lnTo>
                  <a:lnTo>
                    <a:pt x="67" y="1"/>
                  </a:lnTo>
                  <a:lnTo>
                    <a:pt x="62" y="0"/>
                  </a:lnTo>
                  <a:lnTo>
                    <a:pt x="56" y="1"/>
                  </a:lnTo>
                  <a:lnTo>
                    <a:pt x="50" y="3"/>
                  </a:lnTo>
                  <a:lnTo>
                    <a:pt x="44" y="5"/>
                  </a:lnTo>
                  <a:lnTo>
                    <a:pt x="29" y="7"/>
                  </a:lnTo>
                  <a:lnTo>
                    <a:pt x="15" y="11"/>
                  </a:lnTo>
                  <a:lnTo>
                    <a:pt x="10" y="14"/>
                  </a:lnTo>
                  <a:lnTo>
                    <a:pt x="4" y="17"/>
                  </a:lnTo>
                  <a:lnTo>
                    <a:pt x="3" y="20"/>
                  </a:lnTo>
                  <a:lnTo>
                    <a:pt x="2" y="22"/>
                  </a:lnTo>
                  <a:lnTo>
                    <a:pt x="0" y="25"/>
                  </a:lnTo>
                  <a:lnTo>
                    <a:pt x="0" y="29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700"/>
            </a:p>
          </p:txBody>
        </p:sp>
        <p:sp>
          <p:nvSpPr>
            <p:cNvPr id="29" name="Freeform 97"/>
            <p:cNvSpPr>
              <a:spLocks/>
            </p:cNvSpPr>
            <p:nvPr/>
          </p:nvSpPr>
          <p:spPr bwMode="auto">
            <a:xfrm>
              <a:off x="3414141" y="2858481"/>
              <a:ext cx="1067422" cy="1014184"/>
            </a:xfrm>
            <a:custGeom>
              <a:avLst/>
              <a:gdLst>
                <a:gd name="T0" fmla="*/ 135 w 4011"/>
                <a:gd name="T1" fmla="*/ 1788 h 3810"/>
                <a:gd name="T2" fmla="*/ 131 w 4011"/>
                <a:gd name="T3" fmla="*/ 1794 h 3810"/>
                <a:gd name="T4" fmla="*/ 127 w 4011"/>
                <a:gd name="T5" fmla="*/ 1798 h 3810"/>
                <a:gd name="T6" fmla="*/ 122 w 4011"/>
                <a:gd name="T7" fmla="*/ 1802 h 3810"/>
                <a:gd name="T8" fmla="*/ 117 w 4011"/>
                <a:gd name="T9" fmla="*/ 1806 h 3810"/>
                <a:gd name="T10" fmla="*/ 110 w 4011"/>
                <a:gd name="T11" fmla="*/ 1809 h 3810"/>
                <a:gd name="T12" fmla="*/ 104 w 4011"/>
                <a:gd name="T13" fmla="*/ 1814 h 3810"/>
                <a:gd name="T14" fmla="*/ 100 w 4011"/>
                <a:gd name="T15" fmla="*/ 1819 h 3810"/>
                <a:gd name="T16" fmla="*/ 94 w 4011"/>
                <a:gd name="T17" fmla="*/ 1824 h 3810"/>
                <a:gd name="T18" fmla="*/ 86 w 4011"/>
                <a:gd name="T19" fmla="*/ 1839 h 3810"/>
                <a:gd name="T20" fmla="*/ 79 w 4011"/>
                <a:gd name="T21" fmla="*/ 1853 h 3810"/>
                <a:gd name="T22" fmla="*/ 76 w 4011"/>
                <a:gd name="T23" fmla="*/ 1858 h 3810"/>
                <a:gd name="T24" fmla="*/ 71 w 4011"/>
                <a:gd name="T25" fmla="*/ 1864 h 3810"/>
                <a:gd name="T26" fmla="*/ 64 w 4011"/>
                <a:gd name="T27" fmla="*/ 1868 h 3810"/>
                <a:gd name="T28" fmla="*/ 58 w 4011"/>
                <a:gd name="T29" fmla="*/ 1873 h 3810"/>
                <a:gd name="T30" fmla="*/ 57 w 4011"/>
                <a:gd name="T31" fmla="*/ 1887 h 3810"/>
                <a:gd name="T32" fmla="*/ 55 w 4011"/>
                <a:gd name="T33" fmla="*/ 1899 h 3810"/>
                <a:gd name="T34" fmla="*/ 57 w 4011"/>
                <a:gd name="T35" fmla="*/ 1914 h 3810"/>
                <a:gd name="T36" fmla="*/ 59 w 4011"/>
                <a:gd name="T37" fmla="*/ 1926 h 3810"/>
                <a:gd name="T38" fmla="*/ 62 w 4011"/>
                <a:gd name="T39" fmla="*/ 1939 h 3810"/>
                <a:gd name="T40" fmla="*/ 67 w 4011"/>
                <a:gd name="T41" fmla="*/ 1952 h 3810"/>
                <a:gd name="T42" fmla="*/ 69 w 4011"/>
                <a:gd name="T43" fmla="*/ 1958 h 3810"/>
                <a:gd name="T44" fmla="*/ 73 w 4011"/>
                <a:gd name="T45" fmla="*/ 1964 h 3810"/>
                <a:gd name="T46" fmla="*/ 78 w 4011"/>
                <a:gd name="T47" fmla="*/ 1968 h 3810"/>
                <a:gd name="T48" fmla="*/ 83 w 4011"/>
                <a:gd name="T49" fmla="*/ 1973 h 3810"/>
                <a:gd name="T50" fmla="*/ 87 w 4011"/>
                <a:gd name="T51" fmla="*/ 1977 h 3810"/>
                <a:gd name="T52" fmla="*/ 90 w 4011"/>
                <a:gd name="T53" fmla="*/ 1982 h 3810"/>
                <a:gd name="T54" fmla="*/ 94 w 4011"/>
                <a:gd name="T55" fmla="*/ 1987 h 3810"/>
                <a:gd name="T56" fmla="*/ 94 w 4011"/>
                <a:gd name="T57" fmla="*/ 1993 h 3810"/>
                <a:gd name="T58" fmla="*/ 94 w 4011"/>
                <a:gd name="T59" fmla="*/ 1999 h 3810"/>
                <a:gd name="T60" fmla="*/ 93 w 4011"/>
                <a:gd name="T61" fmla="*/ 2003 h 3810"/>
                <a:gd name="T62" fmla="*/ 90 w 4011"/>
                <a:gd name="T63" fmla="*/ 2008 h 3810"/>
                <a:gd name="T64" fmla="*/ 88 w 4011"/>
                <a:gd name="T65" fmla="*/ 2011 h 3810"/>
                <a:gd name="T66" fmla="*/ 85 w 4011"/>
                <a:gd name="T67" fmla="*/ 2015 h 3810"/>
                <a:gd name="T68" fmla="*/ 81 w 4011"/>
                <a:gd name="T69" fmla="*/ 2017 h 3810"/>
                <a:gd name="T70" fmla="*/ 77 w 4011"/>
                <a:gd name="T71" fmla="*/ 2019 h 3810"/>
                <a:gd name="T72" fmla="*/ 72 w 4011"/>
                <a:gd name="T73" fmla="*/ 2019 h 3810"/>
                <a:gd name="T74" fmla="*/ 61 w 4011"/>
                <a:gd name="T75" fmla="*/ 2018 h 3810"/>
                <a:gd name="T76" fmla="*/ 52 w 4011"/>
                <a:gd name="T77" fmla="*/ 2016 h 3810"/>
                <a:gd name="T78" fmla="*/ 43 w 4011"/>
                <a:gd name="T79" fmla="*/ 2012 h 3810"/>
                <a:gd name="T80" fmla="*/ 33 w 4011"/>
                <a:gd name="T81" fmla="*/ 2011 h 3810"/>
                <a:gd name="T82" fmla="*/ 16 w 4011"/>
                <a:gd name="T83" fmla="*/ 2013 h 3810"/>
                <a:gd name="T84" fmla="*/ 0 w 4011"/>
                <a:gd name="T85" fmla="*/ 2016 h 3810"/>
                <a:gd name="T86" fmla="*/ 2 w 4011"/>
                <a:gd name="T87" fmla="*/ 2026 h 3810"/>
                <a:gd name="T88" fmla="*/ 6 w 4011"/>
                <a:gd name="T89" fmla="*/ 2035 h 3810"/>
                <a:gd name="T90" fmla="*/ 11 w 4011"/>
                <a:gd name="T91" fmla="*/ 2043 h 3810"/>
                <a:gd name="T92" fmla="*/ 18 w 4011"/>
                <a:gd name="T93" fmla="*/ 2050 h 3810"/>
                <a:gd name="T94" fmla="*/ 25 w 4011"/>
                <a:gd name="T95" fmla="*/ 2055 h 3810"/>
                <a:gd name="T96" fmla="*/ 34 w 4011"/>
                <a:gd name="T97" fmla="*/ 2059 h 3810"/>
                <a:gd name="T98" fmla="*/ 43 w 4011"/>
                <a:gd name="T99" fmla="*/ 2062 h 3810"/>
                <a:gd name="T100" fmla="*/ 53 w 4011"/>
                <a:gd name="T101" fmla="*/ 2062 h 3810"/>
                <a:gd name="T102" fmla="*/ 90 w 4011"/>
                <a:gd name="T103" fmla="*/ 2062 h 3810"/>
                <a:gd name="T104" fmla="*/ 100 w 4011"/>
                <a:gd name="T105" fmla="*/ 2064 h 3810"/>
                <a:gd name="T106" fmla="*/ 107 w 4011"/>
                <a:gd name="T107" fmla="*/ 2066 h 3810"/>
                <a:gd name="T108" fmla="*/ 148 w 4011"/>
                <a:gd name="T109" fmla="*/ 2066 h 3810"/>
                <a:gd name="T110" fmla="*/ 164 w 4011"/>
                <a:gd name="T111" fmla="*/ 2067 h 3810"/>
                <a:gd name="T112" fmla="*/ 178 w 4011"/>
                <a:gd name="T113" fmla="*/ 2069 h 3810"/>
                <a:gd name="T114" fmla="*/ 191 w 4011"/>
                <a:gd name="T115" fmla="*/ 2072 h 3810"/>
                <a:gd name="T116" fmla="*/ 203 w 4011"/>
                <a:gd name="T117" fmla="*/ 2077 h 3810"/>
                <a:gd name="T118" fmla="*/ 228 w 4011"/>
                <a:gd name="T119" fmla="*/ 2088 h 3810"/>
                <a:gd name="T120" fmla="*/ 257 w 4011"/>
                <a:gd name="T121" fmla="*/ 2099 h 3810"/>
                <a:gd name="T122" fmla="*/ 273 w 4011"/>
                <a:gd name="T123" fmla="*/ 2106 h 3810"/>
                <a:gd name="T124" fmla="*/ 288 w 4011"/>
                <a:gd name="T125" fmla="*/ 2114 h 3810"/>
                <a:gd name="T126" fmla="*/ 294 w 4011"/>
                <a:gd name="T127" fmla="*/ 2116 h 3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  <a:cxn ang="0">
                  <a:pos x="T126" y="T127"/>
                </a:cxn>
              </a:cxnLst>
              <a:rect l="0" t="0" r="r" b="b"/>
              <a:pathLst>
                <a:path w="4011" h="3810">
                  <a:moveTo>
                    <a:pt x="135" y="1788"/>
                  </a:moveTo>
                  <a:lnTo>
                    <a:pt x="131" y="1794"/>
                  </a:lnTo>
                  <a:lnTo>
                    <a:pt x="127" y="1798"/>
                  </a:lnTo>
                  <a:lnTo>
                    <a:pt x="122" y="1802"/>
                  </a:lnTo>
                  <a:lnTo>
                    <a:pt x="117" y="1806"/>
                  </a:lnTo>
                  <a:lnTo>
                    <a:pt x="110" y="1809"/>
                  </a:lnTo>
                  <a:lnTo>
                    <a:pt x="104" y="1814"/>
                  </a:lnTo>
                  <a:lnTo>
                    <a:pt x="100" y="1819"/>
                  </a:lnTo>
                  <a:lnTo>
                    <a:pt x="94" y="1824"/>
                  </a:lnTo>
                  <a:lnTo>
                    <a:pt x="86" y="1839"/>
                  </a:lnTo>
                  <a:lnTo>
                    <a:pt x="79" y="1853"/>
                  </a:lnTo>
                  <a:lnTo>
                    <a:pt x="76" y="1858"/>
                  </a:lnTo>
                  <a:lnTo>
                    <a:pt x="71" y="1864"/>
                  </a:lnTo>
                  <a:lnTo>
                    <a:pt x="64" y="1868"/>
                  </a:lnTo>
                  <a:lnTo>
                    <a:pt x="58" y="1873"/>
                  </a:lnTo>
                  <a:lnTo>
                    <a:pt x="57" y="1887"/>
                  </a:lnTo>
                  <a:lnTo>
                    <a:pt x="55" y="1899"/>
                  </a:lnTo>
                  <a:lnTo>
                    <a:pt x="57" y="1914"/>
                  </a:lnTo>
                  <a:lnTo>
                    <a:pt x="59" y="1926"/>
                  </a:lnTo>
                  <a:lnTo>
                    <a:pt x="62" y="1939"/>
                  </a:lnTo>
                  <a:lnTo>
                    <a:pt x="67" y="1952"/>
                  </a:lnTo>
                  <a:lnTo>
                    <a:pt x="69" y="1958"/>
                  </a:lnTo>
                  <a:lnTo>
                    <a:pt x="73" y="1964"/>
                  </a:lnTo>
                  <a:lnTo>
                    <a:pt x="78" y="1968"/>
                  </a:lnTo>
                  <a:lnTo>
                    <a:pt x="83" y="1973"/>
                  </a:lnTo>
                  <a:lnTo>
                    <a:pt x="87" y="1977"/>
                  </a:lnTo>
                  <a:lnTo>
                    <a:pt x="90" y="1982"/>
                  </a:lnTo>
                  <a:lnTo>
                    <a:pt x="94" y="1987"/>
                  </a:lnTo>
                  <a:lnTo>
                    <a:pt x="94" y="1993"/>
                  </a:lnTo>
                  <a:lnTo>
                    <a:pt x="94" y="1999"/>
                  </a:lnTo>
                  <a:lnTo>
                    <a:pt x="93" y="2003"/>
                  </a:lnTo>
                  <a:lnTo>
                    <a:pt x="90" y="2008"/>
                  </a:lnTo>
                  <a:lnTo>
                    <a:pt x="88" y="2011"/>
                  </a:lnTo>
                  <a:lnTo>
                    <a:pt x="85" y="2015"/>
                  </a:lnTo>
                  <a:lnTo>
                    <a:pt x="81" y="2017"/>
                  </a:lnTo>
                  <a:lnTo>
                    <a:pt x="77" y="2019"/>
                  </a:lnTo>
                  <a:lnTo>
                    <a:pt x="72" y="2019"/>
                  </a:lnTo>
                  <a:lnTo>
                    <a:pt x="61" y="2018"/>
                  </a:lnTo>
                  <a:lnTo>
                    <a:pt x="52" y="2016"/>
                  </a:lnTo>
                  <a:lnTo>
                    <a:pt x="43" y="2012"/>
                  </a:lnTo>
                  <a:lnTo>
                    <a:pt x="33" y="2011"/>
                  </a:lnTo>
                  <a:lnTo>
                    <a:pt x="16" y="2013"/>
                  </a:lnTo>
                  <a:lnTo>
                    <a:pt x="0" y="2016"/>
                  </a:lnTo>
                  <a:lnTo>
                    <a:pt x="2" y="2026"/>
                  </a:lnTo>
                  <a:lnTo>
                    <a:pt x="6" y="2035"/>
                  </a:lnTo>
                  <a:lnTo>
                    <a:pt x="11" y="2043"/>
                  </a:lnTo>
                  <a:lnTo>
                    <a:pt x="18" y="2050"/>
                  </a:lnTo>
                  <a:lnTo>
                    <a:pt x="25" y="2055"/>
                  </a:lnTo>
                  <a:lnTo>
                    <a:pt x="34" y="2059"/>
                  </a:lnTo>
                  <a:lnTo>
                    <a:pt x="43" y="2062"/>
                  </a:lnTo>
                  <a:lnTo>
                    <a:pt x="53" y="2062"/>
                  </a:lnTo>
                  <a:lnTo>
                    <a:pt x="90" y="2062"/>
                  </a:lnTo>
                  <a:lnTo>
                    <a:pt x="100" y="2064"/>
                  </a:lnTo>
                  <a:lnTo>
                    <a:pt x="107" y="2066"/>
                  </a:lnTo>
                  <a:lnTo>
                    <a:pt x="148" y="2066"/>
                  </a:lnTo>
                  <a:lnTo>
                    <a:pt x="164" y="2067"/>
                  </a:lnTo>
                  <a:lnTo>
                    <a:pt x="178" y="2069"/>
                  </a:lnTo>
                  <a:lnTo>
                    <a:pt x="191" y="2072"/>
                  </a:lnTo>
                  <a:lnTo>
                    <a:pt x="203" y="2077"/>
                  </a:lnTo>
                  <a:lnTo>
                    <a:pt x="228" y="2088"/>
                  </a:lnTo>
                  <a:lnTo>
                    <a:pt x="257" y="2099"/>
                  </a:lnTo>
                  <a:lnTo>
                    <a:pt x="273" y="2106"/>
                  </a:lnTo>
                  <a:lnTo>
                    <a:pt x="288" y="2114"/>
                  </a:lnTo>
                  <a:lnTo>
                    <a:pt x="294" y="2116"/>
                  </a:lnTo>
                  <a:lnTo>
                    <a:pt x="302" y="2120"/>
                  </a:lnTo>
                  <a:lnTo>
                    <a:pt x="310" y="2121"/>
                  </a:lnTo>
                  <a:lnTo>
                    <a:pt x="319" y="2122"/>
                  </a:lnTo>
                  <a:lnTo>
                    <a:pt x="326" y="2121"/>
                  </a:lnTo>
                  <a:lnTo>
                    <a:pt x="332" y="2120"/>
                  </a:lnTo>
                  <a:lnTo>
                    <a:pt x="337" y="2118"/>
                  </a:lnTo>
                  <a:lnTo>
                    <a:pt x="343" y="2114"/>
                  </a:lnTo>
                  <a:lnTo>
                    <a:pt x="352" y="2105"/>
                  </a:lnTo>
                  <a:lnTo>
                    <a:pt x="361" y="2095"/>
                  </a:lnTo>
                  <a:lnTo>
                    <a:pt x="369" y="2087"/>
                  </a:lnTo>
                  <a:lnTo>
                    <a:pt x="377" y="2080"/>
                  </a:lnTo>
                  <a:lnTo>
                    <a:pt x="380" y="2077"/>
                  </a:lnTo>
                  <a:lnTo>
                    <a:pt x="384" y="2073"/>
                  </a:lnTo>
                  <a:lnTo>
                    <a:pt x="387" y="2069"/>
                  </a:lnTo>
                  <a:lnTo>
                    <a:pt x="390" y="2064"/>
                  </a:lnTo>
                  <a:lnTo>
                    <a:pt x="397" y="2049"/>
                  </a:lnTo>
                  <a:lnTo>
                    <a:pt x="407" y="2034"/>
                  </a:lnTo>
                  <a:lnTo>
                    <a:pt x="416" y="2021"/>
                  </a:lnTo>
                  <a:lnTo>
                    <a:pt x="426" y="2010"/>
                  </a:lnTo>
                  <a:lnTo>
                    <a:pt x="433" y="2005"/>
                  </a:lnTo>
                  <a:lnTo>
                    <a:pt x="438" y="2001"/>
                  </a:lnTo>
                  <a:lnTo>
                    <a:pt x="445" y="1998"/>
                  </a:lnTo>
                  <a:lnTo>
                    <a:pt x="452" y="1994"/>
                  </a:lnTo>
                  <a:lnTo>
                    <a:pt x="459" y="1992"/>
                  </a:lnTo>
                  <a:lnTo>
                    <a:pt x="467" y="1990"/>
                  </a:lnTo>
                  <a:lnTo>
                    <a:pt x="476" y="1988"/>
                  </a:lnTo>
                  <a:lnTo>
                    <a:pt x="484" y="1988"/>
                  </a:lnTo>
                  <a:lnTo>
                    <a:pt x="521" y="1988"/>
                  </a:lnTo>
                  <a:lnTo>
                    <a:pt x="540" y="1990"/>
                  </a:lnTo>
                  <a:lnTo>
                    <a:pt x="556" y="1993"/>
                  </a:lnTo>
                  <a:lnTo>
                    <a:pt x="573" y="1996"/>
                  </a:lnTo>
                  <a:lnTo>
                    <a:pt x="591" y="1999"/>
                  </a:lnTo>
                  <a:lnTo>
                    <a:pt x="624" y="1999"/>
                  </a:lnTo>
                  <a:lnTo>
                    <a:pt x="632" y="1999"/>
                  </a:lnTo>
                  <a:lnTo>
                    <a:pt x="639" y="2000"/>
                  </a:lnTo>
                  <a:lnTo>
                    <a:pt x="644" y="2002"/>
                  </a:lnTo>
                  <a:lnTo>
                    <a:pt x="651" y="2004"/>
                  </a:lnTo>
                  <a:lnTo>
                    <a:pt x="663" y="2009"/>
                  </a:lnTo>
                  <a:lnTo>
                    <a:pt x="676" y="2015"/>
                  </a:lnTo>
                  <a:lnTo>
                    <a:pt x="693" y="2020"/>
                  </a:lnTo>
                  <a:lnTo>
                    <a:pt x="708" y="2026"/>
                  </a:lnTo>
                  <a:lnTo>
                    <a:pt x="721" y="2033"/>
                  </a:lnTo>
                  <a:lnTo>
                    <a:pt x="737" y="2042"/>
                  </a:lnTo>
                  <a:lnTo>
                    <a:pt x="755" y="2052"/>
                  </a:lnTo>
                  <a:lnTo>
                    <a:pt x="771" y="2061"/>
                  </a:lnTo>
                  <a:lnTo>
                    <a:pt x="779" y="2067"/>
                  </a:lnTo>
                  <a:lnTo>
                    <a:pt x="786" y="2071"/>
                  </a:lnTo>
                  <a:lnTo>
                    <a:pt x="793" y="2078"/>
                  </a:lnTo>
                  <a:lnTo>
                    <a:pt x="800" y="2087"/>
                  </a:lnTo>
                  <a:lnTo>
                    <a:pt x="813" y="2105"/>
                  </a:lnTo>
                  <a:lnTo>
                    <a:pt x="823" y="2121"/>
                  </a:lnTo>
                  <a:lnTo>
                    <a:pt x="835" y="2137"/>
                  </a:lnTo>
                  <a:lnTo>
                    <a:pt x="849" y="2153"/>
                  </a:lnTo>
                  <a:lnTo>
                    <a:pt x="858" y="2161"/>
                  </a:lnTo>
                  <a:lnTo>
                    <a:pt x="868" y="2167"/>
                  </a:lnTo>
                  <a:lnTo>
                    <a:pt x="877" y="2172"/>
                  </a:lnTo>
                  <a:lnTo>
                    <a:pt x="887" y="2177"/>
                  </a:lnTo>
                  <a:lnTo>
                    <a:pt x="907" y="2183"/>
                  </a:lnTo>
                  <a:lnTo>
                    <a:pt x="930" y="2189"/>
                  </a:lnTo>
                  <a:lnTo>
                    <a:pt x="950" y="2196"/>
                  </a:lnTo>
                  <a:lnTo>
                    <a:pt x="967" y="2203"/>
                  </a:lnTo>
                  <a:lnTo>
                    <a:pt x="985" y="2208"/>
                  </a:lnTo>
                  <a:lnTo>
                    <a:pt x="1006" y="2212"/>
                  </a:lnTo>
                  <a:lnTo>
                    <a:pt x="1016" y="2215"/>
                  </a:lnTo>
                  <a:lnTo>
                    <a:pt x="1025" y="2218"/>
                  </a:lnTo>
                  <a:lnTo>
                    <a:pt x="1030" y="2221"/>
                  </a:lnTo>
                  <a:lnTo>
                    <a:pt x="1034" y="2222"/>
                  </a:lnTo>
                  <a:lnTo>
                    <a:pt x="1039" y="2223"/>
                  </a:lnTo>
                  <a:lnTo>
                    <a:pt x="1044" y="2224"/>
                  </a:lnTo>
                  <a:lnTo>
                    <a:pt x="1161" y="2224"/>
                  </a:lnTo>
                  <a:lnTo>
                    <a:pt x="1159" y="2228"/>
                  </a:lnTo>
                  <a:lnTo>
                    <a:pt x="1156" y="2232"/>
                  </a:lnTo>
                  <a:lnTo>
                    <a:pt x="1153" y="2234"/>
                  </a:lnTo>
                  <a:lnTo>
                    <a:pt x="1150" y="2238"/>
                  </a:lnTo>
                  <a:lnTo>
                    <a:pt x="1142" y="2241"/>
                  </a:lnTo>
                  <a:lnTo>
                    <a:pt x="1134" y="2243"/>
                  </a:lnTo>
                  <a:lnTo>
                    <a:pt x="1114" y="2245"/>
                  </a:lnTo>
                  <a:lnTo>
                    <a:pt x="1094" y="2245"/>
                  </a:lnTo>
                  <a:lnTo>
                    <a:pt x="1076" y="2243"/>
                  </a:lnTo>
                  <a:lnTo>
                    <a:pt x="1059" y="2241"/>
                  </a:lnTo>
                  <a:lnTo>
                    <a:pt x="1044" y="2238"/>
                  </a:lnTo>
                  <a:lnTo>
                    <a:pt x="1030" y="2234"/>
                  </a:lnTo>
                  <a:lnTo>
                    <a:pt x="999" y="2224"/>
                  </a:lnTo>
                  <a:lnTo>
                    <a:pt x="965" y="2215"/>
                  </a:lnTo>
                  <a:lnTo>
                    <a:pt x="923" y="2206"/>
                  </a:lnTo>
                  <a:lnTo>
                    <a:pt x="885" y="2198"/>
                  </a:lnTo>
                  <a:lnTo>
                    <a:pt x="868" y="2192"/>
                  </a:lnTo>
                  <a:lnTo>
                    <a:pt x="849" y="2186"/>
                  </a:lnTo>
                  <a:lnTo>
                    <a:pt x="830" y="2177"/>
                  </a:lnTo>
                  <a:lnTo>
                    <a:pt x="811" y="2165"/>
                  </a:lnTo>
                  <a:lnTo>
                    <a:pt x="794" y="2154"/>
                  </a:lnTo>
                  <a:lnTo>
                    <a:pt x="780" y="2143"/>
                  </a:lnTo>
                  <a:lnTo>
                    <a:pt x="767" y="2131"/>
                  </a:lnTo>
                  <a:lnTo>
                    <a:pt x="755" y="2120"/>
                  </a:lnTo>
                  <a:lnTo>
                    <a:pt x="732" y="2094"/>
                  </a:lnTo>
                  <a:lnTo>
                    <a:pt x="706" y="2066"/>
                  </a:lnTo>
                  <a:lnTo>
                    <a:pt x="699" y="2060"/>
                  </a:lnTo>
                  <a:lnTo>
                    <a:pt x="693" y="2055"/>
                  </a:lnTo>
                  <a:lnTo>
                    <a:pt x="686" y="2052"/>
                  </a:lnTo>
                  <a:lnTo>
                    <a:pt x="681" y="2050"/>
                  </a:lnTo>
                  <a:lnTo>
                    <a:pt x="666" y="2046"/>
                  </a:lnTo>
                  <a:lnTo>
                    <a:pt x="650" y="2043"/>
                  </a:lnTo>
                  <a:lnTo>
                    <a:pt x="625" y="2039"/>
                  </a:lnTo>
                  <a:lnTo>
                    <a:pt x="604" y="2035"/>
                  </a:lnTo>
                  <a:lnTo>
                    <a:pt x="592" y="2033"/>
                  </a:lnTo>
                  <a:lnTo>
                    <a:pt x="581" y="2030"/>
                  </a:lnTo>
                  <a:lnTo>
                    <a:pt x="570" y="2029"/>
                  </a:lnTo>
                  <a:lnTo>
                    <a:pt x="556" y="2029"/>
                  </a:lnTo>
                  <a:lnTo>
                    <a:pt x="533" y="2029"/>
                  </a:lnTo>
                  <a:lnTo>
                    <a:pt x="512" y="2030"/>
                  </a:lnTo>
                  <a:lnTo>
                    <a:pt x="491" y="2033"/>
                  </a:lnTo>
                  <a:lnTo>
                    <a:pt x="469" y="2038"/>
                  </a:lnTo>
                  <a:lnTo>
                    <a:pt x="453" y="2043"/>
                  </a:lnTo>
                  <a:lnTo>
                    <a:pt x="439" y="2049"/>
                  </a:lnTo>
                  <a:lnTo>
                    <a:pt x="434" y="2053"/>
                  </a:lnTo>
                  <a:lnTo>
                    <a:pt x="429" y="2058"/>
                  </a:lnTo>
                  <a:lnTo>
                    <a:pt x="425" y="2063"/>
                  </a:lnTo>
                  <a:lnTo>
                    <a:pt x="420" y="2070"/>
                  </a:lnTo>
                  <a:lnTo>
                    <a:pt x="418" y="2079"/>
                  </a:lnTo>
                  <a:lnTo>
                    <a:pt x="417" y="2087"/>
                  </a:lnTo>
                  <a:lnTo>
                    <a:pt x="416" y="2094"/>
                  </a:lnTo>
                  <a:lnTo>
                    <a:pt x="416" y="2102"/>
                  </a:lnTo>
                  <a:lnTo>
                    <a:pt x="414" y="2116"/>
                  </a:lnTo>
                  <a:lnTo>
                    <a:pt x="412" y="2133"/>
                  </a:lnTo>
                  <a:lnTo>
                    <a:pt x="408" y="2153"/>
                  </a:lnTo>
                  <a:lnTo>
                    <a:pt x="402" y="2170"/>
                  </a:lnTo>
                  <a:lnTo>
                    <a:pt x="400" y="2179"/>
                  </a:lnTo>
                  <a:lnTo>
                    <a:pt x="399" y="2188"/>
                  </a:lnTo>
                  <a:lnTo>
                    <a:pt x="397" y="2197"/>
                  </a:lnTo>
                  <a:lnTo>
                    <a:pt x="396" y="2207"/>
                  </a:lnTo>
                  <a:lnTo>
                    <a:pt x="396" y="2217"/>
                  </a:lnTo>
                  <a:lnTo>
                    <a:pt x="396" y="2226"/>
                  </a:lnTo>
                  <a:lnTo>
                    <a:pt x="396" y="2235"/>
                  </a:lnTo>
                  <a:lnTo>
                    <a:pt x="396" y="2246"/>
                  </a:lnTo>
                  <a:lnTo>
                    <a:pt x="390" y="2250"/>
                  </a:lnTo>
                  <a:lnTo>
                    <a:pt x="383" y="2252"/>
                  </a:lnTo>
                  <a:lnTo>
                    <a:pt x="376" y="2255"/>
                  </a:lnTo>
                  <a:lnTo>
                    <a:pt x="369" y="2257"/>
                  </a:lnTo>
                  <a:lnTo>
                    <a:pt x="356" y="2258"/>
                  </a:lnTo>
                  <a:lnTo>
                    <a:pt x="340" y="2258"/>
                  </a:lnTo>
                  <a:lnTo>
                    <a:pt x="341" y="2268"/>
                  </a:lnTo>
                  <a:lnTo>
                    <a:pt x="340" y="2278"/>
                  </a:lnTo>
                  <a:lnTo>
                    <a:pt x="345" y="2278"/>
                  </a:lnTo>
                  <a:lnTo>
                    <a:pt x="350" y="2280"/>
                  </a:lnTo>
                  <a:lnTo>
                    <a:pt x="354" y="2282"/>
                  </a:lnTo>
                  <a:lnTo>
                    <a:pt x="358" y="2284"/>
                  </a:lnTo>
                  <a:lnTo>
                    <a:pt x="366" y="2290"/>
                  </a:lnTo>
                  <a:lnTo>
                    <a:pt x="374" y="2295"/>
                  </a:lnTo>
                  <a:lnTo>
                    <a:pt x="380" y="2298"/>
                  </a:lnTo>
                  <a:lnTo>
                    <a:pt x="386" y="2300"/>
                  </a:lnTo>
                  <a:lnTo>
                    <a:pt x="392" y="2301"/>
                  </a:lnTo>
                  <a:lnTo>
                    <a:pt x="397" y="2301"/>
                  </a:lnTo>
                  <a:lnTo>
                    <a:pt x="403" y="2302"/>
                  </a:lnTo>
                  <a:lnTo>
                    <a:pt x="409" y="2302"/>
                  </a:lnTo>
                  <a:lnTo>
                    <a:pt x="414" y="2305"/>
                  </a:lnTo>
                  <a:lnTo>
                    <a:pt x="420" y="2307"/>
                  </a:lnTo>
                  <a:lnTo>
                    <a:pt x="433" y="2315"/>
                  </a:lnTo>
                  <a:lnTo>
                    <a:pt x="442" y="2322"/>
                  </a:lnTo>
                  <a:lnTo>
                    <a:pt x="446" y="2325"/>
                  </a:lnTo>
                  <a:lnTo>
                    <a:pt x="452" y="2328"/>
                  </a:lnTo>
                  <a:lnTo>
                    <a:pt x="457" y="2332"/>
                  </a:lnTo>
                  <a:lnTo>
                    <a:pt x="464" y="2334"/>
                  </a:lnTo>
                  <a:lnTo>
                    <a:pt x="478" y="2337"/>
                  </a:lnTo>
                  <a:lnTo>
                    <a:pt x="490" y="2339"/>
                  </a:lnTo>
                  <a:lnTo>
                    <a:pt x="503" y="2340"/>
                  </a:lnTo>
                  <a:lnTo>
                    <a:pt x="518" y="2342"/>
                  </a:lnTo>
                  <a:lnTo>
                    <a:pt x="522" y="2344"/>
                  </a:lnTo>
                  <a:lnTo>
                    <a:pt x="527" y="2348"/>
                  </a:lnTo>
                  <a:lnTo>
                    <a:pt x="530" y="2350"/>
                  </a:lnTo>
                  <a:lnTo>
                    <a:pt x="533" y="2354"/>
                  </a:lnTo>
                  <a:lnTo>
                    <a:pt x="540" y="2362"/>
                  </a:lnTo>
                  <a:lnTo>
                    <a:pt x="549" y="2369"/>
                  </a:lnTo>
                  <a:lnTo>
                    <a:pt x="563" y="2378"/>
                  </a:lnTo>
                  <a:lnTo>
                    <a:pt x="575" y="2385"/>
                  </a:lnTo>
                  <a:lnTo>
                    <a:pt x="589" y="2393"/>
                  </a:lnTo>
                  <a:lnTo>
                    <a:pt x="602" y="2402"/>
                  </a:lnTo>
                  <a:lnTo>
                    <a:pt x="607" y="2406"/>
                  </a:lnTo>
                  <a:lnTo>
                    <a:pt x="612" y="2411"/>
                  </a:lnTo>
                  <a:lnTo>
                    <a:pt x="615" y="2416"/>
                  </a:lnTo>
                  <a:lnTo>
                    <a:pt x="618" y="2420"/>
                  </a:lnTo>
                  <a:lnTo>
                    <a:pt x="622" y="2425"/>
                  </a:lnTo>
                  <a:lnTo>
                    <a:pt x="625" y="2429"/>
                  </a:lnTo>
                  <a:lnTo>
                    <a:pt x="631" y="2434"/>
                  </a:lnTo>
                  <a:lnTo>
                    <a:pt x="636" y="2437"/>
                  </a:lnTo>
                  <a:lnTo>
                    <a:pt x="643" y="2440"/>
                  </a:lnTo>
                  <a:lnTo>
                    <a:pt x="649" y="2445"/>
                  </a:lnTo>
                  <a:lnTo>
                    <a:pt x="655" y="2450"/>
                  </a:lnTo>
                  <a:lnTo>
                    <a:pt x="660" y="2454"/>
                  </a:lnTo>
                  <a:lnTo>
                    <a:pt x="664" y="2460"/>
                  </a:lnTo>
                  <a:lnTo>
                    <a:pt x="668" y="2467"/>
                  </a:lnTo>
                  <a:lnTo>
                    <a:pt x="670" y="2473"/>
                  </a:lnTo>
                  <a:lnTo>
                    <a:pt x="673" y="2480"/>
                  </a:lnTo>
                  <a:lnTo>
                    <a:pt x="668" y="2482"/>
                  </a:lnTo>
                  <a:lnTo>
                    <a:pt x="664" y="2484"/>
                  </a:lnTo>
                  <a:lnTo>
                    <a:pt x="656" y="2482"/>
                  </a:lnTo>
                  <a:lnTo>
                    <a:pt x="647" y="2480"/>
                  </a:lnTo>
                  <a:lnTo>
                    <a:pt x="631" y="2480"/>
                  </a:lnTo>
                  <a:lnTo>
                    <a:pt x="615" y="2482"/>
                  </a:lnTo>
                  <a:lnTo>
                    <a:pt x="608" y="2484"/>
                  </a:lnTo>
                  <a:lnTo>
                    <a:pt x="600" y="2486"/>
                  </a:lnTo>
                  <a:lnTo>
                    <a:pt x="593" y="2489"/>
                  </a:lnTo>
                  <a:lnTo>
                    <a:pt x="587" y="2494"/>
                  </a:lnTo>
                  <a:lnTo>
                    <a:pt x="582" y="2497"/>
                  </a:lnTo>
                  <a:lnTo>
                    <a:pt x="580" y="2501"/>
                  </a:lnTo>
                  <a:lnTo>
                    <a:pt x="579" y="2506"/>
                  </a:lnTo>
                  <a:lnTo>
                    <a:pt x="578" y="2511"/>
                  </a:lnTo>
                  <a:lnTo>
                    <a:pt x="578" y="2522"/>
                  </a:lnTo>
                  <a:lnTo>
                    <a:pt x="576" y="2533"/>
                  </a:lnTo>
                  <a:lnTo>
                    <a:pt x="574" y="2541"/>
                  </a:lnTo>
                  <a:lnTo>
                    <a:pt x="571" y="2548"/>
                  </a:lnTo>
                  <a:lnTo>
                    <a:pt x="567" y="2555"/>
                  </a:lnTo>
                  <a:lnTo>
                    <a:pt x="564" y="2561"/>
                  </a:lnTo>
                  <a:lnTo>
                    <a:pt x="555" y="2573"/>
                  </a:lnTo>
                  <a:lnTo>
                    <a:pt x="547" y="2587"/>
                  </a:lnTo>
                  <a:lnTo>
                    <a:pt x="541" y="2599"/>
                  </a:lnTo>
                  <a:lnTo>
                    <a:pt x="533" y="2609"/>
                  </a:lnTo>
                  <a:lnTo>
                    <a:pt x="527" y="2619"/>
                  </a:lnTo>
                  <a:lnTo>
                    <a:pt x="518" y="2627"/>
                  </a:lnTo>
                  <a:lnTo>
                    <a:pt x="499" y="2643"/>
                  </a:lnTo>
                  <a:lnTo>
                    <a:pt x="478" y="2663"/>
                  </a:lnTo>
                  <a:lnTo>
                    <a:pt x="473" y="2668"/>
                  </a:lnTo>
                  <a:lnTo>
                    <a:pt x="469" y="2675"/>
                  </a:lnTo>
                  <a:lnTo>
                    <a:pt x="465" y="2683"/>
                  </a:lnTo>
                  <a:lnTo>
                    <a:pt x="462" y="2690"/>
                  </a:lnTo>
                  <a:lnTo>
                    <a:pt x="460" y="2698"/>
                  </a:lnTo>
                  <a:lnTo>
                    <a:pt x="456" y="2706"/>
                  </a:lnTo>
                  <a:lnTo>
                    <a:pt x="453" y="2712"/>
                  </a:lnTo>
                  <a:lnTo>
                    <a:pt x="448" y="2720"/>
                  </a:lnTo>
                  <a:lnTo>
                    <a:pt x="442" y="2724"/>
                  </a:lnTo>
                  <a:lnTo>
                    <a:pt x="436" y="2728"/>
                  </a:lnTo>
                  <a:lnTo>
                    <a:pt x="433" y="2734"/>
                  </a:lnTo>
                  <a:lnTo>
                    <a:pt x="428" y="2740"/>
                  </a:lnTo>
                  <a:lnTo>
                    <a:pt x="426" y="2745"/>
                  </a:lnTo>
                  <a:lnTo>
                    <a:pt x="424" y="2752"/>
                  </a:lnTo>
                  <a:lnTo>
                    <a:pt x="422" y="2759"/>
                  </a:lnTo>
                  <a:lnTo>
                    <a:pt x="422" y="2767"/>
                  </a:lnTo>
                  <a:lnTo>
                    <a:pt x="422" y="2785"/>
                  </a:lnTo>
                  <a:lnTo>
                    <a:pt x="425" y="2801"/>
                  </a:lnTo>
                  <a:lnTo>
                    <a:pt x="427" y="2817"/>
                  </a:lnTo>
                  <a:lnTo>
                    <a:pt x="430" y="2836"/>
                  </a:lnTo>
                  <a:lnTo>
                    <a:pt x="439" y="2854"/>
                  </a:lnTo>
                  <a:lnTo>
                    <a:pt x="450" y="2870"/>
                  </a:lnTo>
                  <a:lnTo>
                    <a:pt x="460" y="2885"/>
                  </a:lnTo>
                  <a:lnTo>
                    <a:pt x="472" y="2897"/>
                  </a:lnTo>
                  <a:lnTo>
                    <a:pt x="498" y="2922"/>
                  </a:lnTo>
                  <a:lnTo>
                    <a:pt x="528" y="2950"/>
                  </a:lnTo>
                  <a:lnTo>
                    <a:pt x="541" y="2963"/>
                  </a:lnTo>
                  <a:lnTo>
                    <a:pt x="553" y="2974"/>
                  </a:lnTo>
                  <a:lnTo>
                    <a:pt x="562" y="2987"/>
                  </a:lnTo>
                  <a:lnTo>
                    <a:pt x="572" y="3001"/>
                  </a:lnTo>
                  <a:lnTo>
                    <a:pt x="576" y="3010"/>
                  </a:lnTo>
                  <a:lnTo>
                    <a:pt x="580" y="3019"/>
                  </a:lnTo>
                  <a:lnTo>
                    <a:pt x="584" y="3028"/>
                  </a:lnTo>
                  <a:lnTo>
                    <a:pt x="591" y="3036"/>
                  </a:lnTo>
                  <a:lnTo>
                    <a:pt x="606" y="3051"/>
                  </a:lnTo>
                  <a:lnTo>
                    <a:pt x="619" y="3064"/>
                  </a:lnTo>
                  <a:lnTo>
                    <a:pt x="626" y="3070"/>
                  </a:lnTo>
                  <a:lnTo>
                    <a:pt x="633" y="3076"/>
                  </a:lnTo>
                  <a:lnTo>
                    <a:pt x="639" y="3084"/>
                  </a:lnTo>
                  <a:lnTo>
                    <a:pt x="646" y="3093"/>
                  </a:lnTo>
                  <a:lnTo>
                    <a:pt x="653" y="3109"/>
                  </a:lnTo>
                  <a:lnTo>
                    <a:pt x="660" y="3127"/>
                  </a:lnTo>
                  <a:lnTo>
                    <a:pt x="672" y="3149"/>
                  </a:lnTo>
                  <a:lnTo>
                    <a:pt x="681" y="3169"/>
                  </a:lnTo>
                  <a:lnTo>
                    <a:pt x="687" y="3189"/>
                  </a:lnTo>
                  <a:lnTo>
                    <a:pt x="693" y="3209"/>
                  </a:lnTo>
                  <a:lnTo>
                    <a:pt x="703" y="3249"/>
                  </a:lnTo>
                  <a:lnTo>
                    <a:pt x="716" y="3296"/>
                  </a:lnTo>
                  <a:lnTo>
                    <a:pt x="721" y="3311"/>
                  </a:lnTo>
                  <a:lnTo>
                    <a:pt x="727" y="3325"/>
                  </a:lnTo>
                  <a:lnTo>
                    <a:pt x="733" y="3338"/>
                  </a:lnTo>
                  <a:lnTo>
                    <a:pt x="738" y="3350"/>
                  </a:lnTo>
                  <a:lnTo>
                    <a:pt x="745" y="3363"/>
                  </a:lnTo>
                  <a:lnTo>
                    <a:pt x="753" y="3374"/>
                  </a:lnTo>
                  <a:lnTo>
                    <a:pt x="762" y="3386"/>
                  </a:lnTo>
                  <a:lnTo>
                    <a:pt x="772" y="3400"/>
                  </a:lnTo>
                  <a:lnTo>
                    <a:pt x="777" y="3403"/>
                  </a:lnTo>
                  <a:lnTo>
                    <a:pt x="781" y="3406"/>
                  </a:lnTo>
                  <a:lnTo>
                    <a:pt x="787" y="3408"/>
                  </a:lnTo>
                  <a:lnTo>
                    <a:pt x="794" y="3409"/>
                  </a:lnTo>
                  <a:lnTo>
                    <a:pt x="800" y="3411"/>
                  </a:lnTo>
                  <a:lnTo>
                    <a:pt x="804" y="3415"/>
                  </a:lnTo>
                  <a:lnTo>
                    <a:pt x="808" y="3419"/>
                  </a:lnTo>
                  <a:lnTo>
                    <a:pt x="811" y="3423"/>
                  </a:lnTo>
                  <a:lnTo>
                    <a:pt x="818" y="3433"/>
                  </a:lnTo>
                  <a:lnTo>
                    <a:pt x="825" y="3443"/>
                  </a:lnTo>
                  <a:lnTo>
                    <a:pt x="829" y="3451"/>
                  </a:lnTo>
                  <a:lnTo>
                    <a:pt x="834" y="3458"/>
                  </a:lnTo>
                  <a:lnTo>
                    <a:pt x="837" y="3461"/>
                  </a:lnTo>
                  <a:lnTo>
                    <a:pt x="840" y="3463"/>
                  </a:lnTo>
                  <a:lnTo>
                    <a:pt x="844" y="3466"/>
                  </a:lnTo>
                  <a:lnTo>
                    <a:pt x="848" y="3467"/>
                  </a:lnTo>
                  <a:lnTo>
                    <a:pt x="865" y="3470"/>
                  </a:lnTo>
                  <a:lnTo>
                    <a:pt x="882" y="3474"/>
                  </a:lnTo>
                  <a:lnTo>
                    <a:pt x="888" y="3478"/>
                  </a:lnTo>
                  <a:lnTo>
                    <a:pt x="892" y="3483"/>
                  </a:lnTo>
                  <a:lnTo>
                    <a:pt x="896" y="3488"/>
                  </a:lnTo>
                  <a:lnTo>
                    <a:pt x="898" y="3494"/>
                  </a:lnTo>
                  <a:lnTo>
                    <a:pt x="900" y="3501"/>
                  </a:lnTo>
                  <a:lnTo>
                    <a:pt x="904" y="3506"/>
                  </a:lnTo>
                  <a:lnTo>
                    <a:pt x="907" y="3513"/>
                  </a:lnTo>
                  <a:lnTo>
                    <a:pt x="913" y="3519"/>
                  </a:lnTo>
                  <a:lnTo>
                    <a:pt x="919" y="3523"/>
                  </a:lnTo>
                  <a:lnTo>
                    <a:pt x="924" y="3527"/>
                  </a:lnTo>
                  <a:lnTo>
                    <a:pt x="931" y="3529"/>
                  </a:lnTo>
                  <a:lnTo>
                    <a:pt x="938" y="3530"/>
                  </a:lnTo>
                  <a:lnTo>
                    <a:pt x="943" y="3533"/>
                  </a:lnTo>
                  <a:lnTo>
                    <a:pt x="950" y="3536"/>
                  </a:lnTo>
                  <a:lnTo>
                    <a:pt x="956" y="3539"/>
                  </a:lnTo>
                  <a:lnTo>
                    <a:pt x="960" y="3544"/>
                  </a:lnTo>
                  <a:lnTo>
                    <a:pt x="965" y="3552"/>
                  </a:lnTo>
                  <a:lnTo>
                    <a:pt x="968" y="3559"/>
                  </a:lnTo>
                  <a:lnTo>
                    <a:pt x="970" y="3562"/>
                  </a:lnTo>
                  <a:lnTo>
                    <a:pt x="972" y="3565"/>
                  </a:lnTo>
                  <a:lnTo>
                    <a:pt x="975" y="3568"/>
                  </a:lnTo>
                  <a:lnTo>
                    <a:pt x="979" y="3570"/>
                  </a:lnTo>
                  <a:lnTo>
                    <a:pt x="989" y="3576"/>
                  </a:lnTo>
                  <a:lnTo>
                    <a:pt x="999" y="3578"/>
                  </a:lnTo>
                  <a:lnTo>
                    <a:pt x="1009" y="3579"/>
                  </a:lnTo>
                  <a:lnTo>
                    <a:pt x="1019" y="3580"/>
                  </a:lnTo>
                  <a:lnTo>
                    <a:pt x="1030" y="3580"/>
                  </a:lnTo>
                  <a:lnTo>
                    <a:pt x="1041" y="3580"/>
                  </a:lnTo>
                  <a:lnTo>
                    <a:pt x="1051" y="3581"/>
                  </a:lnTo>
                  <a:lnTo>
                    <a:pt x="1064" y="3582"/>
                  </a:lnTo>
                  <a:lnTo>
                    <a:pt x="1076" y="3587"/>
                  </a:lnTo>
                  <a:lnTo>
                    <a:pt x="1087" y="3591"/>
                  </a:lnTo>
                  <a:lnTo>
                    <a:pt x="1098" y="3595"/>
                  </a:lnTo>
                  <a:lnTo>
                    <a:pt x="1110" y="3599"/>
                  </a:lnTo>
                  <a:lnTo>
                    <a:pt x="1117" y="3601"/>
                  </a:lnTo>
                  <a:lnTo>
                    <a:pt x="1125" y="3599"/>
                  </a:lnTo>
                  <a:lnTo>
                    <a:pt x="1131" y="3599"/>
                  </a:lnTo>
                  <a:lnTo>
                    <a:pt x="1138" y="3598"/>
                  </a:lnTo>
                  <a:lnTo>
                    <a:pt x="1144" y="3597"/>
                  </a:lnTo>
                  <a:lnTo>
                    <a:pt x="1150" y="3598"/>
                  </a:lnTo>
                  <a:lnTo>
                    <a:pt x="1155" y="3601"/>
                  </a:lnTo>
                  <a:lnTo>
                    <a:pt x="1160" y="3605"/>
                  </a:lnTo>
                  <a:lnTo>
                    <a:pt x="1165" y="3618"/>
                  </a:lnTo>
                  <a:lnTo>
                    <a:pt x="1170" y="3629"/>
                  </a:lnTo>
                  <a:lnTo>
                    <a:pt x="1172" y="3633"/>
                  </a:lnTo>
                  <a:lnTo>
                    <a:pt x="1176" y="3638"/>
                  </a:lnTo>
                  <a:lnTo>
                    <a:pt x="1180" y="3641"/>
                  </a:lnTo>
                  <a:lnTo>
                    <a:pt x="1186" y="3644"/>
                  </a:lnTo>
                  <a:lnTo>
                    <a:pt x="1205" y="3649"/>
                  </a:lnTo>
                  <a:lnTo>
                    <a:pt x="1223" y="3652"/>
                  </a:lnTo>
                  <a:lnTo>
                    <a:pt x="1242" y="3653"/>
                  </a:lnTo>
                  <a:lnTo>
                    <a:pt x="1263" y="3654"/>
                  </a:lnTo>
                  <a:lnTo>
                    <a:pt x="1272" y="3655"/>
                  </a:lnTo>
                  <a:lnTo>
                    <a:pt x="1281" y="3656"/>
                  </a:lnTo>
                  <a:lnTo>
                    <a:pt x="1290" y="3658"/>
                  </a:lnTo>
                  <a:lnTo>
                    <a:pt x="1298" y="3663"/>
                  </a:lnTo>
                  <a:lnTo>
                    <a:pt x="1305" y="3667"/>
                  </a:lnTo>
                  <a:lnTo>
                    <a:pt x="1310" y="3673"/>
                  </a:lnTo>
                  <a:lnTo>
                    <a:pt x="1316" y="3681"/>
                  </a:lnTo>
                  <a:lnTo>
                    <a:pt x="1321" y="3689"/>
                  </a:lnTo>
                  <a:lnTo>
                    <a:pt x="1329" y="3707"/>
                  </a:lnTo>
                  <a:lnTo>
                    <a:pt x="1335" y="3723"/>
                  </a:lnTo>
                  <a:lnTo>
                    <a:pt x="1339" y="3731"/>
                  </a:lnTo>
                  <a:lnTo>
                    <a:pt x="1343" y="3738"/>
                  </a:lnTo>
                  <a:lnTo>
                    <a:pt x="1349" y="3746"/>
                  </a:lnTo>
                  <a:lnTo>
                    <a:pt x="1356" y="3753"/>
                  </a:lnTo>
                  <a:lnTo>
                    <a:pt x="1359" y="3758"/>
                  </a:lnTo>
                  <a:lnTo>
                    <a:pt x="1363" y="3761"/>
                  </a:lnTo>
                  <a:lnTo>
                    <a:pt x="1367" y="3765"/>
                  </a:lnTo>
                  <a:lnTo>
                    <a:pt x="1373" y="3766"/>
                  </a:lnTo>
                  <a:lnTo>
                    <a:pt x="1387" y="3766"/>
                  </a:lnTo>
                  <a:lnTo>
                    <a:pt x="1387" y="3752"/>
                  </a:lnTo>
                  <a:lnTo>
                    <a:pt x="1387" y="3738"/>
                  </a:lnTo>
                  <a:lnTo>
                    <a:pt x="1384" y="3724"/>
                  </a:lnTo>
                  <a:lnTo>
                    <a:pt x="1378" y="3712"/>
                  </a:lnTo>
                  <a:lnTo>
                    <a:pt x="1374" y="3692"/>
                  </a:lnTo>
                  <a:lnTo>
                    <a:pt x="1372" y="3674"/>
                  </a:lnTo>
                  <a:lnTo>
                    <a:pt x="1369" y="3656"/>
                  </a:lnTo>
                  <a:lnTo>
                    <a:pt x="1367" y="3636"/>
                  </a:lnTo>
                  <a:lnTo>
                    <a:pt x="1374" y="3644"/>
                  </a:lnTo>
                  <a:lnTo>
                    <a:pt x="1378" y="3652"/>
                  </a:lnTo>
                  <a:lnTo>
                    <a:pt x="1382" y="3658"/>
                  </a:lnTo>
                  <a:lnTo>
                    <a:pt x="1384" y="3666"/>
                  </a:lnTo>
                  <a:lnTo>
                    <a:pt x="1386" y="3683"/>
                  </a:lnTo>
                  <a:lnTo>
                    <a:pt x="1391" y="3701"/>
                  </a:lnTo>
                  <a:lnTo>
                    <a:pt x="1393" y="3706"/>
                  </a:lnTo>
                  <a:lnTo>
                    <a:pt x="1397" y="3709"/>
                  </a:lnTo>
                  <a:lnTo>
                    <a:pt x="1400" y="3712"/>
                  </a:lnTo>
                  <a:lnTo>
                    <a:pt x="1404" y="3715"/>
                  </a:lnTo>
                  <a:lnTo>
                    <a:pt x="1412" y="3724"/>
                  </a:lnTo>
                  <a:lnTo>
                    <a:pt x="1419" y="3733"/>
                  </a:lnTo>
                  <a:lnTo>
                    <a:pt x="1425" y="3743"/>
                  </a:lnTo>
                  <a:lnTo>
                    <a:pt x="1429" y="3755"/>
                  </a:lnTo>
                  <a:lnTo>
                    <a:pt x="1434" y="3765"/>
                  </a:lnTo>
                  <a:lnTo>
                    <a:pt x="1440" y="3775"/>
                  </a:lnTo>
                  <a:lnTo>
                    <a:pt x="1445" y="3783"/>
                  </a:lnTo>
                  <a:lnTo>
                    <a:pt x="1451" y="3791"/>
                  </a:lnTo>
                  <a:lnTo>
                    <a:pt x="1458" y="3798"/>
                  </a:lnTo>
                  <a:lnTo>
                    <a:pt x="1466" y="3803"/>
                  </a:lnTo>
                  <a:lnTo>
                    <a:pt x="1476" y="3807"/>
                  </a:lnTo>
                  <a:lnTo>
                    <a:pt x="1486" y="3810"/>
                  </a:lnTo>
                  <a:lnTo>
                    <a:pt x="1488" y="3803"/>
                  </a:lnTo>
                  <a:lnTo>
                    <a:pt x="1489" y="3797"/>
                  </a:lnTo>
                  <a:lnTo>
                    <a:pt x="1488" y="3790"/>
                  </a:lnTo>
                  <a:lnTo>
                    <a:pt x="1486" y="3783"/>
                  </a:lnTo>
                  <a:lnTo>
                    <a:pt x="1483" y="3776"/>
                  </a:lnTo>
                  <a:lnTo>
                    <a:pt x="1479" y="3770"/>
                  </a:lnTo>
                  <a:lnTo>
                    <a:pt x="1475" y="3766"/>
                  </a:lnTo>
                  <a:lnTo>
                    <a:pt x="1471" y="3759"/>
                  </a:lnTo>
                  <a:lnTo>
                    <a:pt x="1469" y="3752"/>
                  </a:lnTo>
                  <a:lnTo>
                    <a:pt x="1468" y="3746"/>
                  </a:lnTo>
                  <a:lnTo>
                    <a:pt x="1469" y="3743"/>
                  </a:lnTo>
                  <a:lnTo>
                    <a:pt x="1470" y="3742"/>
                  </a:lnTo>
                  <a:lnTo>
                    <a:pt x="1471" y="3741"/>
                  </a:lnTo>
                  <a:lnTo>
                    <a:pt x="1474" y="3740"/>
                  </a:lnTo>
                  <a:lnTo>
                    <a:pt x="1478" y="3739"/>
                  </a:lnTo>
                  <a:lnTo>
                    <a:pt x="1483" y="3738"/>
                  </a:lnTo>
                  <a:lnTo>
                    <a:pt x="1495" y="3733"/>
                  </a:lnTo>
                  <a:lnTo>
                    <a:pt x="1509" y="3731"/>
                  </a:lnTo>
                  <a:lnTo>
                    <a:pt x="1513" y="3730"/>
                  </a:lnTo>
                  <a:lnTo>
                    <a:pt x="1518" y="3727"/>
                  </a:lnTo>
                  <a:lnTo>
                    <a:pt x="1522" y="3724"/>
                  </a:lnTo>
                  <a:lnTo>
                    <a:pt x="1526" y="3722"/>
                  </a:lnTo>
                  <a:lnTo>
                    <a:pt x="1532" y="3715"/>
                  </a:lnTo>
                  <a:lnTo>
                    <a:pt x="1540" y="3708"/>
                  </a:lnTo>
                  <a:lnTo>
                    <a:pt x="1546" y="3719"/>
                  </a:lnTo>
                  <a:lnTo>
                    <a:pt x="1551" y="3731"/>
                  </a:lnTo>
                  <a:lnTo>
                    <a:pt x="1555" y="3741"/>
                  </a:lnTo>
                  <a:lnTo>
                    <a:pt x="1562" y="3751"/>
                  </a:lnTo>
                  <a:lnTo>
                    <a:pt x="1566" y="3757"/>
                  </a:lnTo>
                  <a:lnTo>
                    <a:pt x="1573" y="3761"/>
                  </a:lnTo>
                  <a:lnTo>
                    <a:pt x="1580" y="3765"/>
                  </a:lnTo>
                  <a:lnTo>
                    <a:pt x="1587" y="3767"/>
                  </a:lnTo>
                  <a:lnTo>
                    <a:pt x="1593" y="3770"/>
                  </a:lnTo>
                  <a:lnTo>
                    <a:pt x="1598" y="3774"/>
                  </a:lnTo>
                  <a:lnTo>
                    <a:pt x="1603" y="3777"/>
                  </a:lnTo>
                  <a:lnTo>
                    <a:pt x="1606" y="3783"/>
                  </a:lnTo>
                  <a:lnTo>
                    <a:pt x="1606" y="3783"/>
                  </a:lnTo>
                  <a:lnTo>
                    <a:pt x="1617" y="3781"/>
                  </a:lnTo>
                  <a:lnTo>
                    <a:pt x="1630" y="3778"/>
                  </a:lnTo>
                  <a:lnTo>
                    <a:pt x="1637" y="3776"/>
                  </a:lnTo>
                  <a:lnTo>
                    <a:pt x="1642" y="3774"/>
                  </a:lnTo>
                  <a:lnTo>
                    <a:pt x="1647" y="3772"/>
                  </a:lnTo>
                  <a:lnTo>
                    <a:pt x="1651" y="3768"/>
                  </a:lnTo>
                  <a:lnTo>
                    <a:pt x="1655" y="3756"/>
                  </a:lnTo>
                  <a:lnTo>
                    <a:pt x="1658" y="3742"/>
                  </a:lnTo>
                  <a:lnTo>
                    <a:pt x="1663" y="3738"/>
                  </a:lnTo>
                  <a:lnTo>
                    <a:pt x="1668" y="3735"/>
                  </a:lnTo>
                  <a:lnTo>
                    <a:pt x="1674" y="3733"/>
                  </a:lnTo>
                  <a:lnTo>
                    <a:pt x="1681" y="3733"/>
                  </a:lnTo>
                  <a:lnTo>
                    <a:pt x="1694" y="3733"/>
                  </a:lnTo>
                  <a:lnTo>
                    <a:pt x="1709" y="3732"/>
                  </a:lnTo>
                  <a:lnTo>
                    <a:pt x="1719" y="3731"/>
                  </a:lnTo>
                  <a:lnTo>
                    <a:pt x="1728" y="3727"/>
                  </a:lnTo>
                  <a:lnTo>
                    <a:pt x="1738" y="3724"/>
                  </a:lnTo>
                  <a:lnTo>
                    <a:pt x="1747" y="3722"/>
                  </a:lnTo>
                  <a:lnTo>
                    <a:pt x="1754" y="3718"/>
                  </a:lnTo>
                  <a:lnTo>
                    <a:pt x="1764" y="3716"/>
                  </a:lnTo>
                  <a:lnTo>
                    <a:pt x="1773" y="3714"/>
                  </a:lnTo>
                  <a:lnTo>
                    <a:pt x="1783" y="3713"/>
                  </a:lnTo>
                  <a:lnTo>
                    <a:pt x="1790" y="3714"/>
                  </a:lnTo>
                  <a:lnTo>
                    <a:pt x="1796" y="3716"/>
                  </a:lnTo>
                  <a:lnTo>
                    <a:pt x="1799" y="3718"/>
                  </a:lnTo>
                  <a:lnTo>
                    <a:pt x="1801" y="3721"/>
                  </a:lnTo>
                  <a:lnTo>
                    <a:pt x="1802" y="3723"/>
                  </a:lnTo>
                  <a:lnTo>
                    <a:pt x="1802" y="3726"/>
                  </a:lnTo>
                  <a:lnTo>
                    <a:pt x="1800" y="3739"/>
                  </a:lnTo>
                  <a:lnTo>
                    <a:pt x="1796" y="3751"/>
                  </a:lnTo>
                  <a:lnTo>
                    <a:pt x="1796" y="3758"/>
                  </a:lnTo>
                  <a:lnTo>
                    <a:pt x="1799" y="3764"/>
                  </a:lnTo>
                  <a:lnTo>
                    <a:pt x="1801" y="3769"/>
                  </a:lnTo>
                  <a:lnTo>
                    <a:pt x="1804" y="3774"/>
                  </a:lnTo>
                  <a:lnTo>
                    <a:pt x="1809" y="3778"/>
                  </a:lnTo>
                  <a:lnTo>
                    <a:pt x="1813" y="3781"/>
                  </a:lnTo>
                  <a:lnTo>
                    <a:pt x="1819" y="3783"/>
                  </a:lnTo>
                  <a:lnTo>
                    <a:pt x="1825" y="3784"/>
                  </a:lnTo>
                  <a:lnTo>
                    <a:pt x="1835" y="3783"/>
                  </a:lnTo>
                  <a:lnTo>
                    <a:pt x="1843" y="3782"/>
                  </a:lnTo>
                  <a:lnTo>
                    <a:pt x="1851" y="3780"/>
                  </a:lnTo>
                  <a:lnTo>
                    <a:pt x="1859" y="3776"/>
                  </a:lnTo>
                  <a:lnTo>
                    <a:pt x="1872" y="3768"/>
                  </a:lnTo>
                  <a:lnTo>
                    <a:pt x="1886" y="3760"/>
                  </a:lnTo>
                  <a:lnTo>
                    <a:pt x="1899" y="3751"/>
                  </a:lnTo>
                  <a:lnTo>
                    <a:pt x="1914" y="3743"/>
                  </a:lnTo>
                  <a:lnTo>
                    <a:pt x="1921" y="3740"/>
                  </a:lnTo>
                  <a:lnTo>
                    <a:pt x="1929" y="3738"/>
                  </a:lnTo>
                  <a:lnTo>
                    <a:pt x="1938" y="3736"/>
                  </a:lnTo>
                  <a:lnTo>
                    <a:pt x="1947" y="3735"/>
                  </a:lnTo>
                  <a:lnTo>
                    <a:pt x="1955" y="3736"/>
                  </a:lnTo>
                  <a:lnTo>
                    <a:pt x="1962" y="3739"/>
                  </a:lnTo>
                  <a:lnTo>
                    <a:pt x="1969" y="3741"/>
                  </a:lnTo>
                  <a:lnTo>
                    <a:pt x="1974" y="3746"/>
                  </a:lnTo>
                  <a:lnTo>
                    <a:pt x="1986" y="3755"/>
                  </a:lnTo>
                  <a:lnTo>
                    <a:pt x="1996" y="3766"/>
                  </a:lnTo>
                  <a:lnTo>
                    <a:pt x="2005" y="3777"/>
                  </a:lnTo>
                  <a:lnTo>
                    <a:pt x="2016" y="3787"/>
                  </a:lnTo>
                  <a:lnTo>
                    <a:pt x="2022" y="3791"/>
                  </a:lnTo>
                  <a:lnTo>
                    <a:pt x="2029" y="3794"/>
                  </a:lnTo>
                  <a:lnTo>
                    <a:pt x="2035" y="3797"/>
                  </a:lnTo>
                  <a:lnTo>
                    <a:pt x="2043" y="3797"/>
                  </a:lnTo>
                  <a:lnTo>
                    <a:pt x="2058" y="3789"/>
                  </a:lnTo>
                  <a:lnTo>
                    <a:pt x="2073" y="3781"/>
                  </a:lnTo>
                  <a:lnTo>
                    <a:pt x="2081" y="3782"/>
                  </a:lnTo>
                  <a:lnTo>
                    <a:pt x="2089" y="3784"/>
                  </a:lnTo>
                  <a:lnTo>
                    <a:pt x="2095" y="3786"/>
                  </a:lnTo>
                  <a:lnTo>
                    <a:pt x="2101" y="3791"/>
                  </a:lnTo>
                  <a:lnTo>
                    <a:pt x="2108" y="3794"/>
                  </a:lnTo>
                  <a:lnTo>
                    <a:pt x="2115" y="3797"/>
                  </a:lnTo>
                  <a:lnTo>
                    <a:pt x="2123" y="3799"/>
                  </a:lnTo>
                  <a:lnTo>
                    <a:pt x="2131" y="3800"/>
                  </a:lnTo>
                  <a:lnTo>
                    <a:pt x="2136" y="3800"/>
                  </a:lnTo>
                  <a:lnTo>
                    <a:pt x="2141" y="3798"/>
                  </a:lnTo>
                  <a:lnTo>
                    <a:pt x="2145" y="3797"/>
                  </a:lnTo>
                  <a:lnTo>
                    <a:pt x="2150" y="3793"/>
                  </a:lnTo>
                  <a:lnTo>
                    <a:pt x="2157" y="3786"/>
                  </a:lnTo>
                  <a:lnTo>
                    <a:pt x="2162" y="3778"/>
                  </a:lnTo>
                  <a:lnTo>
                    <a:pt x="2168" y="3769"/>
                  </a:lnTo>
                  <a:lnTo>
                    <a:pt x="2175" y="3760"/>
                  </a:lnTo>
                  <a:lnTo>
                    <a:pt x="2178" y="3756"/>
                  </a:lnTo>
                  <a:lnTo>
                    <a:pt x="2183" y="3752"/>
                  </a:lnTo>
                  <a:lnTo>
                    <a:pt x="2187" y="3748"/>
                  </a:lnTo>
                  <a:lnTo>
                    <a:pt x="2192" y="3746"/>
                  </a:lnTo>
                  <a:lnTo>
                    <a:pt x="2214" y="3735"/>
                  </a:lnTo>
                  <a:lnTo>
                    <a:pt x="2236" y="3726"/>
                  </a:lnTo>
                  <a:lnTo>
                    <a:pt x="2245" y="3721"/>
                  </a:lnTo>
                  <a:lnTo>
                    <a:pt x="2253" y="3714"/>
                  </a:lnTo>
                  <a:lnTo>
                    <a:pt x="2255" y="3709"/>
                  </a:lnTo>
                  <a:lnTo>
                    <a:pt x="2257" y="3705"/>
                  </a:lnTo>
                  <a:lnTo>
                    <a:pt x="2259" y="3700"/>
                  </a:lnTo>
                  <a:lnTo>
                    <a:pt x="2259" y="3693"/>
                  </a:lnTo>
                  <a:lnTo>
                    <a:pt x="2259" y="3689"/>
                  </a:lnTo>
                  <a:lnTo>
                    <a:pt x="2257" y="3684"/>
                  </a:lnTo>
                  <a:lnTo>
                    <a:pt x="2256" y="3680"/>
                  </a:lnTo>
                  <a:lnTo>
                    <a:pt x="2254" y="3675"/>
                  </a:lnTo>
                  <a:lnTo>
                    <a:pt x="2248" y="3667"/>
                  </a:lnTo>
                  <a:lnTo>
                    <a:pt x="2242" y="3661"/>
                  </a:lnTo>
                  <a:lnTo>
                    <a:pt x="2234" y="3656"/>
                  </a:lnTo>
                  <a:lnTo>
                    <a:pt x="2225" y="3652"/>
                  </a:lnTo>
                  <a:lnTo>
                    <a:pt x="2214" y="3649"/>
                  </a:lnTo>
                  <a:lnTo>
                    <a:pt x="2204" y="3649"/>
                  </a:lnTo>
                  <a:lnTo>
                    <a:pt x="2194" y="3652"/>
                  </a:lnTo>
                  <a:lnTo>
                    <a:pt x="2185" y="3655"/>
                  </a:lnTo>
                  <a:lnTo>
                    <a:pt x="2180" y="3633"/>
                  </a:lnTo>
                  <a:lnTo>
                    <a:pt x="2179" y="3613"/>
                  </a:lnTo>
                  <a:lnTo>
                    <a:pt x="2178" y="3595"/>
                  </a:lnTo>
                  <a:lnTo>
                    <a:pt x="2178" y="3576"/>
                  </a:lnTo>
                  <a:lnTo>
                    <a:pt x="2178" y="3557"/>
                  </a:lnTo>
                  <a:lnTo>
                    <a:pt x="2177" y="3538"/>
                  </a:lnTo>
                  <a:lnTo>
                    <a:pt x="2174" y="3519"/>
                  </a:lnTo>
                  <a:lnTo>
                    <a:pt x="2169" y="3497"/>
                  </a:lnTo>
                  <a:lnTo>
                    <a:pt x="2163" y="3486"/>
                  </a:lnTo>
                  <a:lnTo>
                    <a:pt x="2158" y="3476"/>
                  </a:lnTo>
                  <a:lnTo>
                    <a:pt x="2154" y="3470"/>
                  </a:lnTo>
                  <a:lnTo>
                    <a:pt x="2152" y="3465"/>
                  </a:lnTo>
                  <a:lnTo>
                    <a:pt x="2150" y="3459"/>
                  </a:lnTo>
                  <a:lnTo>
                    <a:pt x="2150" y="3453"/>
                  </a:lnTo>
                  <a:lnTo>
                    <a:pt x="2150" y="3448"/>
                  </a:lnTo>
                  <a:lnTo>
                    <a:pt x="2152" y="3444"/>
                  </a:lnTo>
                  <a:lnTo>
                    <a:pt x="2154" y="3441"/>
                  </a:lnTo>
                  <a:lnTo>
                    <a:pt x="2158" y="3437"/>
                  </a:lnTo>
                  <a:lnTo>
                    <a:pt x="2166" y="3433"/>
                  </a:lnTo>
                  <a:lnTo>
                    <a:pt x="2176" y="3428"/>
                  </a:lnTo>
                  <a:lnTo>
                    <a:pt x="2185" y="3425"/>
                  </a:lnTo>
                  <a:lnTo>
                    <a:pt x="2193" y="3419"/>
                  </a:lnTo>
                  <a:lnTo>
                    <a:pt x="2196" y="3417"/>
                  </a:lnTo>
                  <a:lnTo>
                    <a:pt x="2199" y="3414"/>
                  </a:lnTo>
                  <a:lnTo>
                    <a:pt x="2201" y="3409"/>
                  </a:lnTo>
                  <a:lnTo>
                    <a:pt x="2201" y="3405"/>
                  </a:lnTo>
                  <a:lnTo>
                    <a:pt x="2201" y="3398"/>
                  </a:lnTo>
                  <a:lnTo>
                    <a:pt x="2200" y="3392"/>
                  </a:lnTo>
                  <a:lnTo>
                    <a:pt x="2197" y="3386"/>
                  </a:lnTo>
                  <a:lnTo>
                    <a:pt x="2195" y="3382"/>
                  </a:lnTo>
                  <a:lnTo>
                    <a:pt x="2193" y="3376"/>
                  </a:lnTo>
                  <a:lnTo>
                    <a:pt x="2191" y="3371"/>
                  </a:lnTo>
                  <a:lnTo>
                    <a:pt x="2188" y="3365"/>
                  </a:lnTo>
                  <a:lnTo>
                    <a:pt x="2188" y="3359"/>
                  </a:lnTo>
                  <a:lnTo>
                    <a:pt x="2188" y="3299"/>
                  </a:lnTo>
                  <a:lnTo>
                    <a:pt x="2189" y="3289"/>
                  </a:lnTo>
                  <a:lnTo>
                    <a:pt x="2191" y="3279"/>
                  </a:lnTo>
                  <a:lnTo>
                    <a:pt x="2191" y="3274"/>
                  </a:lnTo>
                  <a:lnTo>
                    <a:pt x="2191" y="3270"/>
                  </a:lnTo>
                  <a:lnTo>
                    <a:pt x="2188" y="3266"/>
                  </a:lnTo>
                  <a:lnTo>
                    <a:pt x="2185" y="3263"/>
                  </a:lnTo>
                  <a:lnTo>
                    <a:pt x="2174" y="3257"/>
                  </a:lnTo>
                  <a:lnTo>
                    <a:pt x="2162" y="3253"/>
                  </a:lnTo>
                  <a:lnTo>
                    <a:pt x="2158" y="3250"/>
                  </a:lnTo>
                  <a:lnTo>
                    <a:pt x="2153" y="3247"/>
                  </a:lnTo>
                  <a:lnTo>
                    <a:pt x="2151" y="3243"/>
                  </a:lnTo>
                  <a:lnTo>
                    <a:pt x="2150" y="3237"/>
                  </a:lnTo>
                  <a:lnTo>
                    <a:pt x="2153" y="3221"/>
                  </a:lnTo>
                  <a:lnTo>
                    <a:pt x="2157" y="3205"/>
                  </a:lnTo>
                  <a:lnTo>
                    <a:pt x="2155" y="3198"/>
                  </a:lnTo>
                  <a:lnTo>
                    <a:pt x="2153" y="3193"/>
                  </a:lnTo>
                  <a:lnTo>
                    <a:pt x="2151" y="3188"/>
                  </a:lnTo>
                  <a:lnTo>
                    <a:pt x="2148" y="3183"/>
                  </a:lnTo>
                  <a:lnTo>
                    <a:pt x="2145" y="3178"/>
                  </a:lnTo>
                  <a:lnTo>
                    <a:pt x="2143" y="3172"/>
                  </a:lnTo>
                  <a:lnTo>
                    <a:pt x="2141" y="3167"/>
                  </a:lnTo>
                  <a:lnTo>
                    <a:pt x="2140" y="3160"/>
                  </a:lnTo>
                  <a:lnTo>
                    <a:pt x="2143" y="3154"/>
                  </a:lnTo>
                  <a:lnTo>
                    <a:pt x="2146" y="3147"/>
                  </a:lnTo>
                  <a:lnTo>
                    <a:pt x="2145" y="3138"/>
                  </a:lnTo>
                  <a:lnTo>
                    <a:pt x="2144" y="3130"/>
                  </a:lnTo>
                  <a:lnTo>
                    <a:pt x="2141" y="3122"/>
                  </a:lnTo>
                  <a:lnTo>
                    <a:pt x="2136" y="3116"/>
                  </a:lnTo>
                  <a:lnTo>
                    <a:pt x="2126" y="3102"/>
                  </a:lnTo>
                  <a:lnTo>
                    <a:pt x="2115" y="3091"/>
                  </a:lnTo>
                  <a:lnTo>
                    <a:pt x="2102" y="3078"/>
                  </a:lnTo>
                  <a:lnTo>
                    <a:pt x="2092" y="3066"/>
                  </a:lnTo>
                  <a:lnTo>
                    <a:pt x="2089" y="3058"/>
                  </a:lnTo>
                  <a:lnTo>
                    <a:pt x="2085" y="3051"/>
                  </a:lnTo>
                  <a:lnTo>
                    <a:pt x="2083" y="3042"/>
                  </a:lnTo>
                  <a:lnTo>
                    <a:pt x="2082" y="3033"/>
                  </a:lnTo>
                  <a:lnTo>
                    <a:pt x="2083" y="3019"/>
                  </a:lnTo>
                  <a:lnTo>
                    <a:pt x="2086" y="3006"/>
                  </a:lnTo>
                  <a:lnTo>
                    <a:pt x="2091" y="2994"/>
                  </a:lnTo>
                  <a:lnTo>
                    <a:pt x="2095" y="2983"/>
                  </a:lnTo>
                  <a:lnTo>
                    <a:pt x="2108" y="2960"/>
                  </a:lnTo>
                  <a:lnTo>
                    <a:pt x="2120" y="2936"/>
                  </a:lnTo>
                  <a:lnTo>
                    <a:pt x="2097" y="2928"/>
                  </a:lnTo>
                  <a:lnTo>
                    <a:pt x="2075" y="2920"/>
                  </a:lnTo>
                  <a:lnTo>
                    <a:pt x="2055" y="2913"/>
                  </a:lnTo>
                  <a:lnTo>
                    <a:pt x="2031" y="2903"/>
                  </a:lnTo>
                  <a:lnTo>
                    <a:pt x="2023" y="2899"/>
                  </a:lnTo>
                  <a:lnTo>
                    <a:pt x="2018" y="2894"/>
                  </a:lnTo>
                  <a:lnTo>
                    <a:pt x="2014" y="2888"/>
                  </a:lnTo>
                  <a:lnTo>
                    <a:pt x="2012" y="2881"/>
                  </a:lnTo>
                  <a:lnTo>
                    <a:pt x="2007" y="2865"/>
                  </a:lnTo>
                  <a:lnTo>
                    <a:pt x="2001" y="2848"/>
                  </a:lnTo>
                  <a:lnTo>
                    <a:pt x="1999" y="2843"/>
                  </a:lnTo>
                  <a:lnTo>
                    <a:pt x="1995" y="2838"/>
                  </a:lnTo>
                  <a:lnTo>
                    <a:pt x="1991" y="2834"/>
                  </a:lnTo>
                  <a:lnTo>
                    <a:pt x="1987" y="2829"/>
                  </a:lnTo>
                  <a:lnTo>
                    <a:pt x="1982" y="2826"/>
                  </a:lnTo>
                  <a:lnTo>
                    <a:pt x="1979" y="2821"/>
                  </a:lnTo>
                  <a:lnTo>
                    <a:pt x="1975" y="2815"/>
                  </a:lnTo>
                  <a:lnTo>
                    <a:pt x="1973" y="2810"/>
                  </a:lnTo>
                  <a:lnTo>
                    <a:pt x="1971" y="2795"/>
                  </a:lnTo>
                  <a:lnTo>
                    <a:pt x="1971" y="2781"/>
                  </a:lnTo>
                  <a:lnTo>
                    <a:pt x="1971" y="2776"/>
                  </a:lnTo>
                  <a:lnTo>
                    <a:pt x="1971" y="2769"/>
                  </a:lnTo>
                  <a:lnTo>
                    <a:pt x="1970" y="2762"/>
                  </a:lnTo>
                  <a:lnTo>
                    <a:pt x="1966" y="2755"/>
                  </a:lnTo>
                  <a:lnTo>
                    <a:pt x="1964" y="2751"/>
                  </a:lnTo>
                  <a:lnTo>
                    <a:pt x="1960" y="2747"/>
                  </a:lnTo>
                  <a:lnTo>
                    <a:pt x="1955" y="2745"/>
                  </a:lnTo>
                  <a:lnTo>
                    <a:pt x="1950" y="2743"/>
                  </a:lnTo>
                  <a:lnTo>
                    <a:pt x="1946" y="2741"/>
                  </a:lnTo>
                  <a:lnTo>
                    <a:pt x="1940" y="2740"/>
                  </a:lnTo>
                  <a:lnTo>
                    <a:pt x="1936" y="2736"/>
                  </a:lnTo>
                  <a:lnTo>
                    <a:pt x="1931" y="2733"/>
                  </a:lnTo>
                  <a:lnTo>
                    <a:pt x="1929" y="2729"/>
                  </a:lnTo>
                  <a:lnTo>
                    <a:pt x="1927" y="2726"/>
                  </a:lnTo>
                  <a:lnTo>
                    <a:pt x="1927" y="2723"/>
                  </a:lnTo>
                  <a:lnTo>
                    <a:pt x="1927" y="2718"/>
                  </a:lnTo>
                  <a:lnTo>
                    <a:pt x="1927" y="2710"/>
                  </a:lnTo>
                  <a:lnTo>
                    <a:pt x="1928" y="2701"/>
                  </a:lnTo>
                  <a:lnTo>
                    <a:pt x="1927" y="2692"/>
                  </a:lnTo>
                  <a:lnTo>
                    <a:pt x="1924" y="2684"/>
                  </a:lnTo>
                  <a:lnTo>
                    <a:pt x="1920" y="2677"/>
                  </a:lnTo>
                  <a:lnTo>
                    <a:pt x="1915" y="2668"/>
                  </a:lnTo>
                  <a:lnTo>
                    <a:pt x="1923" y="2667"/>
                  </a:lnTo>
                  <a:lnTo>
                    <a:pt x="1932" y="2666"/>
                  </a:lnTo>
                  <a:lnTo>
                    <a:pt x="1939" y="2663"/>
                  </a:lnTo>
                  <a:lnTo>
                    <a:pt x="1947" y="2660"/>
                  </a:lnTo>
                  <a:lnTo>
                    <a:pt x="1961" y="2652"/>
                  </a:lnTo>
                  <a:lnTo>
                    <a:pt x="1973" y="2644"/>
                  </a:lnTo>
                  <a:lnTo>
                    <a:pt x="1986" y="2636"/>
                  </a:lnTo>
                  <a:lnTo>
                    <a:pt x="1999" y="2630"/>
                  </a:lnTo>
                  <a:lnTo>
                    <a:pt x="2006" y="2627"/>
                  </a:lnTo>
                  <a:lnTo>
                    <a:pt x="2014" y="2625"/>
                  </a:lnTo>
                  <a:lnTo>
                    <a:pt x="2022" y="2624"/>
                  </a:lnTo>
                  <a:lnTo>
                    <a:pt x="2031" y="2624"/>
                  </a:lnTo>
                  <a:lnTo>
                    <a:pt x="2037" y="2624"/>
                  </a:lnTo>
                  <a:lnTo>
                    <a:pt x="2041" y="2625"/>
                  </a:lnTo>
                  <a:lnTo>
                    <a:pt x="2046" y="2626"/>
                  </a:lnTo>
                  <a:lnTo>
                    <a:pt x="2050" y="2629"/>
                  </a:lnTo>
                  <a:lnTo>
                    <a:pt x="2059" y="2633"/>
                  </a:lnTo>
                  <a:lnTo>
                    <a:pt x="2069" y="2636"/>
                  </a:lnTo>
                  <a:lnTo>
                    <a:pt x="2086" y="2640"/>
                  </a:lnTo>
                  <a:lnTo>
                    <a:pt x="2102" y="2642"/>
                  </a:lnTo>
                  <a:lnTo>
                    <a:pt x="2117" y="2643"/>
                  </a:lnTo>
                  <a:lnTo>
                    <a:pt x="2132" y="2643"/>
                  </a:lnTo>
                  <a:lnTo>
                    <a:pt x="2161" y="2643"/>
                  </a:lnTo>
                  <a:lnTo>
                    <a:pt x="2195" y="2643"/>
                  </a:lnTo>
                  <a:lnTo>
                    <a:pt x="2211" y="2642"/>
                  </a:lnTo>
                  <a:lnTo>
                    <a:pt x="2227" y="2640"/>
                  </a:lnTo>
                  <a:lnTo>
                    <a:pt x="2242" y="2636"/>
                  </a:lnTo>
                  <a:lnTo>
                    <a:pt x="2255" y="2631"/>
                  </a:lnTo>
                  <a:lnTo>
                    <a:pt x="2262" y="2627"/>
                  </a:lnTo>
                  <a:lnTo>
                    <a:pt x="2268" y="2623"/>
                  </a:lnTo>
                  <a:lnTo>
                    <a:pt x="2273" y="2618"/>
                  </a:lnTo>
                  <a:lnTo>
                    <a:pt x="2279" y="2614"/>
                  </a:lnTo>
                  <a:lnTo>
                    <a:pt x="2285" y="2608"/>
                  </a:lnTo>
                  <a:lnTo>
                    <a:pt x="2289" y="2602"/>
                  </a:lnTo>
                  <a:lnTo>
                    <a:pt x="2294" y="2596"/>
                  </a:lnTo>
                  <a:lnTo>
                    <a:pt x="2297" y="2588"/>
                  </a:lnTo>
                  <a:lnTo>
                    <a:pt x="2300" y="2581"/>
                  </a:lnTo>
                  <a:lnTo>
                    <a:pt x="2302" y="2574"/>
                  </a:lnTo>
                  <a:lnTo>
                    <a:pt x="2303" y="2567"/>
                  </a:lnTo>
                  <a:lnTo>
                    <a:pt x="2303" y="2561"/>
                  </a:lnTo>
                  <a:lnTo>
                    <a:pt x="2304" y="2554"/>
                  </a:lnTo>
                  <a:lnTo>
                    <a:pt x="2305" y="2547"/>
                  </a:lnTo>
                  <a:lnTo>
                    <a:pt x="2307" y="2540"/>
                  </a:lnTo>
                  <a:lnTo>
                    <a:pt x="2311" y="2533"/>
                  </a:lnTo>
                  <a:lnTo>
                    <a:pt x="2313" y="2531"/>
                  </a:lnTo>
                  <a:lnTo>
                    <a:pt x="2315" y="2529"/>
                  </a:lnTo>
                  <a:lnTo>
                    <a:pt x="2319" y="2528"/>
                  </a:lnTo>
                  <a:lnTo>
                    <a:pt x="2322" y="2527"/>
                  </a:lnTo>
                  <a:lnTo>
                    <a:pt x="2329" y="2525"/>
                  </a:lnTo>
                  <a:lnTo>
                    <a:pt x="2336" y="2524"/>
                  </a:lnTo>
                  <a:lnTo>
                    <a:pt x="2341" y="2521"/>
                  </a:lnTo>
                  <a:lnTo>
                    <a:pt x="2347" y="2516"/>
                  </a:lnTo>
                  <a:lnTo>
                    <a:pt x="2350" y="2513"/>
                  </a:lnTo>
                  <a:lnTo>
                    <a:pt x="2355" y="2508"/>
                  </a:lnTo>
                  <a:lnTo>
                    <a:pt x="2359" y="2504"/>
                  </a:lnTo>
                  <a:lnTo>
                    <a:pt x="2364" y="2502"/>
                  </a:lnTo>
                  <a:lnTo>
                    <a:pt x="2368" y="2499"/>
                  </a:lnTo>
                  <a:lnTo>
                    <a:pt x="2375" y="2498"/>
                  </a:lnTo>
                  <a:lnTo>
                    <a:pt x="2380" y="2499"/>
                  </a:lnTo>
                  <a:lnTo>
                    <a:pt x="2383" y="2502"/>
                  </a:lnTo>
                  <a:lnTo>
                    <a:pt x="2385" y="2505"/>
                  </a:lnTo>
                  <a:lnTo>
                    <a:pt x="2388" y="2508"/>
                  </a:lnTo>
                  <a:lnTo>
                    <a:pt x="2391" y="2519"/>
                  </a:lnTo>
                  <a:lnTo>
                    <a:pt x="2397" y="2527"/>
                  </a:lnTo>
                  <a:lnTo>
                    <a:pt x="2401" y="2531"/>
                  </a:lnTo>
                  <a:lnTo>
                    <a:pt x="2406" y="2533"/>
                  </a:lnTo>
                  <a:lnTo>
                    <a:pt x="2409" y="2536"/>
                  </a:lnTo>
                  <a:lnTo>
                    <a:pt x="2415" y="2538"/>
                  </a:lnTo>
                  <a:lnTo>
                    <a:pt x="2424" y="2539"/>
                  </a:lnTo>
                  <a:lnTo>
                    <a:pt x="2435" y="2540"/>
                  </a:lnTo>
                  <a:lnTo>
                    <a:pt x="2443" y="2539"/>
                  </a:lnTo>
                  <a:lnTo>
                    <a:pt x="2449" y="2538"/>
                  </a:lnTo>
                  <a:lnTo>
                    <a:pt x="2455" y="2536"/>
                  </a:lnTo>
                  <a:lnTo>
                    <a:pt x="2460" y="2532"/>
                  </a:lnTo>
                  <a:lnTo>
                    <a:pt x="2470" y="2523"/>
                  </a:lnTo>
                  <a:lnTo>
                    <a:pt x="2479" y="2514"/>
                  </a:lnTo>
                  <a:lnTo>
                    <a:pt x="2489" y="2505"/>
                  </a:lnTo>
                  <a:lnTo>
                    <a:pt x="2498" y="2496"/>
                  </a:lnTo>
                  <a:lnTo>
                    <a:pt x="2503" y="2494"/>
                  </a:lnTo>
                  <a:lnTo>
                    <a:pt x="2509" y="2490"/>
                  </a:lnTo>
                  <a:lnTo>
                    <a:pt x="2516" y="2489"/>
                  </a:lnTo>
                  <a:lnTo>
                    <a:pt x="2523" y="2488"/>
                  </a:lnTo>
                  <a:lnTo>
                    <a:pt x="2535" y="2495"/>
                  </a:lnTo>
                  <a:lnTo>
                    <a:pt x="2549" y="2502"/>
                  </a:lnTo>
                  <a:lnTo>
                    <a:pt x="2555" y="2501"/>
                  </a:lnTo>
                  <a:lnTo>
                    <a:pt x="2561" y="2499"/>
                  </a:lnTo>
                  <a:lnTo>
                    <a:pt x="2567" y="2498"/>
                  </a:lnTo>
                  <a:lnTo>
                    <a:pt x="2572" y="2496"/>
                  </a:lnTo>
                  <a:lnTo>
                    <a:pt x="2584" y="2491"/>
                  </a:lnTo>
                  <a:lnTo>
                    <a:pt x="2593" y="2486"/>
                  </a:lnTo>
                  <a:lnTo>
                    <a:pt x="2603" y="2479"/>
                  </a:lnTo>
                  <a:lnTo>
                    <a:pt x="2614" y="2474"/>
                  </a:lnTo>
                  <a:lnTo>
                    <a:pt x="2620" y="2472"/>
                  </a:lnTo>
                  <a:lnTo>
                    <a:pt x="2626" y="2471"/>
                  </a:lnTo>
                  <a:lnTo>
                    <a:pt x="2631" y="2470"/>
                  </a:lnTo>
                  <a:lnTo>
                    <a:pt x="2638" y="2469"/>
                  </a:lnTo>
                  <a:lnTo>
                    <a:pt x="2648" y="2470"/>
                  </a:lnTo>
                  <a:lnTo>
                    <a:pt x="2657" y="2472"/>
                  </a:lnTo>
                  <a:lnTo>
                    <a:pt x="2665" y="2476"/>
                  </a:lnTo>
                  <a:lnTo>
                    <a:pt x="2673" y="2479"/>
                  </a:lnTo>
                  <a:lnTo>
                    <a:pt x="2681" y="2482"/>
                  </a:lnTo>
                  <a:lnTo>
                    <a:pt x="2690" y="2486"/>
                  </a:lnTo>
                  <a:lnTo>
                    <a:pt x="2699" y="2488"/>
                  </a:lnTo>
                  <a:lnTo>
                    <a:pt x="2709" y="2488"/>
                  </a:lnTo>
                  <a:lnTo>
                    <a:pt x="2715" y="2488"/>
                  </a:lnTo>
                  <a:lnTo>
                    <a:pt x="2721" y="2487"/>
                  </a:lnTo>
                  <a:lnTo>
                    <a:pt x="2726" y="2485"/>
                  </a:lnTo>
                  <a:lnTo>
                    <a:pt x="2731" y="2481"/>
                  </a:lnTo>
                  <a:lnTo>
                    <a:pt x="2740" y="2476"/>
                  </a:lnTo>
                  <a:lnTo>
                    <a:pt x="2751" y="2469"/>
                  </a:lnTo>
                  <a:lnTo>
                    <a:pt x="2756" y="2477"/>
                  </a:lnTo>
                  <a:lnTo>
                    <a:pt x="2758" y="2485"/>
                  </a:lnTo>
                  <a:lnTo>
                    <a:pt x="2759" y="2493"/>
                  </a:lnTo>
                  <a:lnTo>
                    <a:pt x="2760" y="2501"/>
                  </a:lnTo>
                  <a:lnTo>
                    <a:pt x="2759" y="2518"/>
                  </a:lnTo>
                  <a:lnTo>
                    <a:pt x="2760" y="2537"/>
                  </a:lnTo>
                  <a:lnTo>
                    <a:pt x="2762" y="2540"/>
                  </a:lnTo>
                  <a:lnTo>
                    <a:pt x="2763" y="2544"/>
                  </a:lnTo>
                  <a:lnTo>
                    <a:pt x="2764" y="2547"/>
                  </a:lnTo>
                  <a:lnTo>
                    <a:pt x="2766" y="2549"/>
                  </a:lnTo>
                  <a:lnTo>
                    <a:pt x="2772" y="2553"/>
                  </a:lnTo>
                  <a:lnTo>
                    <a:pt x="2779" y="2555"/>
                  </a:lnTo>
                  <a:lnTo>
                    <a:pt x="2795" y="2556"/>
                  </a:lnTo>
                  <a:lnTo>
                    <a:pt x="2811" y="2556"/>
                  </a:lnTo>
                  <a:lnTo>
                    <a:pt x="2816" y="2556"/>
                  </a:lnTo>
                  <a:lnTo>
                    <a:pt x="2820" y="2555"/>
                  </a:lnTo>
                  <a:lnTo>
                    <a:pt x="2824" y="2553"/>
                  </a:lnTo>
                  <a:lnTo>
                    <a:pt x="2828" y="2550"/>
                  </a:lnTo>
                  <a:lnTo>
                    <a:pt x="2834" y="2545"/>
                  </a:lnTo>
                  <a:lnTo>
                    <a:pt x="2839" y="2538"/>
                  </a:lnTo>
                  <a:lnTo>
                    <a:pt x="2843" y="2530"/>
                  </a:lnTo>
                  <a:lnTo>
                    <a:pt x="2845" y="2521"/>
                  </a:lnTo>
                  <a:lnTo>
                    <a:pt x="2846" y="2511"/>
                  </a:lnTo>
                  <a:lnTo>
                    <a:pt x="2848" y="2502"/>
                  </a:lnTo>
                  <a:lnTo>
                    <a:pt x="2863" y="2498"/>
                  </a:lnTo>
                  <a:lnTo>
                    <a:pt x="2869" y="2502"/>
                  </a:lnTo>
                  <a:lnTo>
                    <a:pt x="2876" y="2505"/>
                  </a:lnTo>
                  <a:lnTo>
                    <a:pt x="2879" y="2504"/>
                  </a:lnTo>
                  <a:lnTo>
                    <a:pt x="2883" y="2503"/>
                  </a:lnTo>
                  <a:lnTo>
                    <a:pt x="2885" y="2502"/>
                  </a:lnTo>
                  <a:lnTo>
                    <a:pt x="2886" y="2499"/>
                  </a:lnTo>
                  <a:lnTo>
                    <a:pt x="2888" y="2495"/>
                  </a:lnTo>
                  <a:lnTo>
                    <a:pt x="2890" y="2488"/>
                  </a:lnTo>
                  <a:lnTo>
                    <a:pt x="2891" y="2472"/>
                  </a:lnTo>
                  <a:lnTo>
                    <a:pt x="2892" y="2456"/>
                  </a:lnTo>
                  <a:lnTo>
                    <a:pt x="2895" y="2446"/>
                  </a:lnTo>
                  <a:lnTo>
                    <a:pt x="2901" y="2437"/>
                  </a:lnTo>
                  <a:lnTo>
                    <a:pt x="2908" y="2429"/>
                  </a:lnTo>
                  <a:lnTo>
                    <a:pt x="2914" y="2421"/>
                  </a:lnTo>
                  <a:lnTo>
                    <a:pt x="2923" y="2412"/>
                  </a:lnTo>
                  <a:lnTo>
                    <a:pt x="2934" y="2405"/>
                  </a:lnTo>
                  <a:lnTo>
                    <a:pt x="2944" y="2401"/>
                  </a:lnTo>
                  <a:lnTo>
                    <a:pt x="2954" y="2397"/>
                  </a:lnTo>
                  <a:lnTo>
                    <a:pt x="2976" y="2394"/>
                  </a:lnTo>
                  <a:lnTo>
                    <a:pt x="3002" y="2388"/>
                  </a:lnTo>
                  <a:lnTo>
                    <a:pt x="3002" y="2388"/>
                  </a:lnTo>
                  <a:lnTo>
                    <a:pt x="3011" y="2363"/>
                  </a:lnTo>
                  <a:lnTo>
                    <a:pt x="3019" y="2340"/>
                  </a:lnTo>
                  <a:lnTo>
                    <a:pt x="3025" y="2317"/>
                  </a:lnTo>
                  <a:lnTo>
                    <a:pt x="3032" y="2294"/>
                  </a:lnTo>
                  <a:lnTo>
                    <a:pt x="3038" y="2273"/>
                  </a:lnTo>
                  <a:lnTo>
                    <a:pt x="3044" y="2249"/>
                  </a:lnTo>
                  <a:lnTo>
                    <a:pt x="3050" y="2225"/>
                  </a:lnTo>
                  <a:lnTo>
                    <a:pt x="3059" y="2199"/>
                  </a:lnTo>
                  <a:lnTo>
                    <a:pt x="3071" y="2164"/>
                  </a:lnTo>
                  <a:lnTo>
                    <a:pt x="3081" y="2131"/>
                  </a:lnTo>
                  <a:lnTo>
                    <a:pt x="3087" y="2116"/>
                  </a:lnTo>
                  <a:lnTo>
                    <a:pt x="3093" y="2102"/>
                  </a:lnTo>
                  <a:lnTo>
                    <a:pt x="3102" y="2086"/>
                  </a:lnTo>
                  <a:lnTo>
                    <a:pt x="3114" y="2070"/>
                  </a:lnTo>
                  <a:lnTo>
                    <a:pt x="3119" y="2064"/>
                  </a:lnTo>
                  <a:lnTo>
                    <a:pt x="3126" y="2059"/>
                  </a:lnTo>
                  <a:lnTo>
                    <a:pt x="3133" y="2054"/>
                  </a:lnTo>
                  <a:lnTo>
                    <a:pt x="3140" y="2050"/>
                  </a:lnTo>
                  <a:lnTo>
                    <a:pt x="3147" y="2045"/>
                  </a:lnTo>
                  <a:lnTo>
                    <a:pt x="3151" y="2041"/>
                  </a:lnTo>
                  <a:lnTo>
                    <a:pt x="3153" y="2037"/>
                  </a:lnTo>
                  <a:lnTo>
                    <a:pt x="3155" y="2034"/>
                  </a:lnTo>
                  <a:lnTo>
                    <a:pt x="3156" y="2030"/>
                  </a:lnTo>
                  <a:lnTo>
                    <a:pt x="3156" y="2026"/>
                  </a:lnTo>
                  <a:lnTo>
                    <a:pt x="3151" y="2012"/>
                  </a:lnTo>
                  <a:lnTo>
                    <a:pt x="3146" y="2000"/>
                  </a:lnTo>
                  <a:lnTo>
                    <a:pt x="3147" y="1986"/>
                  </a:lnTo>
                  <a:lnTo>
                    <a:pt x="3150" y="1974"/>
                  </a:lnTo>
                  <a:lnTo>
                    <a:pt x="3155" y="1962"/>
                  </a:lnTo>
                  <a:lnTo>
                    <a:pt x="3160" y="1952"/>
                  </a:lnTo>
                  <a:lnTo>
                    <a:pt x="3173" y="1931"/>
                  </a:lnTo>
                  <a:lnTo>
                    <a:pt x="3185" y="1907"/>
                  </a:lnTo>
                  <a:lnTo>
                    <a:pt x="3191" y="1887"/>
                  </a:lnTo>
                  <a:lnTo>
                    <a:pt x="3195" y="1868"/>
                  </a:lnTo>
                  <a:lnTo>
                    <a:pt x="3199" y="1850"/>
                  </a:lnTo>
                  <a:lnTo>
                    <a:pt x="3204" y="1830"/>
                  </a:lnTo>
                  <a:lnTo>
                    <a:pt x="3207" y="1823"/>
                  </a:lnTo>
                  <a:lnTo>
                    <a:pt x="3210" y="1816"/>
                  </a:lnTo>
                  <a:lnTo>
                    <a:pt x="3213" y="1812"/>
                  </a:lnTo>
                  <a:lnTo>
                    <a:pt x="3217" y="1806"/>
                  </a:lnTo>
                  <a:lnTo>
                    <a:pt x="3220" y="1800"/>
                  </a:lnTo>
                  <a:lnTo>
                    <a:pt x="3224" y="1795"/>
                  </a:lnTo>
                  <a:lnTo>
                    <a:pt x="3226" y="1789"/>
                  </a:lnTo>
                  <a:lnTo>
                    <a:pt x="3226" y="1781"/>
                  </a:lnTo>
                  <a:lnTo>
                    <a:pt x="3226" y="1775"/>
                  </a:lnTo>
                  <a:lnTo>
                    <a:pt x="3223" y="1771"/>
                  </a:lnTo>
                  <a:lnTo>
                    <a:pt x="3219" y="1768"/>
                  </a:lnTo>
                  <a:lnTo>
                    <a:pt x="3215" y="1764"/>
                  </a:lnTo>
                  <a:lnTo>
                    <a:pt x="3211" y="1760"/>
                  </a:lnTo>
                  <a:lnTo>
                    <a:pt x="3208" y="1756"/>
                  </a:lnTo>
                  <a:lnTo>
                    <a:pt x="3204" y="1752"/>
                  </a:lnTo>
                  <a:lnTo>
                    <a:pt x="3204" y="1746"/>
                  </a:lnTo>
                  <a:lnTo>
                    <a:pt x="3204" y="1731"/>
                  </a:lnTo>
                  <a:lnTo>
                    <a:pt x="3208" y="1719"/>
                  </a:lnTo>
                  <a:lnTo>
                    <a:pt x="3211" y="1706"/>
                  </a:lnTo>
                  <a:lnTo>
                    <a:pt x="3216" y="1695"/>
                  </a:lnTo>
                  <a:lnTo>
                    <a:pt x="3221" y="1683"/>
                  </a:lnTo>
                  <a:lnTo>
                    <a:pt x="3226" y="1670"/>
                  </a:lnTo>
                  <a:lnTo>
                    <a:pt x="3230" y="1658"/>
                  </a:lnTo>
                  <a:lnTo>
                    <a:pt x="3233" y="1643"/>
                  </a:lnTo>
                  <a:lnTo>
                    <a:pt x="3254" y="1646"/>
                  </a:lnTo>
                  <a:lnTo>
                    <a:pt x="3274" y="1647"/>
                  </a:lnTo>
                  <a:lnTo>
                    <a:pt x="3283" y="1649"/>
                  </a:lnTo>
                  <a:lnTo>
                    <a:pt x="3292" y="1651"/>
                  </a:lnTo>
                  <a:lnTo>
                    <a:pt x="3301" y="1654"/>
                  </a:lnTo>
                  <a:lnTo>
                    <a:pt x="3310" y="1659"/>
                  </a:lnTo>
                  <a:lnTo>
                    <a:pt x="3320" y="1668"/>
                  </a:lnTo>
                  <a:lnTo>
                    <a:pt x="3328" y="1677"/>
                  </a:lnTo>
                  <a:lnTo>
                    <a:pt x="3335" y="1686"/>
                  </a:lnTo>
                  <a:lnTo>
                    <a:pt x="3341" y="1695"/>
                  </a:lnTo>
                  <a:lnTo>
                    <a:pt x="3349" y="1704"/>
                  </a:lnTo>
                  <a:lnTo>
                    <a:pt x="3357" y="1711"/>
                  </a:lnTo>
                  <a:lnTo>
                    <a:pt x="3362" y="1713"/>
                  </a:lnTo>
                  <a:lnTo>
                    <a:pt x="3366" y="1715"/>
                  </a:lnTo>
                  <a:lnTo>
                    <a:pt x="3372" y="1717"/>
                  </a:lnTo>
                  <a:lnTo>
                    <a:pt x="3378" y="1717"/>
                  </a:lnTo>
                  <a:lnTo>
                    <a:pt x="3420" y="1717"/>
                  </a:lnTo>
                  <a:lnTo>
                    <a:pt x="3420" y="1650"/>
                  </a:lnTo>
                  <a:lnTo>
                    <a:pt x="3411" y="1642"/>
                  </a:lnTo>
                  <a:lnTo>
                    <a:pt x="3402" y="1634"/>
                  </a:lnTo>
                  <a:lnTo>
                    <a:pt x="3398" y="1630"/>
                  </a:lnTo>
                  <a:lnTo>
                    <a:pt x="3396" y="1625"/>
                  </a:lnTo>
                  <a:lnTo>
                    <a:pt x="3395" y="1620"/>
                  </a:lnTo>
                  <a:lnTo>
                    <a:pt x="3394" y="1615"/>
                  </a:lnTo>
                  <a:lnTo>
                    <a:pt x="3394" y="1611"/>
                  </a:lnTo>
                  <a:lnTo>
                    <a:pt x="3395" y="1608"/>
                  </a:lnTo>
                  <a:lnTo>
                    <a:pt x="3397" y="1604"/>
                  </a:lnTo>
                  <a:lnTo>
                    <a:pt x="3399" y="1602"/>
                  </a:lnTo>
                  <a:lnTo>
                    <a:pt x="3403" y="1601"/>
                  </a:lnTo>
                  <a:lnTo>
                    <a:pt x="3406" y="1599"/>
                  </a:lnTo>
                  <a:lnTo>
                    <a:pt x="3409" y="1599"/>
                  </a:lnTo>
                  <a:lnTo>
                    <a:pt x="3413" y="1598"/>
                  </a:lnTo>
                  <a:lnTo>
                    <a:pt x="3423" y="1599"/>
                  </a:lnTo>
                  <a:lnTo>
                    <a:pt x="3431" y="1602"/>
                  </a:lnTo>
                  <a:lnTo>
                    <a:pt x="3439" y="1607"/>
                  </a:lnTo>
                  <a:lnTo>
                    <a:pt x="3447" y="1612"/>
                  </a:lnTo>
                  <a:lnTo>
                    <a:pt x="3454" y="1618"/>
                  </a:lnTo>
                  <a:lnTo>
                    <a:pt x="3462" y="1623"/>
                  </a:lnTo>
                  <a:lnTo>
                    <a:pt x="3471" y="1626"/>
                  </a:lnTo>
                  <a:lnTo>
                    <a:pt x="3481" y="1627"/>
                  </a:lnTo>
                  <a:lnTo>
                    <a:pt x="3488" y="1627"/>
                  </a:lnTo>
                  <a:lnTo>
                    <a:pt x="3496" y="1626"/>
                  </a:lnTo>
                  <a:lnTo>
                    <a:pt x="3502" y="1624"/>
                  </a:lnTo>
                  <a:lnTo>
                    <a:pt x="3508" y="1621"/>
                  </a:lnTo>
                  <a:lnTo>
                    <a:pt x="3519" y="1615"/>
                  </a:lnTo>
                  <a:lnTo>
                    <a:pt x="3531" y="1607"/>
                  </a:lnTo>
                  <a:lnTo>
                    <a:pt x="3541" y="1598"/>
                  </a:lnTo>
                  <a:lnTo>
                    <a:pt x="3552" y="1589"/>
                  </a:lnTo>
                  <a:lnTo>
                    <a:pt x="3564" y="1580"/>
                  </a:lnTo>
                  <a:lnTo>
                    <a:pt x="3577" y="1573"/>
                  </a:lnTo>
                  <a:lnTo>
                    <a:pt x="3592" y="1566"/>
                  </a:lnTo>
                  <a:lnTo>
                    <a:pt x="3607" y="1561"/>
                  </a:lnTo>
                  <a:lnTo>
                    <a:pt x="3622" y="1558"/>
                  </a:lnTo>
                  <a:lnTo>
                    <a:pt x="3637" y="1553"/>
                  </a:lnTo>
                  <a:lnTo>
                    <a:pt x="3644" y="1551"/>
                  </a:lnTo>
                  <a:lnTo>
                    <a:pt x="3651" y="1549"/>
                  </a:lnTo>
                  <a:lnTo>
                    <a:pt x="3655" y="1546"/>
                  </a:lnTo>
                  <a:lnTo>
                    <a:pt x="3661" y="1541"/>
                  </a:lnTo>
                  <a:lnTo>
                    <a:pt x="3664" y="1536"/>
                  </a:lnTo>
                  <a:lnTo>
                    <a:pt x="3668" y="1531"/>
                  </a:lnTo>
                  <a:lnTo>
                    <a:pt x="3669" y="1525"/>
                  </a:lnTo>
                  <a:lnTo>
                    <a:pt x="3670" y="1517"/>
                  </a:lnTo>
                  <a:lnTo>
                    <a:pt x="3669" y="1513"/>
                  </a:lnTo>
                  <a:lnTo>
                    <a:pt x="3667" y="1508"/>
                  </a:lnTo>
                  <a:lnTo>
                    <a:pt x="3664" y="1504"/>
                  </a:lnTo>
                  <a:lnTo>
                    <a:pt x="3660" y="1500"/>
                  </a:lnTo>
                  <a:lnTo>
                    <a:pt x="3656" y="1497"/>
                  </a:lnTo>
                  <a:lnTo>
                    <a:pt x="3654" y="1492"/>
                  </a:lnTo>
                  <a:lnTo>
                    <a:pt x="3652" y="1488"/>
                  </a:lnTo>
                  <a:lnTo>
                    <a:pt x="3651" y="1482"/>
                  </a:lnTo>
                  <a:lnTo>
                    <a:pt x="3651" y="1475"/>
                  </a:lnTo>
                  <a:lnTo>
                    <a:pt x="3652" y="1470"/>
                  </a:lnTo>
                  <a:lnTo>
                    <a:pt x="3653" y="1463"/>
                  </a:lnTo>
                  <a:lnTo>
                    <a:pt x="3655" y="1458"/>
                  </a:lnTo>
                  <a:lnTo>
                    <a:pt x="3661" y="1448"/>
                  </a:lnTo>
                  <a:lnTo>
                    <a:pt x="3668" y="1440"/>
                  </a:lnTo>
                  <a:lnTo>
                    <a:pt x="3677" y="1432"/>
                  </a:lnTo>
                  <a:lnTo>
                    <a:pt x="3687" y="1425"/>
                  </a:lnTo>
                  <a:lnTo>
                    <a:pt x="3697" y="1420"/>
                  </a:lnTo>
                  <a:lnTo>
                    <a:pt x="3710" y="1414"/>
                  </a:lnTo>
                  <a:lnTo>
                    <a:pt x="3733" y="1404"/>
                  </a:lnTo>
                  <a:lnTo>
                    <a:pt x="3757" y="1391"/>
                  </a:lnTo>
                  <a:lnTo>
                    <a:pt x="3769" y="1384"/>
                  </a:lnTo>
                  <a:lnTo>
                    <a:pt x="3779" y="1376"/>
                  </a:lnTo>
                  <a:lnTo>
                    <a:pt x="3788" y="1365"/>
                  </a:lnTo>
                  <a:lnTo>
                    <a:pt x="3796" y="1354"/>
                  </a:lnTo>
                  <a:lnTo>
                    <a:pt x="3803" y="1343"/>
                  </a:lnTo>
                  <a:lnTo>
                    <a:pt x="3810" y="1334"/>
                  </a:lnTo>
                  <a:lnTo>
                    <a:pt x="3820" y="1326"/>
                  </a:lnTo>
                  <a:lnTo>
                    <a:pt x="3829" y="1318"/>
                  </a:lnTo>
                  <a:lnTo>
                    <a:pt x="3838" y="1310"/>
                  </a:lnTo>
                  <a:lnTo>
                    <a:pt x="3846" y="1302"/>
                  </a:lnTo>
                  <a:lnTo>
                    <a:pt x="3849" y="1297"/>
                  </a:lnTo>
                  <a:lnTo>
                    <a:pt x="3851" y="1292"/>
                  </a:lnTo>
                  <a:lnTo>
                    <a:pt x="3855" y="1286"/>
                  </a:lnTo>
                  <a:lnTo>
                    <a:pt x="3857" y="1279"/>
                  </a:lnTo>
                  <a:lnTo>
                    <a:pt x="3860" y="1261"/>
                  </a:lnTo>
                  <a:lnTo>
                    <a:pt x="3861" y="1244"/>
                  </a:lnTo>
                  <a:lnTo>
                    <a:pt x="3863" y="1227"/>
                  </a:lnTo>
                  <a:lnTo>
                    <a:pt x="3863" y="1211"/>
                  </a:lnTo>
                  <a:lnTo>
                    <a:pt x="3863" y="1195"/>
                  </a:lnTo>
                  <a:lnTo>
                    <a:pt x="3865" y="1180"/>
                  </a:lnTo>
                  <a:lnTo>
                    <a:pt x="3867" y="1172"/>
                  </a:lnTo>
                  <a:lnTo>
                    <a:pt x="3870" y="1164"/>
                  </a:lnTo>
                  <a:lnTo>
                    <a:pt x="3874" y="1156"/>
                  </a:lnTo>
                  <a:lnTo>
                    <a:pt x="3878" y="1148"/>
                  </a:lnTo>
                  <a:lnTo>
                    <a:pt x="3889" y="1152"/>
                  </a:lnTo>
                  <a:lnTo>
                    <a:pt x="3898" y="1156"/>
                  </a:lnTo>
                  <a:lnTo>
                    <a:pt x="3907" y="1158"/>
                  </a:lnTo>
                  <a:lnTo>
                    <a:pt x="3917" y="1161"/>
                  </a:lnTo>
                  <a:lnTo>
                    <a:pt x="3917" y="1155"/>
                  </a:lnTo>
                  <a:lnTo>
                    <a:pt x="3917" y="1148"/>
                  </a:lnTo>
                  <a:lnTo>
                    <a:pt x="3918" y="1142"/>
                  </a:lnTo>
                  <a:lnTo>
                    <a:pt x="3919" y="1137"/>
                  </a:lnTo>
                  <a:lnTo>
                    <a:pt x="3923" y="1126"/>
                  </a:lnTo>
                  <a:lnTo>
                    <a:pt x="3928" y="1116"/>
                  </a:lnTo>
                  <a:lnTo>
                    <a:pt x="3934" y="1106"/>
                  </a:lnTo>
                  <a:lnTo>
                    <a:pt x="3938" y="1095"/>
                  </a:lnTo>
                  <a:lnTo>
                    <a:pt x="3941" y="1090"/>
                  </a:lnTo>
                  <a:lnTo>
                    <a:pt x="3942" y="1083"/>
                  </a:lnTo>
                  <a:lnTo>
                    <a:pt x="3943" y="1078"/>
                  </a:lnTo>
                  <a:lnTo>
                    <a:pt x="3943" y="1071"/>
                  </a:lnTo>
                  <a:lnTo>
                    <a:pt x="3943" y="1065"/>
                  </a:lnTo>
                  <a:lnTo>
                    <a:pt x="3941" y="1060"/>
                  </a:lnTo>
                  <a:lnTo>
                    <a:pt x="3938" y="1055"/>
                  </a:lnTo>
                  <a:lnTo>
                    <a:pt x="3935" y="1050"/>
                  </a:lnTo>
                  <a:lnTo>
                    <a:pt x="3932" y="1045"/>
                  </a:lnTo>
                  <a:lnTo>
                    <a:pt x="3929" y="1040"/>
                  </a:lnTo>
                  <a:lnTo>
                    <a:pt x="3928" y="1035"/>
                  </a:lnTo>
                  <a:lnTo>
                    <a:pt x="3927" y="1029"/>
                  </a:lnTo>
                  <a:lnTo>
                    <a:pt x="3927" y="1020"/>
                  </a:lnTo>
                  <a:lnTo>
                    <a:pt x="3929" y="1011"/>
                  </a:lnTo>
                  <a:lnTo>
                    <a:pt x="3932" y="1003"/>
                  </a:lnTo>
                  <a:lnTo>
                    <a:pt x="3934" y="995"/>
                  </a:lnTo>
                  <a:lnTo>
                    <a:pt x="3936" y="988"/>
                  </a:lnTo>
                  <a:lnTo>
                    <a:pt x="3938" y="979"/>
                  </a:lnTo>
                  <a:lnTo>
                    <a:pt x="3940" y="971"/>
                  </a:lnTo>
                  <a:lnTo>
                    <a:pt x="3940" y="962"/>
                  </a:lnTo>
                  <a:lnTo>
                    <a:pt x="3940" y="956"/>
                  </a:lnTo>
                  <a:lnTo>
                    <a:pt x="3938" y="952"/>
                  </a:lnTo>
                  <a:lnTo>
                    <a:pt x="3936" y="947"/>
                  </a:lnTo>
                  <a:lnTo>
                    <a:pt x="3934" y="944"/>
                  </a:lnTo>
                  <a:lnTo>
                    <a:pt x="3928" y="936"/>
                  </a:lnTo>
                  <a:lnTo>
                    <a:pt x="3920" y="930"/>
                  </a:lnTo>
                  <a:lnTo>
                    <a:pt x="3914" y="924"/>
                  </a:lnTo>
                  <a:lnTo>
                    <a:pt x="3908" y="916"/>
                  </a:lnTo>
                  <a:lnTo>
                    <a:pt x="3904" y="912"/>
                  </a:lnTo>
                  <a:lnTo>
                    <a:pt x="3903" y="908"/>
                  </a:lnTo>
                  <a:lnTo>
                    <a:pt x="3902" y="903"/>
                  </a:lnTo>
                  <a:lnTo>
                    <a:pt x="3901" y="899"/>
                  </a:lnTo>
                  <a:lnTo>
                    <a:pt x="3902" y="885"/>
                  </a:lnTo>
                  <a:lnTo>
                    <a:pt x="3904" y="871"/>
                  </a:lnTo>
                  <a:lnTo>
                    <a:pt x="3943" y="871"/>
                  </a:lnTo>
                  <a:lnTo>
                    <a:pt x="3946" y="859"/>
                  </a:lnTo>
                  <a:lnTo>
                    <a:pt x="3943" y="850"/>
                  </a:lnTo>
                  <a:lnTo>
                    <a:pt x="3941" y="843"/>
                  </a:lnTo>
                  <a:lnTo>
                    <a:pt x="3937" y="835"/>
                  </a:lnTo>
                  <a:lnTo>
                    <a:pt x="3936" y="826"/>
                  </a:lnTo>
                  <a:lnTo>
                    <a:pt x="3937" y="822"/>
                  </a:lnTo>
                  <a:lnTo>
                    <a:pt x="3940" y="817"/>
                  </a:lnTo>
                  <a:lnTo>
                    <a:pt x="3943" y="813"/>
                  </a:lnTo>
                  <a:lnTo>
                    <a:pt x="3946" y="810"/>
                  </a:lnTo>
                  <a:lnTo>
                    <a:pt x="3957" y="804"/>
                  </a:lnTo>
                  <a:lnTo>
                    <a:pt x="3966" y="798"/>
                  </a:lnTo>
                  <a:lnTo>
                    <a:pt x="3972" y="791"/>
                  </a:lnTo>
                  <a:lnTo>
                    <a:pt x="3978" y="784"/>
                  </a:lnTo>
                  <a:lnTo>
                    <a:pt x="3984" y="776"/>
                  </a:lnTo>
                  <a:lnTo>
                    <a:pt x="3988" y="770"/>
                  </a:lnTo>
                  <a:lnTo>
                    <a:pt x="3993" y="763"/>
                  </a:lnTo>
                  <a:lnTo>
                    <a:pt x="3997" y="756"/>
                  </a:lnTo>
                  <a:lnTo>
                    <a:pt x="4003" y="749"/>
                  </a:lnTo>
                  <a:lnTo>
                    <a:pt x="4011" y="743"/>
                  </a:lnTo>
                  <a:lnTo>
                    <a:pt x="4008" y="730"/>
                  </a:lnTo>
                  <a:lnTo>
                    <a:pt x="3974" y="722"/>
                  </a:lnTo>
                  <a:lnTo>
                    <a:pt x="3943" y="713"/>
                  </a:lnTo>
                  <a:lnTo>
                    <a:pt x="3935" y="709"/>
                  </a:lnTo>
                  <a:lnTo>
                    <a:pt x="3928" y="706"/>
                  </a:lnTo>
                  <a:lnTo>
                    <a:pt x="3923" y="703"/>
                  </a:lnTo>
                  <a:lnTo>
                    <a:pt x="3917" y="698"/>
                  </a:lnTo>
                  <a:lnTo>
                    <a:pt x="3911" y="692"/>
                  </a:lnTo>
                  <a:lnTo>
                    <a:pt x="3906" y="687"/>
                  </a:lnTo>
                  <a:lnTo>
                    <a:pt x="3902" y="680"/>
                  </a:lnTo>
                  <a:lnTo>
                    <a:pt x="3898" y="672"/>
                  </a:lnTo>
                  <a:lnTo>
                    <a:pt x="3898" y="672"/>
                  </a:lnTo>
                  <a:lnTo>
                    <a:pt x="3880" y="670"/>
                  </a:lnTo>
                  <a:lnTo>
                    <a:pt x="3864" y="665"/>
                  </a:lnTo>
                  <a:lnTo>
                    <a:pt x="3848" y="660"/>
                  </a:lnTo>
                  <a:lnTo>
                    <a:pt x="3833" y="652"/>
                  </a:lnTo>
                  <a:lnTo>
                    <a:pt x="3826" y="647"/>
                  </a:lnTo>
                  <a:lnTo>
                    <a:pt x="3820" y="643"/>
                  </a:lnTo>
                  <a:lnTo>
                    <a:pt x="3814" y="637"/>
                  </a:lnTo>
                  <a:lnTo>
                    <a:pt x="3808" y="631"/>
                  </a:lnTo>
                  <a:lnTo>
                    <a:pt x="3803" y="625"/>
                  </a:lnTo>
                  <a:lnTo>
                    <a:pt x="3798" y="618"/>
                  </a:lnTo>
                  <a:lnTo>
                    <a:pt x="3793" y="610"/>
                  </a:lnTo>
                  <a:lnTo>
                    <a:pt x="3789" y="602"/>
                  </a:lnTo>
                  <a:lnTo>
                    <a:pt x="3783" y="585"/>
                  </a:lnTo>
                  <a:lnTo>
                    <a:pt x="3779" y="568"/>
                  </a:lnTo>
                  <a:lnTo>
                    <a:pt x="3776" y="561"/>
                  </a:lnTo>
                  <a:lnTo>
                    <a:pt x="3773" y="555"/>
                  </a:lnTo>
                  <a:lnTo>
                    <a:pt x="3770" y="553"/>
                  </a:lnTo>
                  <a:lnTo>
                    <a:pt x="3767" y="552"/>
                  </a:lnTo>
                  <a:lnTo>
                    <a:pt x="3764" y="551"/>
                  </a:lnTo>
                  <a:lnTo>
                    <a:pt x="3759" y="550"/>
                  </a:lnTo>
                  <a:lnTo>
                    <a:pt x="3754" y="551"/>
                  </a:lnTo>
                  <a:lnTo>
                    <a:pt x="3748" y="552"/>
                  </a:lnTo>
                  <a:lnTo>
                    <a:pt x="3742" y="553"/>
                  </a:lnTo>
                  <a:lnTo>
                    <a:pt x="3737" y="555"/>
                  </a:lnTo>
                  <a:lnTo>
                    <a:pt x="3727" y="560"/>
                  </a:lnTo>
                  <a:lnTo>
                    <a:pt x="3718" y="567"/>
                  </a:lnTo>
                  <a:lnTo>
                    <a:pt x="3708" y="572"/>
                  </a:lnTo>
                  <a:lnTo>
                    <a:pt x="3698" y="577"/>
                  </a:lnTo>
                  <a:lnTo>
                    <a:pt x="3693" y="579"/>
                  </a:lnTo>
                  <a:lnTo>
                    <a:pt x="3687" y="581"/>
                  </a:lnTo>
                  <a:lnTo>
                    <a:pt x="3681" y="581"/>
                  </a:lnTo>
                  <a:lnTo>
                    <a:pt x="3675" y="583"/>
                  </a:lnTo>
                  <a:lnTo>
                    <a:pt x="3665" y="581"/>
                  </a:lnTo>
                  <a:lnTo>
                    <a:pt x="3656" y="580"/>
                  </a:lnTo>
                  <a:lnTo>
                    <a:pt x="3647" y="578"/>
                  </a:lnTo>
                  <a:lnTo>
                    <a:pt x="3641" y="575"/>
                  </a:lnTo>
                  <a:lnTo>
                    <a:pt x="3633" y="570"/>
                  </a:lnTo>
                  <a:lnTo>
                    <a:pt x="3626" y="566"/>
                  </a:lnTo>
                  <a:lnTo>
                    <a:pt x="3620" y="560"/>
                  </a:lnTo>
                  <a:lnTo>
                    <a:pt x="3614" y="553"/>
                  </a:lnTo>
                  <a:lnTo>
                    <a:pt x="3592" y="525"/>
                  </a:lnTo>
                  <a:lnTo>
                    <a:pt x="3570" y="492"/>
                  </a:lnTo>
                  <a:lnTo>
                    <a:pt x="3565" y="485"/>
                  </a:lnTo>
                  <a:lnTo>
                    <a:pt x="3557" y="478"/>
                  </a:lnTo>
                  <a:lnTo>
                    <a:pt x="3550" y="473"/>
                  </a:lnTo>
                  <a:lnTo>
                    <a:pt x="3542" y="468"/>
                  </a:lnTo>
                  <a:lnTo>
                    <a:pt x="3525" y="461"/>
                  </a:lnTo>
                  <a:lnTo>
                    <a:pt x="3509" y="455"/>
                  </a:lnTo>
                  <a:lnTo>
                    <a:pt x="3500" y="451"/>
                  </a:lnTo>
                  <a:lnTo>
                    <a:pt x="3492" y="448"/>
                  </a:lnTo>
                  <a:lnTo>
                    <a:pt x="3485" y="444"/>
                  </a:lnTo>
                  <a:lnTo>
                    <a:pt x="3479" y="440"/>
                  </a:lnTo>
                  <a:lnTo>
                    <a:pt x="3472" y="434"/>
                  </a:lnTo>
                  <a:lnTo>
                    <a:pt x="3466" y="429"/>
                  </a:lnTo>
                  <a:lnTo>
                    <a:pt x="3462" y="421"/>
                  </a:lnTo>
                  <a:lnTo>
                    <a:pt x="3458" y="412"/>
                  </a:lnTo>
                  <a:lnTo>
                    <a:pt x="3452" y="395"/>
                  </a:lnTo>
                  <a:lnTo>
                    <a:pt x="3450" y="378"/>
                  </a:lnTo>
                  <a:lnTo>
                    <a:pt x="3449" y="362"/>
                  </a:lnTo>
                  <a:lnTo>
                    <a:pt x="3449" y="346"/>
                  </a:lnTo>
                  <a:lnTo>
                    <a:pt x="3449" y="330"/>
                  </a:lnTo>
                  <a:lnTo>
                    <a:pt x="3448" y="313"/>
                  </a:lnTo>
                  <a:lnTo>
                    <a:pt x="3448" y="296"/>
                  </a:lnTo>
                  <a:lnTo>
                    <a:pt x="3445" y="277"/>
                  </a:lnTo>
                  <a:lnTo>
                    <a:pt x="3443" y="267"/>
                  </a:lnTo>
                  <a:lnTo>
                    <a:pt x="3440" y="256"/>
                  </a:lnTo>
                  <a:lnTo>
                    <a:pt x="3437" y="246"/>
                  </a:lnTo>
                  <a:lnTo>
                    <a:pt x="3433" y="237"/>
                  </a:lnTo>
                  <a:lnTo>
                    <a:pt x="3429" y="228"/>
                  </a:lnTo>
                  <a:lnTo>
                    <a:pt x="3423" y="219"/>
                  </a:lnTo>
                  <a:lnTo>
                    <a:pt x="3417" y="211"/>
                  </a:lnTo>
                  <a:lnTo>
                    <a:pt x="3412" y="204"/>
                  </a:lnTo>
                  <a:lnTo>
                    <a:pt x="3404" y="197"/>
                  </a:lnTo>
                  <a:lnTo>
                    <a:pt x="3397" y="192"/>
                  </a:lnTo>
                  <a:lnTo>
                    <a:pt x="3389" y="186"/>
                  </a:lnTo>
                  <a:lnTo>
                    <a:pt x="3380" y="183"/>
                  </a:lnTo>
                  <a:lnTo>
                    <a:pt x="3371" y="178"/>
                  </a:lnTo>
                  <a:lnTo>
                    <a:pt x="3362" y="176"/>
                  </a:lnTo>
                  <a:lnTo>
                    <a:pt x="3352" y="175"/>
                  </a:lnTo>
                  <a:lnTo>
                    <a:pt x="3341" y="174"/>
                  </a:lnTo>
                  <a:lnTo>
                    <a:pt x="3314" y="175"/>
                  </a:lnTo>
                  <a:lnTo>
                    <a:pt x="3291" y="175"/>
                  </a:lnTo>
                  <a:lnTo>
                    <a:pt x="3267" y="175"/>
                  </a:lnTo>
                  <a:lnTo>
                    <a:pt x="3240" y="175"/>
                  </a:lnTo>
                  <a:lnTo>
                    <a:pt x="3235" y="175"/>
                  </a:lnTo>
                  <a:lnTo>
                    <a:pt x="3230" y="177"/>
                  </a:lnTo>
                  <a:lnTo>
                    <a:pt x="3227" y="178"/>
                  </a:lnTo>
                  <a:lnTo>
                    <a:pt x="3224" y="180"/>
                  </a:lnTo>
                  <a:lnTo>
                    <a:pt x="3218" y="187"/>
                  </a:lnTo>
                  <a:lnTo>
                    <a:pt x="3212" y="195"/>
                  </a:lnTo>
                  <a:lnTo>
                    <a:pt x="3208" y="203"/>
                  </a:lnTo>
                  <a:lnTo>
                    <a:pt x="3203" y="212"/>
                  </a:lnTo>
                  <a:lnTo>
                    <a:pt x="3198" y="221"/>
                  </a:lnTo>
                  <a:lnTo>
                    <a:pt x="3191" y="229"/>
                  </a:lnTo>
                  <a:lnTo>
                    <a:pt x="3185" y="233"/>
                  </a:lnTo>
                  <a:lnTo>
                    <a:pt x="3179" y="235"/>
                  </a:lnTo>
                  <a:lnTo>
                    <a:pt x="3174" y="237"/>
                  </a:lnTo>
                  <a:lnTo>
                    <a:pt x="3167" y="237"/>
                  </a:lnTo>
                  <a:lnTo>
                    <a:pt x="3153" y="238"/>
                  </a:lnTo>
                  <a:lnTo>
                    <a:pt x="3140" y="242"/>
                  </a:lnTo>
                  <a:lnTo>
                    <a:pt x="3132" y="245"/>
                  </a:lnTo>
                  <a:lnTo>
                    <a:pt x="3126" y="250"/>
                  </a:lnTo>
                  <a:lnTo>
                    <a:pt x="3121" y="255"/>
                  </a:lnTo>
                  <a:lnTo>
                    <a:pt x="3116" y="262"/>
                  </a:lnTo>
                  <a:lnTo>
                    <a:pt x="3108" y="276"/>
                  </a:lnTo>
                  <a:lnTo>
                    <a:pt x="3100" y="289"/>
                  </a:lnTo>
                  <a:lnTo>
                    <a:pt x="3093" y="303"/>
                  </a:lnTo>
                  <a:lnTo>
                    <a:pt x="3085" y="314"/>
                  </a:lnTo>
                  <a:lnTo>
                    <a:pt x="3080" y="319"/>
                  </a:lnTo>
                  <a:lnTo>
                    <a:pt x="3074" y="322"/>
                  </a:lnTo>
                  <a:lnTo>
                    <a:pt x="3067" y="324"/>
                  </a:lnTo>
                  <a:lnTo>
                    <a:pt x="3059" y="325"/>
                  </a:lnTo>
                  <a:lnTo>
                    <a:pt x="3053" y="324"/>
                  </a:lnTo>
                  <a:lnTo>
                    <a:pt x="3047" y="322"/>
                  </a:lnTo>
                  <a:lnTo>
                    <a:pt x="3041" y="319"/>
                  </a:lnTo>
                  <a:lnTo>
                    <a:pt x="3037" y="315"/>
                  </a:lnTo>
                  <a:lnTo>
                    <a:pt x="3032" y="312"/>
                  </a:lnTo>
                  <a:lnTo>
                    <a:pt x="3027" y="308"/>
                  </a:lnTo>
                  <a:lnTo>
                    <a:pt x="3021" y="306"/>
                  </a:lnTo>
                  <a:lnTo>
                    <a:pt x="3014" y="306"/>
                  </a:lnTo>
                  <a:lnTo>
                    <a:pt x="3011" y="306"/>
                  </a:lnTo>
                  <a:lnTo>
                    <a:pt x="3007" y="307"/>
                  </a:lnTo>
                  <a:lnTo>
                    <a:pt x="3005" y="310"/>
                  </a:lnTo>
                  <a:lnTo>
                    <a:pt x="3002" y="312"/>
                  </a:lnTo>
                  <a:lnTo>
                    <a:pt x="2997" y="316"/>
                  </a:lnTo>
                  <a:lnTo>
                    <a:pt x="2991" y="322"/>
                  </a:lnTo>
                  <a:lnTo>
                    <a:pt x="2985" y="316"/>
                  </a:lnTo>
                  <a:lnTo>
                    <a:pt x="2979" y="310"/>
                  </a:lnTo>
                  <a:lnTo>
                    <a:pt x="2973" y="304"/>
                  </a:lnTo>
                  <a:lnTo>
                    <a:pt x="2969" y="297"/>
                  </a:lnTo>
                  <a:lnTo>
                    <a:pt x="2965" y="289"/>
                  </a:lnTo>
                  <a:lnTo>
                    <a:pt x="2963" y="282"/>
                  </a:lnTo>
                  <a:lnTo>
                    <a:pt x="2961" y="274"/>
                  </a:lnTo>
                  <a:lnTo>
                    <a:pt x="2959" y="268"/>
                  </a:lnTo>
                  <a:lnTo>
                    <a:pt x="2954" y="234"/>
                  </a:lnTo>
                  <a:lnTo>
                    <a:pt x="2950" y="196"/>
                  </a:lnTo>
                  <a:lnTo>
                    <a:pt x="2940" y="199"/>
                  </a:lnTo>
                  <a:lnTo>
                    <a:pt x="2933" y="199"/>
                  </a:lnTo>
                  <a:lnTo>
                    <a:pt x="2923" y="199"/>
                  </a:lnTo>
                  <a:lnTo>
                    <a:pt x="2914" y="196"/>
                  </a:lnTo>
                  <a:lnTo>
                    <a:pt x="2907" y="194"/>
                  </a:lnTo>
                  <a:lnTo>
                    <a:pt x="2899" y="191"/>
                  </a:lnTo>
                  <a:lnTo>
                    <a:pt x="2891" y="186"/>
                  </a:lnTo>
                  <a:lnTo>
                    <a:pt x="2884" y="180"/>
                  </a:lnTo>
                  <a:lnTo>
                    <a:pt x="2877" y="175"/>
                  </a:lnTo>
                  <a:lnTo>
                    <a:pt x="2871" y="168"/>
                  </a:lnTo>
                  <a:lnTo>
                    <a:pt x="2866" y="161"/>
                  </a:lnTo>
                  <a:lnTo>
                    <a:pt x="2862" y="153"/>
                  </a:lnTo>
                  <a:lnTo>
                    <a:pt x="2859" y="145"/>
                  </a:lnTo>
                  <a:lnTo>
                    <a:pt x="2856" y="137"/>
                  </a:lnTo>
                  <a:lnTo>
                    <a:pt x="2854" y="128"/>
                  </a:lnTo>
                  <a:lnTo>
                    <a:pt x="2853" y="119"/>
                  </a:lnTo>
                  <a:lnTo>
                    <a:pt x="2857" y="103"/>
                  </a:lnTo>
                  <a:lnTo>
                    <a:pt x="2860" y="88"/>
                  </a:lnTo>
                  <a:lnTo>
                    <a:pt x="2859" y="77"/>
                  </a:lnTo>
                  <a:lnTo>
                    <a:pt x="2858" y="68"/>
                  </a:lnTo>
                  <a:lnTo>
                    <a:pt x="2856" y="60"/>
                  </a:lnTo>
                  <a:lnTo>
                    <a:pt x="2852" y="52"/>
                  </a:lnTo>
                  <a:lnTo>
                    <a:pt x="2848" y="44"/>
                  </a:lnTo>
                  <a:lnTo>
                    <a:pt x="2842" y="38"/>
                  </a:lnTo>
                  <a:lnTo>
                    <a:pt x="2836" y="31"/>
                  </a:lnTo>
                  <a:lnTo>
                    <a:pt x="2829" y="24"/>
                  </a:lnTo>
                  <a:lnTo>
                    <a:pt x="2823" y="20"/>
                  </a:lnTo>
                  <a:lnTo>
                    <a:pt x="2815" y="14"/>
                  </a:lnTo>
                  <a:lnTo>
                    <a:pt x="2807" y="11"/>
                  </a:lnTo>
                  <a:lnTo>
                    <a:pt x="2798" y="7"/>
                  </a:lnTo>
                  <a:lnTo>
                    <a:pt x="2789" y="4"/>
                  </a:lnTo>
                  <a:lnTo>
                    <a:pt x="2780" y="3"/>
                  </a:lnTo>
                  <a:lnTo>
                    <a:pt x="2769" y="1"/>
                  </a:lnTo>
                  <a:lnTo>
                    <a:pt x="2760" y="0"/>
                  </a:lnTo>
                  <a:lnTo>
                    <a:pt x="2755" y="1"/>
                  </a:lnTo>
                  <a:lnTo>
                    <a:pt x="2749" y="3"/>
                  </a:lnTo>
                  <a:lnTo>
                    <a:pt x="2745" y="6"/>
                  </a:lnTo>
                  <a:lnTo>
                    <a:pt x="2741" y="9"/>
                  </a:lnTo>
                  <a:lnTo>
                    <a:pt x="2735" y="20"/>
                  </a:lnTo>
                  <a:lnTo>
                    <a:pt x="2732" y="31"/>
                  </a:lnTo>
                  <a:lnTo>
                    <a:pt x="2729" y="44"/>
                  </a:lnTo>
                  <a:lnTo>
                    <a:pt x="2724" y="57"/>
                  </a:lnTo>
                  <a:lnTo>
                    <a:pt x="2722" y="63"/>
                  </a:lnTo>
                  <a:lnTo>
                    <a:pt x="2718" y="68"/>
                  </a:lnTo>
                  <a:lnTo>
                    <a:pt x="2714" y="73"/>
                  </a:lnTo>
                  <a:lnTo>
                    <a:pt x="2709" y="77"/>
                  </a:lnTo>
                  <a:lnTo>
                    <a:pt x="2704" y="80"/>
                  </a:lnTo>
                  <a:lnTo>
                    <a:pt x="2699" y="81"/>
                  </a:lnTo>
                  <a:lnTo>
                    <a:pt x="2695" y="81"/>
                  </a:lnTo>
                  <a:lnTo>
                    <a:pt x="2689" y="80"/>
                  </a:lnTo>
                  <a:lnTo>
                    <a:pt x="2679" y="77"/>
                  </a:lnTo>
                  <a:lnTo>
                    <a:pt x="2667" y="77"/>
                  </a:lnTo>
                  <a:lnTo>
                    <a:pt x="2661" y="80"/>
                  </a:lnTo>
                  <a:lnTo>
                    <a:pt x="2654" y="83"/>
                  </a:lnTo>
                  <a:lnTo>
                    <a:pt x="2649" y="88"/>
                  </a:lnTo>
                  <a:lnTo>
                    <a:pt x="2646" y="93"/>
                  </a:lnTo>
                  <a:lnTo>
                    <a:pt x="2643" y="100"/>
                  </a:lnTo>
                  <a:lnTo>
                    <a:pt x="2640" y="107"/>
                  </a:lnTo>
                  <a:lnTo>
                    <a:pt x="2639" y="115"/>
                  </a:lnTo>
                  <a:lnTo>
                    <a:pt x="2638" y="123"/>
                  </a:lnTo>
                  <a:lnTo>
                    <a:pt x="2614" y="115"/>
                  </a:lnTo>
                  <a:lnTo>
                    <a:pt x="2593" y="108"/>
                  </a:lnTo>
                  <a:lnTo>
                    <a:pt x="2571" y="100"/>
                  </a:lnTo>
                  <a:lnTo>
                    <a:pt x="2549" y="91"/>
                  </a:lnTo>
                  <a:lnTo>
                    <a:pt x="2544" y="88"/>
                  </a:lnTo>
                  <a:lnTo>
                    <a:pt x="2541" y="84"/>
                  </a:lnTo>
                  <a:lnTo>
                    <a:pt x="2537" y="81"/>
                  </a:lnTo>
                  <a:lnTo>
                    <a:pt x="2535" y="77"/>
                  </a:lnTo>
                  <a:lnTo>
                    <a:pt x="2532" y="74"/>
                  </a:lnTo>
                  <a:lnTo>
                    <a:pt x="2528" y="71"/>
                  </a:lnTo>
                  <a:lnTo>
                    <a:pt x="2525" y="68"/>
                  </a:lnTo>
                  <a:lnTo>
                    <a:pt x="2519" y="68"/>
                  </a:lnTo>
                  <a:lnTo>
                    <a:pt x="2515" y="68"/>
                  </a:lnTo>
                  <a:lnTo>
                    <a:pt x="2512" y="71"/>
                  </a:lnTo>
                  <a:lnTo>
                    <a:pt x="2509" y="74"/>
                  </a:lnTo>
                  <a:lnTo>
                    <a:pt x="2507" y="78"/>
                  </a:lnTo>
                  <a:lnTo>
                    <a:pt x="2506" y="83"/>
                  </a:lnTo>
                  <a:lnTo>
                    <a:pt x="2503" y="86"/>
                  </a:lnTo>
                  <a:lnTo>
                    <a:pt x="2500" y="91"/>
                  </a:lnTo>
                  <a:lnTo>
                    <a:pt x="2496" y="93"/>
                  </a:lnTo>
                  <a:lnTo>
                    <a:pt x="2490" y="98"/>
                  </a:lnTo>
                  <a:lnTo>
                    <a:pt x="2482" y="99"/>
                  </a:lnTo>
                  <a:lnTo>
                    <a:pt x="2474" y="100"/>
                  </a:lnTo>
                  <a:lnTo>
                    <a:pt x="2466" y="99"/>
                  </a:lnTo>
                  <a:lnTo>
                    <a:pt x="2458" y="98"/>
                  </a:lnTo>
                  <a:lnTo>
                    <a:pt x="2450" y="98"/>
                  </a:lnTo>
                  <a:lnTo>
                    <a:pt x="2441" y="98"/>
                  </a:lnTo>
                  <a:lnTo>
                    <a:pt x="2433" y="100"/>
                  </a:lnTo>
                  <a:lnTo>
                    <a:pt x="2427" y="103"/>
                  </a:lnTo>
                  <a:lnTo>
                    <a:pt x="2424" y="108"/>
                  </a:lnTo>
                  <a:lnTo>
                    <a:pt x="2421" y="112"/>
                  </a:lnTo>
                  <a:lnTo>
                    <a:pt x="2418" y="118"/>
                  </a:lnTo>
                  <a:lnTo>
                    <a:pt x="2417" y="124"/>
                  </a:lnTo>
                  <a:lnTo>
                    <a:pt x="2415" y="129"/>
                  </a:lnTo>
                  <a:lnTo>
                    <a:pt x="2411" y="135"/>
                  </a:lnTo>
                  <a:lnTo>
                    <a:pt x="2407" y="139"/>
                  </a:lnTo>
                  <a:lnTo>
                    <a:pt x="2401" y="142"/>
                  </a:lnTo>
                  <a:lnTo>
                    <a:pt x="2395" y="144"/>
                  </a:lnTo>
                  <a:lnTo>
                    <a:pt x="2389" y="144"/>
                  </a:lnTo>
                  <a:lnTo>
                    <a:pt x="2382" y="144"/>
                  </a:lnTo>
                  <a:lnTo>
                    <a:pt x="2370" y="144"/>
                  </a:lnTo>
                  <a:lnTo>
                    <a:pt x="2356" y="145"/>
                  </a:lnTo>
                  <a:lnTo>
                    <a:pt x="2347" y="148"/>
                  </a:lnTo>
                  <a:lnTo>
                    <a:pt x="2339" y="151"/>
                  </a:lnTo>
                  <a:lnTo>
                    <a:pt x="2332" y="154"/>
                  </a:lnTo>
                  <a:lnTo>
                    <a:pt x="2325" y="159"/>
                  </a:lnTo>
                  <a:lnTo>
                    <a:pt x="2313" y="168"/>
                  </a:lnTo>
                  <a:lnTo>
                    <a:pt x="2300" y="180"/>
                  </a:lnTo>
                  <a:lnTo>
                    <a:pt x="2294" y="175"/>
                  </a:lnTo>
                  <a:lnTo>
                    <a:pt x="2288" y="168"/>
                  </a:lnTo>
                  <a:lnTo>
                    <a:pt x="2283" y="161"/>
                  </a:lnTo>
                  <a:lnTo>
                    <a:pt x="2280" y="154"/>
                  </a:lnTo>
                  <a:lnTo>
                    <a:pt x="2274" y="140"/>
                  </a:lnTo>
                  <a:lnTo>
                    <a:pt x="2269" y="123"/>
                  </a:lnTo>
                  <a:lnTo>
                    <a:pt x="2259" y="126"/>
                  </a:lnTo>
                  <a:lnTo>
                    <a:pt x="2248" y="128"/>
                  </a:lnTo>
                  <a:lnTo>
                    <a:pt x="2238" y="129"/>
                  </a:lnTo>
                  <a:lnTo>
                    <a:pt x="2228" y="129"/>
                  </a:lnTo>
                  <a:lnTo>
                    <a:pt x="2218" y="131"/>
                  </a:lnTo>
                  <a:lnTo>
                    <a:pt x="2209" y="133"/>
                  </a:lnTo>
                  <a:lnTo>
                    <a:pt x="2204" y="134"/>
                  </a:lnTo>
                  <a:lnTo>
                    <a:pt x="2200" y="136"/>
                  </a:lnTo>
                  <a:lnTo>
                    <a:pt x="2195" y="139"/>
                  </a:lnTo>
                  <a:lnTo>
                    <a:pt x="2192" y="142"/>
                  </a:lnTo>
                  <a:lnTo>
                    <a:pt x="2186" y="148"/>
                  </a:lnTo>
                  <a:lnTo>
                    <a:pt x="2183" y="156"/>
                  </a:lnTo>
                  <a:lnTo>
                    <a:pt x="2180" y="162"/>
                  </a:lnTo>
                  <a:lnTo>
                    <a:pt x="2179" y="170"/>
                  </a:lnTo>
                  <a:lnTo>
                    <a:pt x="2178" y="177"/>
                  </a:lnTo>
                  <a:lnTo>
                    <a:pt x="2175" y="185"/>
                  </a:lnTo>
                  <a:lnTo>
                    <a:pt x="2171" y="191"/>
                  </a:lnTo>
                  <a:lnTo>
                    <a:pt x="2166" y="196"/>
                  </a:lnTo>
                  <a:lnTo>
                    <a:pt x="2161" y="191"/>
                  </a:lnTo>
                  <a:lnTo>
                    <a:pt x="2158" y="185"/>
                  </a:lnTo>
                  <a:lnTo>
                    <a:pt x="2155" y="179"/>
                  </a:lnTo>
                  <a:lnTo>
                    <a:pt x="2153" y="174"/>
                  </a:lnTo>
                  <a:lnTo>
                    <a:pt x="2149" y="161"/>
                  </a:lnTo>
                  <a:lnTo>
                    <a:pt x="2143" y="149"/>
                  </a:lnTo>
                  <a:lnTo>
                    <a:pt x="2140" y="144"/>
                  </a:lnTo>
                  <a:lnTo>
                    <a:pt x="2136" y="141"/>
                  </a:lnTo>
                  <a:lnTo>
                    <a:pt x="2131" y="137"/>
                  </a:lnTo>
                  <a:lnTo>
                    <a:pt x="2126" y="135"/>
                  </a:lnTo>
                  <a:lnTo>
                    <a:pt x="2115" y="132"/>
                  </a:lnTo>
                  <a:lnTo>
                    <a:pt x="2105" y="126"/>
                  </a:lnTo>
                  <a:lnTo>
                    <a:pt x="2099" y="120"/>
                  </a:lnTo>
                  <a:lnTo>
                    <a:pt x="2094" y="115"/>
                  </a:lnTo>
                  <a:lnTo>
                    <a:pt x="2091" y="109"/>
                  </a:lnTo>
                  <a:lnTo>
                    <a:pt x="2088" y="102"/>
                  </a:lnTo>
                  <a:lnTo>
                    <a:pt x="2080" y="90"/>
                  </a:lnTo>
                  <a:lnTo>
                    <a:pt x="2069" y="77"/>
                  </a:lnTo>
                  <a:lnTo>
                    <a:pt x="2064" y="83"/>
                  </a:lnTo>
                  <a:lnTo>
                    <a:pt x="2057" y="88"/>
                  </a:lnTo>
                  <a:lnTo>
                    <a:pt x="2055" y="90"/>
                  </a:lnTo>
                  <a:lnTo>
                    <a:pt x="2051" y="92"/>
                  </a:lnTo>
                  <a:lnTo>
                    <a:pt x="2048" y="93"/>
                  </a:lnTo>
                  <a:lnTo>
                    <a:pt x="2043" y="93"/>
                  </a:lnTo>
                  <a:lnTo>
                    <a:pt x="2038" y="93"/>
                  </a:lnTo>
                  <a:lnTo>
                    <a:pt x="2032" y="92"/>
                  </a:lnTo>
                  <a:lnTo>
                    <a:pt x="2027" y="90"/>
                  </a:lnTo>
                  <a:lnTo>
                    <a:pt x="2023" y="86"/>
                  </a:lnTo>
                  <a:lnTo>
                    <a:pt x="2015" y="78"/>
                  </a:lnTo>
                  <a:lnTo>
                    <a:pt x="2008" y="69"/>
                  </a:lnTo>
                  <a:lnTo>
                    <a:pt x="2001" y="60"/>
                  </a:lnTo>
                  <a:lnTo>
                    <a:pt x="1994" y="54"/>
                  </a:lnTo>
                  <a:lnTo>
                    <a:pt x="1989" y="50"/>
                  </a:lnTo>
                  <a:lnTo>
                    <a:pt x="1984" y="48"/>
                  </a:lnTo>
                  <a:lnTo>
                    <a:pt x="1979" y="46"/>
                  </a:lnTo>
                  <a:lnTo>
                    <a:pt x="1973" y="46"/>
                  </a:lnTo>
                  <a:lnTo>
                    <a:pt x="1967" y="46"/>
                  </a:lnTo>
                  <a:lnTo>
                    <a:pt x="1964" y="48"/>
                  </a:lnTo>
                  <a:lnTo>
                    <a:pt x="1960" y="50"/>
                  </a:lnTo>
                  <a:lnTo>
                    <a:pt x="1956" y="52"/>
                  </a:lnTo>
                  <a:lnTo>
                    <a:pt x="1950" y="59"/>
                  </a:lnTo>
                  <a:lnTo>
                    <a:pt x="1945" y="68"/>
                  </a:lnTo>
                  <a:lnTo>
                    <a:pt x="1939" y="76"/>
                  </a:lnTo>
                  <a:lnTo>
                    <a:pt x="1933" y="83"/>
                  </a:lnTo>
                  <a:lnTo>
                    <a:pt x="1930" y="86"/>
                  </a:lnTo>
                  <a:lnTo>
                    <a:pt x="1926" y="89"/>
                  </a:lnTo>
                  <a:lnTo>
                    <a:pt x="1922" y="90"/>
                  </a:lnTo>
                  <a:lnTo>
                    <a:pt x="1916" y="91"/>
                  </a:lnTo>
                  <a:lnTo>
                    <a:pt x="1907" y="90"/>
                  </a:lnTo>
                  <a:lnTo>
                    <a:pt x="1899" y="86"/>
                  </a:lnTo>
                  <a:lnTo>
                    <a:pt x="1892" y="83"/>
                  </a:lnTo>
                  <a:lnTo>
                    <a:pt x="1886" y="77"/>
                  </a:lnTo>
                  <a:lnTo>
                    <a:pt x="1872" y="66"/>
                  </a:lnTo>
                  <a:lnTo>
                    <a:pt x="1858" y="55"/>
                  </a:lnTo>
                  <a:lnTo>
                    <a:pt x="1822" y="61"/>
                  </a:lnTo>
                  <a:lnTo>
                    <a:pt x="1820" y="64"/>
                  </a:lnTo>
                  <a:lnTo>
                    <a:pt x="1817" y="71"/>
                  </a:lnTo>
                  <a:lnTo>
                    <a:pt x="1815" y="75"/>
                  </a:lnTo>
                  <a:lnTo>
                    <a:pt x="1812" y="80"/>
                  </a:lnTo>
                  <a:lnTo>
                    <a:pt x="1811" y="85"/>
                  </a:lnTo>
                  <a:lnTo>
                    <a:pt x="1811" y="91"/>
                  </a:lnTo>
                  <a:lnTo>
                    <a:pt x="1811" y="205"/>
                  </a:lnTo>
                  <a:lnTo>
                    <a:pt x="1810" y="227"/>
                  </a:lnTo>
                  <a:lnTo>
                    <a:pt x="1811" y="245"/>
                  </a:lnTo>
                  <a:lnTo>
                    <a:pt x="1812" y="254"/>
                  </a:lnTo>
                  <a:lnTo>
                    <a:pt x="1813" y="263"/>
                  </a:lnTo>
                  <a:lnTo>
                    <a:pt x="1816" y="273"/>
                  </a:lnTo>
                  <a:lnTo>
                    <a:pt x="1819" y="284"/>
                  </a:lnTo>
                  <a:lnTo>
                    <a:pt x="1821" y="289"/>
                  </a:lnTo>
                  <a:lnTo>
                    <a:pt x="1825" y="295"/>
                  </a:lnTo>
                  <a:lnTo>
                    <a:pt x="1828" y="299"/>
                  </a:lnTo>
                  <a:lnTo>
                    <a:pt x="1832" y="304"/>
                  </a:lnTo>
                  <a:lnTo>
                    <a:pt x="1836" y="308"/>
                  </a:lnTo>
                  <a:lnTo>
                    <a:pt x="1838" y="313"/>
                  </a:lnTo>
                  <a:lnTo>
                    <a:pt x="1841" y="319"/>
                  </a:lnTo>
                  <a:lnTo>
                    <a:pt x="1842" y="325"/>
                  </a:lnTo>
                  <a:lnTo>
                    <a:pt x="1841" y="344"/>
                  </a:lnTo>
                  <a:lnTo>
                    <a:pt x="1837" y="359"/>
                  </a:lnTo>
                  <a:lnTo>
                    <a:pt x="1833" y="374"/>
                  </a:lnTo>
                  <a:lnTo>
                    <a:pt x="1826" y="388"/>
                  </a:lnTo>
                  <a:lnTo>
                    <a:pt x="1811" y="416"/>
                  </a:lnTo>
                  <a:lnTo>
                    <a:pt x="1796" y="448"/>
                  </a:lnTo>
                  <a:lnTo>
                    <a:pt x="1788" y="460"/>
                  </a:lnTo>
                  <a:lnTo>
                    <a:pt x="1781" y="470"/>
                  </a:lnTo>
                  <a:lnTo>
                    <a:pt x="1776" y="476"/>
                  </a:lnTo>
                  <a:lnTo>
                    <a:pt x="1774" y="482"/>
                  </a:lnTo>
                  <a:lnTo>
                    <a:pt x="1771" y="489"/>
                  </a:lnTo>
                  <a:lnTo>
                    <a:pt x="1770" y="495"/>
                  </a:lnTo>
                  <a:lnTo>
                    <a:pt x="1771" y="511"/>
                  </a:lnTo>
                  <a:lnTo>
                    <a:pt x="1774" y="525"/>
                  </a:lnTo>
                  <a:lnTo>
                    <a:pt x="1777" y="538"/>
                  </a:lnTo>
                  <a:lnTo>
                    <a:pt x="1782" y="551"/>
                  </a:lnTo>
                  <a:lnTo>
                    <a:pt x="1786" y="563"/>
                  </a:lnTo>
                  <a:lnTo>
                    <a:pt x="1790" y="576"/>
                  </a:lnTo>
                  <a:lnTo>
                    <a:pt x="1792" y="591"/>
                  </a:lnTo>
                  <a:lnTo>
                    <a:pt x="1793" y="605"/>
                  </a:lnTo>
                  <a:lnTo>
                    <a:pt x="1793" y="720"/>
                  </a:lnTo>
                  <a:lnTo>
                    <a:pt x="1793" y="728"/>
                  </a:lnTo>
                  <a:lnTo>
                    <a:pt x="1794" y="736"/>
                  </a:lnTo>
                  <a:lnTo>
                    <a:pt x="1796" y="742"/>
                  </a:lnTo>
                  <a:lnTo>
                    <a:pt x="1799" y="749"/>
                  </a:lnTo>
                  <a:lnTo>
                    <a:pt x="1805" y="762"/>
                  </a:lnTo>
                  <a:lnTo>
                    <a:pt x="1812" y="773"/>
                  </a:lnTo>
                  <a:lnTo>
                    <a:pt x="1819" y="785"/>
                  </a:lnTo>
                  <a:lnTo>
                    <a:pt x="1826" y="798"/>
                  </a:lnTo>
                  <a:lnTo>
                    <a:pt x="1828" y="805"/>
                  </a:lnTo>
                  <a:lnTo>
                    <a:pt x="1830" y="811"/>
                  </a:lnTo>
                  <a:lnTo>
                    <a:pt x="1832" y="818"/>
                  </a:lnTo>
                  <a:lnTo>
                    <a:pt x="1832" y="826"/>
                  </a:lnTo>
                  <a:lnTo>
                    <a:pt x="1828" y="843"/>
                  </a:lnTo>
                  <a:lnTo>
                    <a:pt x="1825" y="859"/>
                  </a:lnTo>
                  <a:lnTo>
                    <a:pt x="1826" y="868"/>
                  </a:lnTo>
                  <a:lnTo>
                    <a:pt x="1828" y="875"/>
                  </a:lnTo>
                  <a:lnTo>
                    <a:pt x="1833" y="883"/>
                  </a:lnTo>
                  <a:lnTo>
                    <a:pt x="1836" y="890"/>
                  </a:lnTo>
                  <a:lnTo>
                    <a:pt x="1841" y="896"/>
                  </a:lnTo>
                  <a:lnTo>
                    <a:pt x="1844" y="903"/>
                  </a:lnTo>
                  <a:lnTo>
                    <a:pt x="1846" y="911"/>
                  </a:lnTo>
                  <a:lnTo>
                    <a:pt x="1847" y="920"/>
                  </a:lnTo>
                  <a:lnTo>
                    <a:pt x="1845" y="927"/>
                  </a:lnTo>
                  <a:lnTo>
                    <a:pt x="1842" y="933"/>
                  </a:lnTo>
                  <a:lnTo>
                    <a:pt x="1826" y="930"/>
                  </a:lnTo>
                  <a:lnTo>
                    <a:pt x="1812" y="927"/>
                  </a:lnTo>
                  <a:lnTo>
                    <a:pt x="1799" y="924"/>
                  </a:lnTo>
                  <a:lnTo>
                    <a:pt x="1783" y="924"/>
                  </a:lnTo>
                  <a:lnTo>
                    <a:pt x="1773" y="924"/>
                  </a:lnTo>
                  <a:lnTo>
                    <a:pt x="1764" y="926"/>
                  </a:lnTo>
                  <a:lnTo>
                    <a:pt x="1756" y="928"/>
                  </a:lnTo>
                  <a:lnTo>
                    <a:pt x="1748" y="933"/>
                  </a:lnTo>
                  <a:lnTo>
                    <a:pt x="1732" y="943"/>
                  </a:lnTo>
                  <a:lnTo>
                    <a:pt x="1716" y="955"/>
                  </a:lnTo>
                  <a:lnTo>
                    <a:pt x="1702" y="966"/>
                  </a:lnTo>
                  <a:lnTo>
                    <a:pt x="1690" y="975"/>
                  </a:lnTo>
                  <a:lnTo>
                    <a:pt x="1685" y="979"/>
                  </a:lnTo>
                  <a:lnTo>
                    <a:pt x="1681" y="986"/>
                  </a:lnTo>
                  <a:lnTo>
                    <a:pt x="1676" y="993"/>
                  </a:lnTo>
                  <a:lnTo>
                    <a:pt x="1674" y="1001"/>
                  </a:lnTo>
                  <a:lnTo>
                    <a:pt x="1671" y="1019"/>
                  </a:lnTo>
                  <a:lnTo>
                    <a:pt x="1667" y="1035"/>
                  </a:lnTo>
                  <a:lnTo>
                    <a:pt x="1664" y="1050"/>
                  </a:lnTo>
                  <a:lnTo>
                    <a:pt x="1658" y="1067"/>
                  </a:lnTo>
                  <a:lnTo>
                    <a:pt x="1645" y="1097"/>
                  </a:lnTo>
                  <a:lnTo>
                    <a:pt x="1631" y="1124"/>
                  </a:lnTo>
                  <a:lnTo>
                    <a:pt x="1619" y="1149"/>
                  </a:lnTo>
                  <a:lnTo>
                    <a:pt x="1605" y="1173"/>
                  </a:lnTo>
                  <a:lnTo>
                    <a:pt x="1593" y="1197"/>
                  </a:lnTo>
                  <a:lnTo>
                    <a:pt x="1581" y="1222"/>
                  </a:lnTo>
                  <a:lnTo>
                    <a:pt x="1570" y="1249"/>
                  </a:lnTo>
                  <a:lnTo>
                    <a:pt x="1559" y="1279"/>
                  </a:lnTo>
                  <a:lnTo>
                    <a:pt x="1548" y="1276"/>
                  </a:lnTo>
                  <a:lnTo>
                    <a:pt x="1539" y="1271"/>
                  </a:lnTo>
                  <a:lnTo>
                    <a:pt x="1530" y="1267"/>
                  </a:lnTo>
                  <a:lnTo>
                    <a:pt x="1522" y="1262"/>
                  </a:lnTo>
                  <a:lnTo>
                    <a:pt x="1506" y="1252"/>
                  </a:lnTo>
                  <a:lnTo>
                    <a:pt x="1493" y="1241"/>
                  </a:lnTo>
                  <a:lnTo>
                    <a:pt x="1479" y="1229"/>
                  </a:lnTo>
                  <a:lnTo>
                    <a:pt x="1465" y="1218"/>
                  </a:lnTo>
                  <a:lnTo>
                    <a:pt x="1449" y="1207"/>
                  </a:lnTo>
                  <a:lnTo>
                    <a:pt x="1429" y="1197"/>
                  </a:lnTo>
                  <a:lnTo>
                    <a:pt x="1424" y="1194"/>
                  </a:lnTo>
                  <a:lnTo>
                    <a:pt x="1417" y="1193"/>
                  </a:lnTo>
                  <a:lnTo>
                    <a:pt x="1411" y="1193"/>
                  </a:lnTo>
                  <a:lnTo>
                    <a:pt x="1404" y="1194"/>
                  </a:lnTo>
                  <a:lnTo>
                    <a:pt x="1399" y="1195"/>
                  </a:lnTo>
                  <a:lnTo>
                    <a:pt x="1392" y="1197"/>
                  </a:lnTo>
                  <a:lnTo>
                    <a:pt x="1385" y="1197"/>
                  </a:lnTo>
                  <a:lnTo>
                    <a:pt x="1378" y="1197"/>
                  </a:lnTo>
                  <a:lnTo>
                    <a:pt x="1373" y="1194"/>
                  </a:lnTo>
                  <a:lnTo>
                    <a:pt x="1367" y="1192"/>
                  </a:lnTo>
                  <a:lnTo>
                    <a:pt x="1363" y="1188"/>
                  </a:lnTo>
                  <a:lnTo>
                    <a:pt x="1358" y="1184"/>
                  </a:lnTo>
                  <a:lnTo>
                    <a:pt x="1354" y="1181"/>
                  </a:lnTo>
                  <a:lnTo>
                    <a:pt x="1349" y="1177"/>
                  </a:lnTo>
                  <a:lnTo>
                    <a:pt x="1343" y="1175"/>
                  </a:lnTo>
                  <a:lnTo>
                    <a:pt x="1337" y="1174"/>
                  </a:lnTo>
                  <a:lnTo>
                    <a:pt x="1332" y="1174"/>
                  </a:lnTo>
                  <a:lnTo>
                    <a:pt x="1329" y="1175"/>
                  </a:lnTo>
                  <a:lnTo>
                    <a:pt x="1326" y="1176"/>
                  </a:lnTo>
                  <a:lnTo>
                    <a:pt x="1323" y="1178"/>
                  </a:lnTo>
                  <a:lnTo>
                    <a:pt x="1320" y="1184"/>
                  </a:lnTo>
                  <a:lnTo>
                    <a:pt x="1316" y="1191"/>
                  </a:lnTo>
                  <a:lnTo>
                    <a:pt x="1313" y="1199"/>
                  </a:lnTo>
                  <a:lnTo>
                    <a:pt x="1309" y="1207"/>
                  </a:lnTo>
                  <a:lnTo>
                    <a:pt x="1306" y="1215"/>
                  </a:lnTo>
                  <a:lnTo>
                    <a:pt x="1301" y="1222"/>
                  </a:lnTo>
                  <a:lnTo>
                    <a:pt x="1296" y="1228"/>
                  </a:lnTo>
                  <a:lnTo>
                    <a:pt x="1289" y="1233"/>
                  </a:lnTo>
                  <a:lnTo>
                    <a:pt x="1282" y="1236"/>
                  </a:lnTo>
                  <a:lnTo>
                    <a:pt x="1274" y="1239"/>
                  </a:lnTo>
                  <a:lnTo>
                    <a:pt x="1259" y="1243"/>
                  </a:lnTo>
                  <a:lnTo>
                    <a:pt x="1244" y="1248"/>
                  </a:lnTo>
                  <a:lnTo>
                    <a:pt x="1233" y="1252"/>
                  </a:lnTo>
                  <a:lnTo>
                    <a:pt x="1224" y="1258"/>
                  </a:lnTo>
                  <a:lnTo>
                    <a:pt x="1215" y="1263"/>
                  </a:lnTo>
                  <a:lnTo>
                    <a:pt x="1205" y="1267"/>
                  </a:lnTo>
                  <a:lnTo>
                    <a:pt x="1195" y="1268"/>
                  </a:lnTo>
                  <a:lnTo>
                    <a:pt x="1186" y="1268"/>
                  </a:lnTo>
                  <a:lnTo>
                    <a:pt x="1177" y="1267"/>
                  </a:lnTo>
                  <a:lnTo>
                    <a:pt x="1169" y="1266"/>
                  </a:lnTo>
                  <a:lnTo>
                    <a:pt x="1160" y="1265"/>
                  </a:lnTo>
                  <a:lnTo>
                    <a:pt x="1152" y="1266"/>
                  </a:lnTo>
                  <a:lnTo>
                    <a:pt x="1148" y="1267"/>
                  </a:lnTo>
                  <a:lnTo>
                    <a:pt x="1145" y="1268"/>
                  </a:lnTo>
                  <a:lnTo>
                    <a:pt x="1141" y="1270"/>
                  </a:lnTo>
                  <a:lnTo>
                    <a:pt x="1137" y="1274"/>
                  </a:lnTo>
                  <a:lnTo>
                    <a:pt x="1134" y="1277"/>
                  </a:lnTo>
                  <a:lnTo>
                    <a:pt x="1131" y="1280"/>
                  </a:lnTo>
                  <a:lnTo>
                    <a:pt x="1129" y="1285"/>
                  </a:lnTo>
                  <a:lnTo>
                    <a:pt x="1127" y="1288"/>
                  </a:lnTo>
                  <a:lnTo>
                    <a:pt x="1125" y="1297"/>
                  </a:lnTo>
                  <a:lnTo>
                    <a:pt x="1124" y="1306"/>
                  </a:lnTo>
                  <a:lnTo>
                    <a:pt x="1122" y="1314"/>
                  </a:lnTo>
                  <a:lnTo>
                    <a:pt x="1120" y="1323"/>
                  </a:lnTo>
                  <a:lnTo>
                    <a:pt x="1117" y="1333"/>
                  </a:lnTo>
                  <a:lnTo>
                    <a:pt x="1111" y="1340"/>
                  </a:lnTo>
                  <a:lnTo>
                    <a:pt x="1104" y="1348"/>
                  </a:lnTo>
                  <a:lnTo>
                    <a:pt x="1098" y="1354"/>
                  </a:lnTo>
                  <a:lnTo>
                    <a:pt x="1091" y="1360"/>
                  </a:lnTo>
                  <a:lnTo>
                    <a:pt x="1083" y="1363"/>
                  </a:lnTo>
                  <a:lnTo>
                    <a:pt x="1075" y="1367"/>
                  </a:lnTo>
                  <a:lnTo>
                    <a:pt x="1066" y="1369"/>
                  </a:lnTo>
                  <a:lnTo>
                    <a:pt x="1057" y="1370"/>
                  </a:lnTo>
                  <a:lnTo>
                    <a:pt x="1047" y="1370"/>
                  </a:lnTo>
                  <a:lnTo>
                    <a:pt x="971" y="1370"/>
                  </a:lnTo>
                  <a:lnTo>
                    <a:pt x="936" y="1370"/>
                  </a:lnTo>
                  <a:lnTo>
                    <a:pt x="904" y="1372"/>
                  </a:lnTo>
                  <a:lnTo>
                    <a:pt x="889" y="1374"/>
                  </a:lnTo>
                  <a:lnTo>
                    <a:pt x="873" y="1378"/>
                  </a:lnTo>
                  <a:lnTo>
                    <a:pt x="856" y="1381"/>
                  </a:lnTo>
                  <a:lnTo>
                    <a:pt x="838" y="1386"/>
                  </a:lnTo>
                  <a:lnTo>
                    <a:pt x="831" y="1389"/>
                  </a:lnTo>
                  <a:lnTo>
                    <a:pt x="826" y="1393"/>
                  </a:lnTo>
                  <a:lnTo>
                    <a:pt x="820" y="1396"/>
                  </a:lnTo>
                  <a:lnTo>
                    <a:pt x="814" y="1401"/>
                  </a:lnTo>
                  <a:lnTo>
                    <a:pt x="810" y="1405"/>
                  </a:lnTo>
                  <a:lnTo>
                    <a:pt x="804" y="1408"/>
                  </a:lnTo>
                  <a:lnTo>
                    <a:pt x="797" y="1411"/>
                  </a:lnTo>
                  <a:lnTo>
                    <a:pt x="791" y="1412"/>
                  </a:lnTo>
                  <a:lnTo>
                    <a:pt x="781" y="1411"/>
                  </a:lnTo>
                  <a:lnTo>
                    <a:pt x="772" y="1408"/>
                  </a:lnTo>
                  <a:lnTo>
                    <a:pt x="766" y="1405"/>
                  </a:lnTo>
                  <a:lnTo>
                    <a:pt x="758" y="1402"/>
                  </a:lnTo>
                  <a:lnTo>
                    <a:pt x="751" y="1398"/>
                  </a:lnTo>
                  <a:lnTo>
                    <a:pt x="743" y="1395"/>
                  </a:lnTo>
                  <a:lnTo>
                    <a:pt x="735" y="1394"/>
                  </a:lnTo>
                  <a:lnTo>
                    <a:pt x="726" y="1393"/>
                  </a:lnTo>
                  <a:lnTo>
                    <a:pt x="716" y="1393"/>
                  </a:lnTo>
                  <a:lnTo>
                    <a:pt x="706" y="1395"/>
                  </a:lnTo>
                  <a:lnTo>
                    <a:pt x="697" y="1399"/>
                  </a:lnTo>
                  <a:lnTo>
                    <a:pt x="689" y="1404"/>
                  </a:lnTo>
                  <a:lnTo>
                    <a:pt x="674" y="1415"/>
                  </a:lnTo>
                  <a:lnTo>
                    <a:pt x="660" y="1428"/>
                  </a:lnTo>
                  <a:lnTo>
                    <a:pt x="647" y="1440"/>
                  </a:lnTo>
                  <a:lnTo>
                    <a:pt x="631" y="1452"/>
                  </a:lnTo>
                  <a:lnTo>
                    <a:pt x="623" y="1456"/>
                  </a:lnTo>
                  <a:lnTo>
                    <a:pt x="614" y="1461"/>
                  </a:lnTo>
                  <a:lnTo>
                    <a:pt x="605" y="1463"/>
                  </a:lnTo>
                  <a:lnTo>
                    <a:pt x="595" y="1463"/>
                  </a:lnTo>
                  <a:lnTo>
                    <a:pt x="591" y="1476"/>
                  </a:lnTo>
                  <a:lnTo>
                    <a:pt x="595" y="1484"/>
                  </a:lnTo>
                  <a:lnTo>
                    <a:pt x="598" y="1491"/>
                  </a:lnTo>
                  <a:lnTo>
                    <a:pt x="600" y="1499"/>
                  </a:lnTo>
                  <a:lnTo>
                    <a:pt x="600" y="1508"/>
                  </a:lnTo>
                  <a:lnTo>
                    <a:pt x="600" y="1518"/>
                  </a:lnTo>
                  <a:lnTo>
                    <a:pt x="598" y="1527"/>
                  </a:lnTo>
                  <a:lnTo>
                    <a:pt x="595" y="1535"/>
                  </a:lnTo>
                  <a:lnTo>
                    <a:pt x="591" y="1543"/>
                  </a:lnTo>
                  <a:lnTo>
                    <a:pt x="587" y="1551"/>
                  </a:lnTo>
                  <a:lnTo>
                    <a:pt x="583" y="1560"/>
                  </a:lnTo>
                  <a:lnTo>
                    <a:pt x="580" y="1569"/>
                  </a:lnTo>
                  <a:lnTo>
                    <a:pt x="578" y="1578"/>
                  </a:lnTo>
                  <a:lnTo>
                    <a:pt x="578" y="1593"/>
                  </a:lnTo>
                  <a:lnTo>
                    <a:pt x="580" y="1607"/>
                  </a:lnTo>
                  <a:lnTo>
                    <a:pt x="580" y="1612"/>
                  </a:lnTo>
                  <a:lnTo>
                    <a:pt x="580" y="1619"/>
                  </a:lnTo>
                  <a:lnTo>
                    <a:pt x="579" y="1625"/>
                  </a:lnTo>
                  <a:lnTo>
                    <a:pt x="575" y="1630"/>
                  </a:lnTo>
                  <a:lnTo>
                    <a:pt x="571" y="1634"/>
                  </a:lnTo>
                  <a:lnTo>
                    <a:pt x="566" y="1636"/>
                  </a:lnTo>
                  <a:lnTo>
                    <a:pt x="561" y="1638"/>
                  </a:lnTo>
                  <a:lnTo>
                    <a:pt x="556" y="1640"/>
                  </a:lnTo>
                  <a:lnTo>
                    <a:pt x="550" y="1642"/>
                  </a:lnTo>
                  <a:lnTo>
                    <a:pt x="546" y="1643"/>
                  </a:lnTo>
                  <a:lnTo>
                    <a:pt x="541" y="1645"/>
                  </a:lnTo>
                  <a:lnTo>
                    <a:pt x="537" y="1650"/>
                  </a:lnTo>
                  <a:lnTo>
                    <a:pt x="531" y="1657"/>
                  </a:lnTo>
                  <a:lnTo>
                    <a:pt x="527" y="1664"/>
                  </a:lnTo>
                  <a:lnTo>
                    <a:pt x="524" y="1672"/>
                  </a:lnTo>
                  <a:lnTo>
                    <a:pt x="523" y="1680"/>
                  </a:lnTo>
                  <a:lnTo>
                    <a:pt x="522" y="1697"/>
                  </a:lnTo>
                  <a:lnTo>
                    <a:pt x="520" y="1717"/>
                  </a:lnTo>
                  <a:lnTo>
                    <a:pt x="510" y="1711"/>
                  </a:lnTo>
                  <a:lnTo>
                    <a:pt x="501" y="1706"/>
                  </a:lnTo>
                  <a:lnTo>
                    <a:pt x="491" y="1701"/>
                  </a:lnTo>
                  <a:lnTo>
                    <a:pt x="481" y="1695"/>
                  </a:lnTo>
                  <a:lnTo>
                    <a:pt x="479" y="1692"/>
                  </a:lnTo>
                  <a:lnTo>
                    <a:pt x="477" y="1687"/>
                  </a:lnTo>
                  <a:lnTo>
                    <a:pt x="474" y="1684"/>
                  </a:lnTo>
                  <a:lnTo>
                    <a:pt x="473" y="1679"/>
                  </a:lnTo>
                  <a:lnTo>
                    <a:pt x="471" y="1675"/>
                  </a:lnTo>
                  <a:lnTo>
                    <a:pt x="470" y="1671"/>
                  </a:lnTo>
                  <a:lnTo>
                    <a:pt x="467" y="1670"/>
                  </a:lnTo>
                  <a:lnTo>
                    <a:pt x="462" y="1669"/>
                  </a:lnTo>
                  <a:lnTo>
                    <a:pt x="453" y="1670"/>
                  </a:lnTo>
                  <a:lnTo>
                    <a:pt x="446" y="1672"/>
                  </a:lnTo>
                  <a:lnTo>
                    <a:pt x="439" y="1677"/>
                  </a:lnTo>
                  <a:lnTo>
                    <a:pt x="434" y="1683"/>
                  </a:lnTo>
                  <a:lnTo>
                    <a:pt x="421" y="1695"/>
                  </a:lnTo>
                  <a:lnTo>
                    <a:pt x="408" y="1708"/>
                  </a:lnTo>
                  <a:lnTo>
                    <a:pt x="400" y="1692"/>
                  </a:lnTo>
                  <a:lnTo>
                    <a:pt x="393" y="1676"/>
                  </a:lnTo>
                  <a:lnTo>
                    <a:pt x="387" y="1661"/>
                  </a:lnTo>
                  <a:lnTo>
                    <a:pt x="382" y="1643"/>
                  </a:lnTo>
                  <a:lnTo>
                    <a:pt x="374" y="1650"/>
                  </a:lnTo>
                  <a:lnTo>
                    <a:pt x="367" y="1657"/>
                  </a:lnTo>
                  <a:lnTo>
                    <a:pt x="361" y="1663"/>
                  </a:lnTo>
                  <a:lnTo>
                    <a:pt x="357" y="1670"/>
                  </a:lnTo>
                  <a:lnTo>
                    <a:pt x="349" y="1686"/>
                  </a:lnTo>
                  <a:lnTo>
                    <a:pt x="343" y="1702"/>
                  </a:lnTo>
                  <a:lnTo>
                    <a:pt x="337" y="1719"/>
                  </a:lnTo>
                  <a:lnTo>
                    <a:pt x="332" y="1737"/>
                  </a:lnTo>
                  <a:lnTo>
                    <a:pt x="328" y="1745"/>
                  </a:lnTo>
                  <a:lnTo>
                    <a:pt x="324" y="1754"/>
                  </a:lnTo>
                  <a:lnTo>
                    <a:pt x="319" y="1763"/>
                  </a:lnTo>
                  <a:lnTo>
                    <a:pt x="315" y="1772"/>
                  </a:lnTo>
                  <a:lnTo>
                    <a:pt x="302" y="1765"/>
                  </a:lnTo>
                  <a:lnTo>
                    <a:pt x="290" y="1761"/>
                  </a:lnTo>
                  <a:lnTo>
                    <a:pt x="279" y="1757"/>
                  </a:lnTo>
                  <a:lnTo>
                    <a:pt x="268" y="1754"/>
                  </a:lnTo>
                  <a:lnTo>
                    <a:pt x="257" y="1752"/>
                  </a:lnTo>
                  <a:lnTo>
                    <a:pt x="245" y="1751"/>
                  </a:lnTo>
                  <a:lnTo>
                    <a:pt x="232" y="1749"/>
                  </a:lnTo>
                  <a:lnTo>
                    <a:pt x="218" y="1749"/>
                  </a:lnTo>
                  <a:lnTo>
                    <a:pt x="205" y="1751"/>
                  </a:lnTo>
                  <a:lnTo>
                    <a:pt x="194" y="1753"/>
                  </a:lnTo>
                  <a:lnTo>
                    <a:pt x="183" y="1757"/>
                  </a:lnTo>
                  <a:lnTo>
                    <a:pt x="174" y="1762"/>
                  </a:lnTo>
                  <a:lnTo>
                    <a:pt x="156" y="1774"/>
                  </a:lnTo>
                  <a:lnTo>
                    <a:pt x="135" y="1788"/>
                  </a:lnTo>
                  <a:lnTo>
                    <a:pt x="135" y="1788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700"/>
            </a:p>
          </p:txBody>
        </p:sp>
        <p:sp>
          <p:nvSpPr>
            <p:cNvPr id="30" name="Freeform 96"/>
            <p:cNvSpPr>
              <a:spLocks noEditPoints="1"/>
            </p:cNvSpPr>
            <p:nvPr/>
          </p:nvSpPr>
          <p:spPr bwMode="auto">
            <a:xfrm>
              <a:off x="3551229" y="3494675"/>
              <a:ext cx="1441418" cy="1968474"/>
            </a:xfrm>
            <a:custGeom>
              <a:avLst/>
              <a:gdLst>
                <a:gd name="T0" fmla="*/ 889 w 5417"/>
                <a:gd name="T1" fmla="*/ 2126 h 7397"/>
                <a:gd name="T2" fmla="*/ 530 w 5417"/>
                <a:gd name="T3" fmla="*/ 1436 h 7397"/>
                <a:gd name="T4" fmla="*/ 809 w 5417"/>
                <a:gd name="T5" fmla="*/ 1635 h 7397"/>
                <a:gd name="T6" fmla="*/ 605 w 5417"/>
                <a:gd name="T7" fmla="*/ 1473 h 7397"/>
                <a:gd name="T8" fmla="*/ 2093 w 5417"/>
                <a:gd name="T9" fmla="*/ 6603 h 7397"/>
                <a:gd name="T10" fmla="*/ 915 w 5417"/>
                <a:gd name="T11" fmla="*/ 1564 h 7397"/>
                <a:gd name="T12" fmla="*/ 1076 w 5417"/>
                <a:gd name="T13" fmla="*/ 1799 h 7397"/>
                <a:gd name="T14" fmla="*/ 988 w 5417"/>
                <a:gd name="T15" fmla="*/ 2095 h 7397"/>
                <a:gd name="T16" fmla="*/ 884 w 5417"/>
                <a:gd name="T17" fmla="*/ 2291 h 7397"/>
                <a:gd name="T18" fmla="*/ 1323 w 5417"/>
                <a:gd name="T19" fmla="*/ 2740 h 7397"/>
                <a:gd name="T20" fmla="*/ 1570 w 5417"/>
                <a:gd name="T21" fmla="*/ 3513 h 7397"/>
                <a:gd name="T22" fmla="*/ 1572 w 5417"/>
                <a:gd name="T23" fmla="*/ 3731 h 7397"/>
                <a:gd name="T24" fmla="*/ 1391 w 5417"/>
                <a:gd name="T25" fmla="*/ 3109 h 7397"/>
                <a:gd name="T26" fmla="*/ 1108 w 5417"/>
                <a:gd name="T27" fmla="*/ 2633 h 7397"/>
                <a:gd name="T28" fmla="*/ 879 w 5417"/>
                <a:gd name="T29" fmla="*/ 3116 h 7397"/>
                <a:gd name="T30" fmla="*/ 712 w 5417"/>
                <a:gd name="T31" fmla="*/ 4177 h 7397"/>
                <a:gd name="T32" fmla="*/ 893 w 5417"/>
                <a:gd name="T33" fmla="*/ 3955 h 7397"/>
                <a:gd name="T34" fmla="*/ 926 w 5417"/>
                <a:gd name="T35" fmla="*/ 4186 h 7397"/>
                <a:gd name="T36" fmla="*/ 717 w 5417"/>
                <a:gd name="T37" fmla="*/ 4491 h 7397"/>
                <a:gd name="T38" fmla="*/ 554 w 5417"/>
                <a:gd name="T39" fmla="*/ 5201 h 7397"/>
                <a:gd name="T40" fmla="*/ 428 w 5417"/>
                <a:gd name="T41" fmla="*/ 5863 h 7397"/>
                <a:gd name="T42" fmla="*/ 72 w 5417"/>
                <a:gd name="T43" fmla="*/ 6227 h 7397"/>
                <a:gd name="T44" fmla="*/ 223 w 5417"/>
                <a:gd name="T45" fmla="*/ 6487 h 7397"/>
                <a:gd name="T46" fmla="*/ 474 w 5417"/>
                <a:gd name="T47" fmla="*/ 6630 h 7397"/>
                <a:gd name="T48" fmla="*/ 631 w 5417"/>
                <a:gd name="T49" fmla="*/ 6842 h 7397"/>
                <a:gd name="T50" fmla="*/ 1262 w 5417"/>
                <a:gd name="T51" fmla="*/ 7121 h 7397"/>
                <a:gd name="T52" fmla="*/ 1805 w 5417"/>
                <a:gd name="T53" fmla="*/ 7341 h 7397"/>
                <a:gd name="T54" fmla="*/ 1944 w 5417"/>
                <a:gd name="T55" fmla="*/ 6971 h 7397"/>
                <a:gd name="T56" fmla="*/ 2173 w 5417"/>
                <a:gd name="T57" fmla="*/ 6539 h 7397"/>
                <a:gd name="T58" fmla="*/ 2166 w 5417"/>
                <a:gd name="T59" fmla="*/ 6250 h 7397"/>
                <a:gd name="T60" fmla="*/ 1919 w 5417"/>
                <a:gd name="T61" fmla="*/ 6051 h 7397"/>
                <a:gd name="T62" fmla="*/ 1994 w 5417"/>
                <a:gd name="T63" fmla="*/ 5656 h 7397"/>
                <a:gd name="T64" fmla="*/ 2234 w 5417"/>
                <a:gd name="T65" fmla="*/ 5502 h 7397"/>
                <a:gd name="T66" fmla="*/ 2457 w 5417"/>
                <a:gd name="T67" fmla="*/ 5381 h 7397"/>
                <a:gd name="T68" fmla="*/ 2921 w 5417"/>
                <a:gd name="T69" fmla="*/ 5307 h 7397"/>
                <a:gd name="T70" fmla="*/ 3222 w 5417"/>
                <a:gd name="T71" fmla="*/ 5167 h 7397"/>
                <a:gd name="T72" fmla="*/ 3384 w 5417"/>
                <a:gd name="T73" fmla="*/ 4957 h 7397"/>
                <a:gd name="T74" fmla="*/ 3539 w 5417"/>
                <a:gd name="T75" fmla="*/ 4653 h 7397"/>
                <a:gd name="T76" fmla="*/ 3762 w 5417"/>
                <a:gd name="T77" fmla="*/ 4250 h 7397"/>
                <a:gd name="T78" fmla="*/ 4004 w 5417"/>
                <a:gd name="T79" fmla="*/ 3922 h 7397"/>
                <a:gd name="T80" fmla="*/ 4275 w 5417"/>
                <a:gd name="T81" fmla="*/ 3681 h 7397"/>
                <a:gd name="T82" fmla="*/ 4848 w 5417"/>
                <a:gd name="T83" fmla="*/ 3693 h 7397"/>
                <a:gd name="T84" fmla="*/ 4930 w 5417"/>
                <a:gd name="T85" fmla="*/ 3424 h 7397"/>
                <a:gd name="T86" fmla="*/ 5209 w 5417"/>
                <a:gd name="T87" fmla="*/ 3070 h 7397"/>
                <a:gd name="T88" fmla="*/ 5261 w 5417"/>
                <a:gd name="T89" fmla="*/ 2748 h 7397"/>
                <a:gd name="T90" fmla="*/ 5190 w 5417"/>
                <a:gd name="T91" fmla="*/ 2328 h 7397"/>
                <a:gd name="T92" fmla="*/ 5415 w 5417"/>
                <a:gd name="T93" fmla="*/ 1989 h 7397"/>
                <a:gd name="T94" fmla="*/ 5122 w 5417"/>
                <a:gd name="T95" fmla="*/ 1473 h 7397"/>
                <a:gd name="T96" fmla="*/ 4497 w 5417"/>
                <a:gd name="T97" fmla="*/ 1280 h 7397"/>
                <a:gd name="T98" fmla="*/ 4235 w 5417"/>
                <a:gd name="T99" fmla="*/ 1342 h 7397"/>
                <a:gd name="T100" fmla="*/ 3851 w 5417"/>
                <a:gd name="T101" fmla="*/ 1386 h 7397"/>
                <a:gd name="T102" fmla="*/ 3515 w 5417"/>
                <a:gd name="T103" fmla="*/ 1017 h 7397"/>
                <a:gd name="T104" fmla="*/ 3226 w 5417"/>
                <a:gd name="T105" fmla="*/ 432 h 7397"/>
                <a:gd name="T106" fmla="*/ 2903 w 5417"/>
                <a:gd name="T107" fmla="*/ 398 h 7397"/>
                <a:gd name="T108" fmla="*/ 2582 w 5417"/>
                <a:gd name="T109" fmla="*/ 86 h 7397"/>
                <a:gd name="T110" fmla="*/ 2314 w 5417"/>
                <a:gd name="T111" fmla="*/ 162 h 7397"/>
                <a:gd name="T112" fmla="*/ 2002 w 5417"/>
                <a:gd name="T113" fmla="*/ 101 h 7397"/>
                <a:gd name="T114" fmla="*/ 1775 w 5417"/>
                <a:gd name="T115" fmla="*/ 214 h 7397"/>
                <a:gd name="T116" fmla="*/ 1432 w 5417"/>
                <a:gd name="T117" fmla="*/ 353 h 7397"/>
                <a:gd name="T118" fmla="*/ 1632 w 5417"/>
                <a:gd name="T119" fmla="*/ 759 h 7397"/>
                <a:gd name="T120" fmla="*/ 1638 w 5417"/>
                <a:gd name="T121" fmla="*/ 1077 h 7397"/>
                <a:gd name="T122" fmla="*/ 1594 w 5417"/>
                <a:gd name="T123" fmla="*/ 1406 h 7397"/>
                <a:gd name="T124" fmla="*/ 1269 w 5417"/>
                <a:gd name="T125" fmla="*/ 1325 h 7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17" h="7397">
                  <a:moveTo>
                    <a:pt x="699" y="1782"/>
                  </a:moveTo>
                  <a:lnTo>
                    <a:pt x="698" y="1778"/>
                  </a:lnTo>
                  <a:lnTo>
                    <a:pt x="697" y="1773"/>
                  </a:lnTo>
                  <a:lnTo>
                    <a:pt x="666" y="1773"/>
                  </a:lnTo>
                  <a:lnTo>
                    <a:pt x="666" y="1786"/>
                  </a:lnTo>
                  <a:lnTo>
                    <a:pt x="667" y="1796"/>
                  </a:lnTo>
                  <a:lnTo>
                    <a:pt x="670" y="1806"/>
                  </a:lnTo>
                  <a:lnTo>
                    <a:pt x="673" y="1814"/>
                  </a:lnTo>
                  <a:lnTo>
                    <a:pt x="678" y="1823"/>
                  </a:lnTo>
                  <a:lnTo>
                    <a:pt x="681" y="1831"/>
                  </a:lnTo>
                  <a:lnTo>
                    <a:pt x="684" y="1840"/>
                  </a:lnTo>
                  <a:lnTo>
                    <a:pt x="687" y="1850"/>
                  </a:lnTo>
                  <a:lnTo>
                    <a:pt x="688" y="1861"/>
                  </a:lnTo>
                  <a:lnTo>
                    <a:pt x="688" y="1907"/>
                  </a:lnTo>
                  <a:lnTo>
                    <a:pt x="689" y="1915"/>
                  </a:lnTo>
                  <a:lnTo>
                    <a:pt x="690" y="1922"/>
                  </a:lnTo>
                  <a:lnTo>
                    <a:pt x="693" y="1928"/>
                  </a:lnTo>
                  <a:lnTo>
                    <a:pt x="697" y="1934"/>
                  </a:lnTo>
                  <a:lnTo>
                    <a:pt x="706" y="1945"/>
                  </a:lnTo>
                  <a:lnTo>
                    <a:pt x="715" y="1958"/>
                  </a:lnTo>
                  <a:lnTo>
                    <a:pt x="732" y="1984"/>
                  </a:lnTo>
                  <a:lnTo>
                    <a:pt x="748" y="2004"/>
                  </a:lnTo>
                  <a:lnTo>
                    <a:pt x="764" y="2026"/>
                  </a:lnTo>
                  <a:lnTo>
                    <a:pt x="783" y="2050"/>
                  </a:lnTo>
                  <a:lnTo>
                    <a:pt x="789" y="2060"/>
                  </a:lnTo>
                  <a:lnTo>
                    <a:pt x="794" y="2069"/>
                  </a:lnTo>
                  <a:lnTo>
                    <a:pt x="799" y="2078"/>
                  </a:lnTo>
                  <a:lnTo>
                    <a:pt x="802" y="2087"/>
                  </a:lnTo>
                  <a:lnTo>
                    <a:pt x="808" y="2106"/>
                  </a:lnTo>
                  <a:lnTo>
                    <a:pt x="816" y="2127"/>
                  </a:lnTo>
                  <a:lnTo>
                    <a:pt x="820" y="2136"/>
                  </a:lnTo>
                  <a:lnTo>
                    <a:pt x="825" y="2145"/>
                  </a:lnTo>
                  <a:lnTo>
                    <a:pt x="829" y="2153"/>
                  </a:lnTo>
                  <a:lnTo>
                    <a:pt x="834" y="2160"/>
                  </a:lnTo>
                  <a:lnTo>
                    <a:pt x="841" y="2165"/>
                  </a:lnTo>
                  <a:lnTo>
                    <a:pt x="847" y="2170"/>
                  </a:lnTo>
                  <a:lnTo>
                    <a:pt x="855" y="2173"/>
                  </a:lnTo>
                  <a:lnTo>
                    <a:pt x="864" y="2173"/>
                  </a:lnTo>
                  <a:lnTo>
                    <a:pt x="870" y="2173"/>
                  </a:lnTo>
                  <a:lnTo>
                    <a:pt x="873" y="2172"/>
                  </a:lnTo>
                  <a:lnTo>
                    <a:pt x="878" y="2170"/>
                  </a:lnTo>
                  <a:lnTo>
                    <a:pt x="880" y="2166"/>
                  </a:lnTo>
                  <a:lnTo>
                    <a:pt x="884" y="2163"/>
                  </a:lnTo>
                  <a:lnTo>
                    <a:pt x="885" y="2158"/>
                  </a:lnTo>
                  <a:lnTo>
                    <a:pt x="887" y="2154"/>
                  </a:lnTo>
                  <a:lnTo>
                    <a:pt x="887" y="2148"/>
                  </a:lnTo>
                  <a:lnTo>
                    <a:pt x="889" y="2126"/>
                  </a:lnTo>
                  <a:lnTo>
                    <a:pt x="888" y="2102"/>
                  </a:lnTo>
                  <a:lnTo>
                    <a:pt x="888" y="2081"/>
                  </a:lnTo>
                  <a:lnTo>
                    <a:pt x="887" y="2064"/>
                  </a:lnTo>
                  <a:lnTo>
                    <a:pt x="884" y="2047"/>
                  </a:lnTo>
                  <a:lnTo>
                    <a:pt x="879" y="2029"/>
                  </a:lnTo>
                  <a:lnTo>
                    <a:pt x="875" y="2023"/>
                  </a:lnTo>
                  <a:lnTo>
                    <a:pt x="870" y="2017"/>
                  </a:lnTo>
                  <a:lnTo>
                    <a:pt x="868" y="2013"/>
                  </a:lnTo>
                  <a:lnTo>
                    <a:pt x="867" y="2010"/>
                  </a:lnTo>
                  <a:lnTo>
                    <a:pt x="864" y="2007"/>
                  </a:lnTo>
                  <a:lnTo>
                    <a:pt x="864" y="2003"/>
                  </a:lnTo>
                  <a:lnTo>
                    <a:pt x="864" y="1972"/>
                  </a:lnTo>
                  <a:lnTo>
                    <a:pt x="863" y="1965"/>
                  </a:lnTo>
                  <a:lnTo>
                    <a:pt x="861" y="1958"/>
                  </a:lnTo>
                  <a:lnTo>
                    <a:pt x="856" y="1952"/>
                  </a:lnTo>
                  <a:lnTo>
                    <a:pt x="853" y="1945"/>
                  </a:lnTo>
                  <a:lnTo>
                    <a:pt x="841" y="1922"/>
                  </a:lnTo>
                  <a:lnTo>
                    <a:pt x="829" y="1900"/>
                  </a:lnTo>
                  <a:lnTo>
                    <a:pt x="817" y="1881"/>
                  </a:lnTo>
                  <a:lnTo>
                    <a:pt x="800" y="1858"/>
                  </a:lnTo>
                  <a:lnTo>
                    <a:pt x="796" y="1855"/>
                  </a:lnTo>
                  <a:lnTo>
                    <a:pt x="792" y="1851"/>
                  </a:lnTo>
                  <a:lnTo>
                    <a:pt x="789" y="1849"/>
                  </a:lnTo>
                  <a:lnTo>
                    <a:pt x="783" y="1848"/>
                  </a:lnTo>
                  <a:lnTo>
                    <a:pt x="774" y="1845"/>
                  </a:lnTo>
                  <a:lnTo>
                    <a:pt x="764" y="1841"/>
                  </a:lnTo>
                  <a:lnTo>
                    <a:pt x="756" y="1837"/>
                  </a:lnTo>
                  <a:lnTo>
                    <a:pt x="749" y="1832"/>
                  </a:lnTo>
                  <a:lnTo>
                    <a:pt x="743" y="1827"/>
                  </a:lnTo>
                  <a:lnTo>
                    <a:pt x="739" y="1821"/>
                  </a:lnTo>
                  <a:lnTo>
                    <a:pt x="733" y="1814"/>
                  </a:lnTo>
                  <a:lnTo>
                    <a:pt x="728" y="1808"/>
                  </a:lnTo>
                  <a:lnTo>
                    <a:pt x="723" y="1803"/>
                  </a:lnTo>
                  <a:lnTo>
                    <a:pt x="715" y="1798"/>
                  </a:lnTo>
                  <a:lnTo>
                    <a:pt x="709" y="1795"/>
                  </a:lnTo>
                  <a:lnTo>
                    <a:pt x="705" y="1791"/>
                  </a:lnTo>
                  <a:lnTo>
                    <a:pt x="702" y="1790"/>
                  </a:lnTo>
                  <a:lnTo>
                    <a:pt x="700" y="1788"/>
                  </a:lnTo>
                  <a:lnTo>
                    <a:pt x="699" y="1786"/>
                  </a:lnTo>
                  <a:lnTo>
                    <a:pt x="699" y="1782"/>
                  </a:lnTo>
                  <a:close/>
                  <a:moveTo>
                    <a:pt x="596" y="1419"/>
                  </a:moveTo>
                  <a:lnTo>
                    <a:pt x="586" y="1420"/>
                  </a:lnTo>
                  <a:lnTo>
                    <a:pt x="577" y="1422"/>
                  </a:lnTo>
                  <a:lnTo>
                    <a:pt x="543" y="1422"/>
                  </a:lnTo>
                  <a:lnTo>
                    <a:pt x="538" y="1428"/>
                  </a:lnTo>
                  <a:lnTo>
                    <a:pt x="533" y="1432"/>
                  </a:lnTo>
                  <a:lnTo>
                    <a:pt x="530" y="1436"/>
                  </a:lnTo>
                  <a:lnTo>
                    <a:pt x="528" y="1438"/>
                  </a:lnTo>
                  <a:lnTo>
                    <a:pt x="527" y="1441"/>
                  </a:lnTo>
                  <a:lnTo>
                    <a:pt x="527" y="1446"/>
                  </a:lnTo>
                  <a:lnTo>
                    <a:pt x="528" y="1456"/>
                  </a:lnTo>
                  <a:lnTo>
                    <a:pt x="531" y="1465"/>
                  </a:lnTo>
                  <a:lnTo>
                    <a:pt x="536" y="1474"/>
                  </a:lnTo>
                  <a:lnTo>
                    <a:pt x="539" y="1484"/>
                  </a:lnTo>
                  <a:lnTo>
                    <a:pt x="543" y="1498"/>
                  </a:lnTo>
                  <a:lnTo>
                    <a:pt x="545" y="1512"/>
                  </a:lnTo>
                  <a:lnTo>
                    <a:pt x="546" y="1517"/>
                  </a:lnTo>
                  <a:lnTo>
                    <a:pt x="548" y="1523"/>
                  </a:lnTo>
                  <a:lnTo>
                    <a:pt x="552" y="1526"/>
                  </a:lnTo>
                  <a:lnTo>
                    <a:pt x="557" y="1530"/>
                  </a:lnTo>
                  <a:lnTo>
                    <a:pt x="572" y="1533"/>
                  </a:lnTo>
                  <a:lnTo>
                    <a:pt x="586" y="1535"/>
                  </a:lnTo>
                  <a:lnTo>
                    <a:pt x="599" y="1537"/>
                  </a:lnTo>
                  <a:lnTo>
                    <a:pt x="615" y="1538"/>
                  </a:lnTo>
                  <a:lnTo>
                    <a:pt x="627" y="1537"/>
                  </a:lnTo>
                  <a:lnTo>
                    <a:pt x="638" y="1535"/>
                  </a:lnTo>
                  <a:lnTo>
                    <a:pt x="641" y="1537"/>
                  </a:lnTo>
                  <a:lnTo>
                    <a:pt x="644" y="1539"/>
                  </a:lnTo>
                  <a:lnTo>
                    <a:pt x="646" y="1542"/>
                  </a:lnTo>
                  <a:lnTo>
                    <a:pt x="647" y="1546"/>
                  </a:lnTo>
                  <a:lnTo>
                    <a:pt x="649" y="1555"/>
                  </a:lnTo>
                  <a:lnTo>
                    <a:pt x="653" y="1563"/>
                  </a:lnTo>
                  <a:lnTo>
                    <a:pt x="656" y="1567"/>
                  </a:lnTo>
                  <a:lnTo>
                    <a:pt x="661" y="1569"/>
                  </a:lnTo>
                  <a:lnTo>
                    <a:pt x="666" y="1571"/>
                  </a:lnTo>
                  <a:lnTo>
                    <a:pt x="672" y="1571"/>
                  </a:lnTo>
                  <a:lnTo>
                    <a:pt x="683" y="1575"/>
                  </a:lnTo>
                  <a:lnTo>
                    <a:pt x="695" y="1580"/>
                  </a:lnTo>
                  <a:lnTo>
                    <a:pt x="704" y="1585"/>
                  </a:lnTo>
                  <a:lnTo>
                    <a:pt x="715" y="1592"/>
                  </a:lnTo>
                  <a:lnTo>
                    <a:pt x="725" y="1595"/>
                  </a:lnTo>
                  <a:lnTo>
                    <a:pt x="734" y="1597"/>
                  </a:lnTo>
                  <a:lnTo>
                    <a:pt x="743" y="1599"/>
                  </a:lnTo>
                  <a:lnTo>
                    <a:pt x="753" y="1601"/>
                  </a:lnTo>
                  <a:lnTo>
                    <a:pt x="757" y="1603"/>
                  </a:lnTo>
                  <a:lnTo>
                    <a:pt x="759" y="1606"/>
                  </a:lnTo>
                  <a:lnTo>
                    <a:pt x="761" y="1609"/>
                  </a:lnTo>
                  <a:lnTo>
                    <a:pt x="764" y="1611"/>
                  </a:lnTo>
                  <a:lnTo>
                    <a:pt x="768" y="1618"/>
                  </a:lnTo>
                  <a:lnTo>
                    <a:pt x="773" y="1624"/>
                  </a:lnTo>
                  <a:lnTo>
                    <a:pt x="781" y="1629"/>
                  </a:lnTo>
                  <a:lnTo>
                    <a:pt x="790" y="1633"/>
                  </a:lnTo>
                  <a:lnTo>
                    <a:pt x="799" y="1635"/>
                  </a:lnTo>
                  <a:lnTo>
                    <a:pt x="809" y="1635"/>
                  </a:lnTo>
                  <a:lnTo>
                    <a:pt x="838" y="1635"/>
                  </a:lnTo>
                  <a:lnTo>
                    <a:pt x="838" y="1612"/>
                  </a:lnTo>
                  <a:lnTo>
                    <a:pt x="836" y="1600"/>
                  </a:lnTo>
                  <a:lnTo>
                    <a:pt x="834" y="1589"/>
                  </a:lnTo>
                  <a:lnTo>
                    <a:pt x="834" y="1551"/>
                  </a:lnTo>
                  <a:lnTo>
                    <a:pt x="823" y="1552"/>
                  </a:lnTo>
                  <a:lnTo>
                    <a:pt x="813" y="1554"/>
                  </a:lnTo>
                  <a:lnTo>
                    <a:pt x="809" y="1554"/>
                  </a:lnTo>
                  <a:lnTo>
                    <a:pt x="804" y="1554"/>
                  </a:lnTo>
                  <a:lnTo>
                    <a:pt x="799" y="1554"/>
                  </a:lnTo>
                  <a:lnTo>
                    <a:pt x="794" y="1551"/>
                  </a:lnTo>
                  <a:lnTo>
                    <a:pt x="790" y="1548"/>
                  </a:lnTo>
                  <a:lnTo>
                    <a:pt x="785" y="1542"/>
                  </a:lnTo>
                  <a:lnTo>
                    <a:pt x="782" y="1539"/>
                  </a:lnTo>
                  <a:lnTo>
                    <a:pt x="777" y="1537"/>
                  </a:lnTo>
                  <a:lnTo>
                    <a:pt x="772" y="1535"/>
                  </a:lnTo>
                  <a:lnTo>
                    <a:pt x="767" y="1534"/>
                  </a:lnTo>
                  <a:lnTo>
                    <a:pt x="757" y="1534"/>
                  </a:lnTo>
                  <a:lnTo>
                    <a:pt x="745" y="1534"/>
                  </a:lnTo>
                  <a:lnTo>
                    <a:pt x="740" y="1533"/>
                  </a:lnTo>
                  <a:lnTo>
                    <a:pt x="735" y="1532"/>
                  </a:lnTo>
                  <a:lnTo>
                    <a:pt x="731" y="1531"/>
                  </a:lnTo>
                  <a:lnTo>
                    <a:pt x="726" y="1529"/>
                  </a:lnTo>
                  <a:lnTo>
                    <a:pt x="722" y="1525"/>
                  </a:lnTo>
                  <a:lnTo>
                    <a:pt x="718" y="1522"/>
                  </a:lnTo>
                  <a:lnTo>
                    <a:pt x="716" y="1518"/>
                  </a:lnTo>
                  <a:lnTo>
                    <a:pt x="714" y="1513"/>
                  </a:lnTo>
                  <a:lnTo>
                    <a:pt x="709" y="1500"/>
                  </a:lnTo>
                  <a:lnTo>
                    <a:pt x="706" y="1488"/>
                  </a:lnTo>
                  <a:lnTo>
                    <a:pt x="704" y="1482"/>
                  </a:lnTo>
                  <a:lnTo>
                    <a:pt x="700" y="1479"/>
                  </a:lnTo>
                  <a:lnTo>
                    <a:pt x="697" y="1475"/>
                  </a:lnTo>
                  <a:lnTo>
                    <a:pt x="691" y="1474"/>
                  </a:lnTo>
                  <a:lnTo>
                    <a:pt x="684" y="1475"/>
                  </a:lnTo>
                  <a:lnTo>
                    <a:pt x="680" y="1478"/>
                  </a:lnTo>
                  <a:lnTo>
                    <a:pt x="674" y="1480"/>
                  </a:lnTo>
                  <a:lnTo>
                    <a:pt x="670" y="1482"/>
                  </a:lnTo>
                  <a:lnTo>
                    <a:pt x="665" y="1486"/>
                  </a:lnTo>
                  <a:lnTo>
                    <a:pt x="661" y="1488"/>
                  </a:lnTo>
                  <a:lnTo>
                    <a:pt x="655" y="1490"/>
                  </a:lnTo>
                  <a:lnTo>
                    <a:pt x="649" y="1491"/>
                  </a:lnTo>
                  <a:lnTo>
                    <a:pt x="615" y="1491"/>
                  </a:lnTo>
                  <a:lnTo>
                    <a:pt x="611" y="1489"/>
                  </a:lnTo>
                  <a:lnTo>
                    <a:pt x="606" y="1487"/>
                  </a:lnTo>
                  <a:lnTo>
                    <a:pt x="603" y="1482"/>
                  </a:lnTo>
                  <a:lnTo>
                    <a:pt x="597" y="1480"/>
                  </a:lnTo>
                  <a:lnTo>
                    <a:pt x="605" y="1473"/>
                  </a:lnTo>
                  <a:lnTo>
                    <a:pt x="614" y="1469"/>
                  </a:lnTo>
                  <a:lnTo>
                    <a:pt x="617" y="1466"/>
                  </a:lnTo>
                  <a:lnTo>
                    <a:pt x="621" y="1463"/>
                  </a:lnTo>
                  <a:lnTo>
                    <a:pt x="622" y="1459"/>
                  </a:lnTo>
                  <a:lnTo>
                    <a:pt x="623" y="1455"/>
                  </a:lnTo>
                  <a:lnTo>
                    <a:pt x="621" y="1439"/>
                  </a:lnTo>
                  <a:lnTo>
                    <a:pt x="616" y="1423"/>
                  </a:lnTo>
                  <a:lnTo>
                    <a:pt x="611" y="1423"/>
                  </a:lnTo>
                  <a:lnTo>
                    <a:pt x="605" y="1423"/>
                  </a:lnTo>
                  <a:lnTo>
                    <a:pt x="602" y="1422"/>
                  </a:lnTo>
                  <a:lnTo>
                    <a:pt x="596" y="1419"/>
                  </a:lnTo>
                  <a:close/>
                  <a:moveTo>
                    <a:pt x="2134" y="6481"/>
                  </a:moveTo>
                  <a:lnTo>
                    <a:pt x="2129" y="6476"/>
                  </a:lnTo>
                  <a:lnTo>
                    <a:pt x="2124" y="6470"/>
                  </a:lnTo>
                  <a:lnTo>
                    <a:pt x="2121" y="6468"/>
                  </a:lnTo>
                  <a:lnTo>
                    <a:pt x="2118" y="6467"/>
                  </a:lnTo>
                  <a:lnTo>
                    <a:pt x="2115" y="6466"/>
                  </a:lnTo>
                  <a:lnTo>
                    <a:pt x="2112" y="6464"/>
                  </a:lnTo>
                  <a:lnTo>
                    <a:pt x="2106" y="6466"/>
                  </a:lnTo>
                  <a:lnTo>
                    <a:pt x="2101" y="6467"/>
                  </a:lnTo>
                  <a:lnTo>
                    <a:pt x="2098" y="6469"/>
                  </a:lnTo>
                  <a:lnTo>
                    <a:pt x="2095" y="6472"/>
                  </a:lnTo>
                  <a:lnTo>
                    <a:pt x="2092" y="6477"/>
                  </a:lnTo>
                  <a:lnTo>
                    <a:pt x="2090" y="6481"/>
                  </a:lnTo>
                  <a:lnTo>
                    <a:pt x="2089" y="6486"/>
                  </a:lnTo>
                  <a:lnTo>
                    <a:pt x="2089" y="6492"/>
                  </a:lnTo>
                  <a:lnTo>
                    <a:pt x="2088" y="6517"/>
                  </a:lnTo>
                  <a:lnTo>
                    <a:pt x="2089" y="6543"/>
                  </a:lnTo>
                  <a:lnTo>
                    <a:pt x="2089" y="6547"/>
                  </a:lnTo>
                  <a:lnTo>
                    <a:pt x="2088" y="6553"/>
                  </a:lnTo>
                  <a:lnTo>
                    <a:pt x="2087" y="6557"/>
                  </a:lnTo>
                  <a:lnTo>
                    <a:pt x="2084" y="6562"/>
                  </a:lnTo>
                  <a:lnTo>
                    <a:pt x="2080" y="6571"/>
                  </a:lnTo>
                  <a:lnTo>
                    <a:pt x="2074" y="6579"/>
                  </a:lnTo>
                  <a:lnTo>
                    <a:pt x="2070" y="6587"/>
                  </a:lnTo>
                  <a:lnTo>
                    <a:pt x="2064" y="6595"/>
                  </a:lnTo>
                  <a:lnTo>
                    <a:pt x="2063" y="6599"/>
                  </a:lnTo>
                  <a:lnTo>
                    <a:pt x="2062" y="6605"/>
                  </a:lnTo>
                  <a:lnTo>
                    <a:pt x="2061" y="6609"/>
                  </a:lnTo>
                  <a:lnTo>
                    <a:pt x="2059" y="6615"/>
                  </a:lnTo>
                  <a:lnTo>
                    <a:pt x="2061" y="6632"/>
                  </a:lnTo>
                  <a:lnTo>
                    <a:pt x="2063" y="6648"/>
                  </a:lnTo>
                  <a:lnTo>
                    <a:pt x="2086" y="6648"/>
                  </a:lnTo>
                  <a:lnTo>
                    <a:pt x="2087" y="6635"/>
                  </a:lnTo>
                  <a:lnTo>
                    <a:pt x="2088" y="6624"/>
                  </a:lnTo>
                  <a:lnTo>
                    <a:pt x="2090" y="6613"/>
                  </a:lnTo>
                  <a:lnTo>
                    <a:pt x="2093" y="6603"/>
                  </a:lnTo>
                  <a:lnTo>
                    <a:pt x="2101" y="6583"/>
                  </a:lnTo>
                  <a:lnTo>
                    <a:pt x="2109" y="6564"/>
                  </a:lnTo>
                  <a:lnTo>
                    <a:pt x="2118" y="6546"/>
                  </a:lnTo>
                  <a:lnTo>
                    <a:pt x="2126" y="6527"/>
                  </a:lnTo>
                  <a:lnTo>
                    <a:pt x="2130" y="6517"/>
                  </a:lnTo>
                  <a:lnTo>
                    <a:pt x="2132" y="6505"/>
                  </a:lnTo>
                  <a:lnTo>
                    <a:pt x="2133" y="6494"/>
                  </a:lnTo>
                  <a:lnTo>
                    <a:pt x="2134" y="6481"/>
                  </a:lnTo>
                  <a:close/>
                  <a:moveTo>
                    <a:pt x="1092" y="1395"/>
                  </a:moveTo>
                  <a:lnTo>
                    <a:pt x="1092" y="1397"/>
                  </a:lnTo>
                  <a:lnTo>
                    <a:pt x="1092" y="1401"/>
                  </a:lnTo>
                  <a:lnTo>
                    <a:pt x="1092" y="1404"/>
                  </a:lnTo>
                  <a:lnTo>
                    <a:pt x="1091" y="1407"/>
                  </a:lnTo>
                  <a:lnTo>
                    <a:pt x="1090" y="1410"/>
                  </a:lnTo>
                  <a:lnTo>
                    <a:pt x="1089" y="1413"/>
                  </a:lnTo>
                  <a:lnTo>
                    <a:pt x="1083" y="1418"/>
                  </a:lnTo>
                  <a:lnTo>
                    <a:pt x="1079" y="1422"/>
                  </a:lnTo>
                  <a:lnTo>
                    <a:pt x="1074" y="1427"/>
                  </a:lnTo>
                  <a:lnTo>
                    <a:pt x="1071" y="1431"/>
                  </a:lnTo>
                  <a:lnTo>
                    <a:pt x="1068" y="1437"/>
                  </a:lnTo>
                  <a:lnTo>
                    <a:pt x="1066" y="1442"/>
                  </a:lnTo>
                  <a:lnTo>
                    <a:pt x="1064" y="1448"/>
                  </a:lnTo>
                  <a:lnTo>
                    <a:pt x="1062" y="1453"/>
                  </a:lnTo>
                  <a:lnTo>
                    <a:pt x="1058" y="1457"/>
                  </a:lnTo>
                  <a:lnTo>
                    <a:pt x="1052" y="1461"/>
                  </a:lnTo>
                  <a:lnTo>
                    <a:pt x="1045" y="1459"/>
                  </a:lnTo>
                  <a:lnTo>
                    <a:pt x="1037" y="1461"/>
                  </a:lnTo>
                  <a:lnTo>
                    <a:pt x="1025" y="1471"/>
                  </a:lnTo>
                  <a:lnTo>
                    <a:pt x="1015" y="1482"/>
                  </a:lnTo>
                  <a:lnTo>
                    <a:pt x="1007" y="1488"/>
                  </a:lnTo>
                  <a:lnTo>
                    <a:pt x="998" y="1491"/>
                  </a:lnTo>
                  <a:lnTo>
                    <a:pt x="990" y="1493"/>
                  </a:lnTo>
                  <a:lnTo>
                    <a:pt x="981" y="1496"/>
                  </a:lnTo>
                  <a:lnTo>
                    <a:pt x="964" y="1499"/>
                  </a:lnTo>
                  <a:lnTo>
                    <a:pt x="945" y="1504"/>
                  </a:lnTo>
                  <a:lnTo>
                    <a:pt x="939" y="1505"/>
                  </a:lnTo>
                  <a:lnTo>
                    <a:pt x="934" y="1507"/>
                  </a:lnTo>
                  <a:lnTo>
                    <a:pt x="928" y="1509"/>
                  </a:lnTo>
                  <a:lnTo>
                    <a:pt x="923" y="1513"/>
                  </a:lnTo>
                  <a:lnTo>
                    <a:pt x="920" y="1517"/>
                  </a:lnTo>
                  <a:lnTo>
                    <a:pt x="917" y="1522"/>
                  </a:lnTo>
                  <a:lnTo>
                    <a:pt x="914" y="1526"/>
                  </a:lnTo>
                  <a:lnTo>
                    <a:pt x="914" y="1532"/>
                  </a:lnTo>
                  <a:lnTo>
                    <a:pt x="914" y="1543"/>
                  </a:lnTo>
                  <a:lnTo>
                    <a:pt x="914" y="1554"/>
                  </a:lnTo>
                  <a:lnTo>
                    <a:pt x="914" y="1558"/>
                  </a:lnTo>
                  <a:lnTo>
                    <a:pt x="915" y="1564"/>
                  </a:lnTo>
                  <a:lnTo>
                    <a:pt x="918" y="1568"/>
                  </a:lnTo>
                  <a:lnTo>
                    <a:pt x="921" y="1573"/>
                  </a:lnTo>
                  <a:lnTo>
                    <a:pt x="924" y="1576"/>
                  </a:lnTo>
                  <a:lnTo>
                    <a:pt x="928" y="1580"/>
                  </a:lnTo>
                  <a:lnTo>
                    <a:pt x="932" y="1582"/>
                  </a:lnTo>
                  <a:lnTo>
                    <a:pt x="937" y="1583"/>
                  </a:lnTo>
                  <a:lnTo>
                    <a:pt x="948" y="1584"/>
                  </a:lnTo>
                  <a:lnTo>
                    <a:pt x="960" y="1584"/>
                  </a:lnTo>
                  <a:lnTo>
                    <a:pt x="961" y="1590"/>
                  </a:lnTo>
                  <a:lnTo>
                    <a:pt x="954" y="1594"/>
                  </a:lnTo>
                  <a:lnTo>
                    <a:pt x="947" y="1598"/>
                  </a:lnTo>
                  <a:lnTo>
                    <a:pt x="944" y="1600"/>
                  </a:lnTo>
                  <a:lnTo>
                    <a:pt x="941" y="1602"/>
                  </a:lnTo>
                  <a:lnTo>
                    <a:pt x="940" y="1606"/>
                  </a:lnTo>
                  <a:lnTo>
                    <a:pt x="940" y="1609"/>
                  </a:lnTo>
                  <a:lnTo>
                    <a:pt x="940" y="1619"/>
                  </a:lnTo>
                  <a:lnTo>
                    <a:pt x="941" y="1628"/>
                  </a:lnTo>
                  <a:lnTo>
                    <a:pt x="953" y="1628"/>
                  </a:lnTo>
                  <a:lnTo>
                    <a:pt x="964" y="1629"/>
                  </a:lnTo>
                  <a:lnTo>
                    <a:pt x="975" y="1628"/>
                  </a:lnTo>
                  <a:lnTo>
                    <a:pt x="987" y="1627"/>
                  </a:lnTo>
                  <a:lnTo>
                    <a:pt x="988" y="1644"/>
                  </a:lnTo>
                  <a:lnTo>
                    <a:pt x="989" y="1660"/>
                  </a:lnTo>
                  <a:lnTo>
                    <a:pt x="989" y="1667"/>
                  </a:lnTo>
                  <a:lnTo>
                    <a:pt x="990" y="1675"/>
                  </a:lnTo>
                  <a:lnTo>
                    <a:pt x="992" y="1683"/>
                  </a:lnTo>
                  <a:lnTo>
                    <a:pt x="996" y="1689"/>
                  </a:lnTo>
                  <a:lnTo>
                    <a:pt x="1003" y="1699"/>
                  </a:lnTo>
                  <a:lnTo>
                    <a:pt x="1011" y="1704"/>
                  </a:lnTo>
                  <a:lnTo>
                    <a:pt x="1014" y="1708"/>
                  </a:lnTo>
                  <a:lnTo>
                    <a:pt x="1017" y="1711"/>
                  </a:lnTo>
                  <a:lnTo>
                    <a:pt x="1021" y="1716"/>
                  </a:lnTo>
                  <a:lnTo>
                    <a:pt x="1022" y="1720"/>
                  </a:lnTo>
                  <a:lnTo>
                    <a:pt x="1024" y="1734"/>
                  </a:lnTo>
                  <a:lnTo>
                    <a:pt x="1025" y="1745"/>
                  </a:lnTo>
                  <a:lnTo>
                    <a:pt x="1026" y="1751"/>
                  </a:lnTo>
                  <a:lnTo>
                    <a:pt x="1029" y="1756"/>
                  </a:lnTo>
                  <a:lnTo>
                    <a:pt x="1032" y="1761"/>
                  </a:lnTo>
                  <a:lnTo>
                    <a:pt x="1037" y="1765"/>
                  </a:lnTo>
                  <a:lnTo>
                    <a:pt x="1049" y="1773"/>
                  </a:lnTo>
                  <a:lnTo>
                    <a:pt x="1062" y="1780"/>
                  </a:lnTo>
                  <a:lnTo>
                    <a:pt x="1067" y="1783"/>
                  </a:lnTo>
                  <a:lnTo>
                    <a:pt x="1073" y="1787"/>
                  </a:lnTo>
                  <a:lnTo>
                    <a:pt x="1074" y="1789"/>
                  </a:lnTo>
                  <a:lnTo>
                    <a:pt x="1075" y="1793"/>
                  </a:lnTo>
                  <a:lnTo>
                    <a:pt x="1076" y="1796"/>
                  </a:lnTo>
                  <a:lnTo>
                    <a:pt x="1076" y="1799"/>
                  </a:lnTo>
                  <a:lnTo>
                    <a:pt x="1073" y="1808"/>
                  </a:lnTo>
                  <a:lnTo>
                    <a:pt x="1071" y="1819"/>
                  </a:lnTo>
                  <a:lnTo>
                    <a:pt x="1071" y="1824"/>
                  </a:lnTo>
                  <a:lnTo>
                    <a:pt x="1072" y="1831"/>
                  </a:lnTo>
                  <a:lnTo>
                    <a:pt x="1074" y="1836"/>
                  </a:lnTo>
                  <a:lnTo>
                    <a:pt x="1077" y="1840"/>
                  </a:lnTo>
                  <a:lnTo>
                    <a:pt x="1084" y="1849"/>
                  </a:lnTo>
                  <a:lnTo>
                    <a:pt x="1092" y="1858"/>
                  </a:lnTo>
                  <a:lnTo>
                    <a:pt x="1100" y="1866"/>
                  </a:lnTo>
                  <a:lnTo>
                    <a:pt x="1107" y="1875"/>
                  </a:lnTo>
                  <a:lnTo>
                    <a:pt x="1109" y="1880"/>
                  </a:lnTo>
                  <a:lnTo>
                    <a:pt x="1111" y="1885"/>
                  </a:lnTo>
                  <a:lnTo>
                    <a:pt x="1112" y="1891"/>
                  </a:lnTo>
                  <a:lnTo>
                    <a:pt x="1114" y="1897"/>
                  </a:lnTo>
                  <a:lnTo>
                    <a:pt x="1112" y="1902"/>
                  </a:lnTo>
                  <a:lnTo>
                    <a:pt x="1110" y="1907"/>
                  </a:lnTo>
                  <a:lnTo>
                    <a:pt x="1106" y="1910"/>
                  </a:lnTo>
                  <a:lnTo>
                    <a:pt x="1101" y="1913"/>
                  </a:lnTo>
                  <a:lnTo>
                    <a:pt x="1089" y="1916"/>
                  </a:lnTo>
                  <a:lnTo>
                    <a:pt x="1076" y="1916"/>
                  </a:lnTo>
                  <a:lnTo>
                    <a:pt x="1063" y="1913"/>
                  </a:lnTo>
                  <a:lnTo>
                    <a:pt x="1049" y="1908"/>
                  </a:lnTo>
                  <a:lnTo>
                    <a:pt x="1042" y="1909"/>
                  </a:lnTo>
                  <a:lnTo>
                    <a:pt x="1035" y="1910"/>
                  </a:lnTo>
                  <a:lnTo>
                    <a:pt x="1030" y="1913"/>
                  </a:lnTo>
                  <a:lnTo>
                    <a:pt x="1023" y="1915"/>
                  </a:lnTo>
                  <a:lnTo>
                    <a:pt x="1022" y="1922"/>
                  </a:lnTo>
                  <a:lnTo>
                    <a:pt x="1026" y="1925"/>
                  </a:lnTo>
                  <a:lnTo>
                    <a:pt x="1030" y="1928"/>
                  </a:lnTo>
                  <a:lnTo>
                    <a:pt x="1033" y="1933"/>
                  </a:lnTo>
                  <a:lnTo>
                    <a:pt x="1035" y="1938"/>
                  </a:lnTo>
                  <a:lnTo>
                    <a:pt x="1039" y="1947"/>
                  </a:lnTo>
                  <a:lnTo>
                    <a:pt x="1041" y="1956"/>
                  </a:lnTo>
                  <a:lnTo>
                    <a:pt x="1043" y="1977"/>
                  </a:lnTo>
                  <a:lnTo>
                    <a:pt x="1045" y="2000"/>
                  </a:lnTo>
                  <a:lnTo>
                    <a:pt x="1048" y="2020"/>
                  </a:lnTo>
                  <a:lnTo>
                    <a:pt x="1054" y="2037"/>
                  </a:lnTo>
                  <a:lnTo>
                    <a:pt x="1056" y="2046"/>
                  </a:lnTo>
                  <a:lnTo>
                    <a:pt x="1058" y="2055"/>
                  </a:lnTo>
                  <a:lnTo>
                    <a:pt x="1060" y="2064"/>
                  </a:lnTo>
                  <a:lnTo>
                    <a:pt x="1060" y="2076"/>
                  </a:lnTo>
                  <a:lnTo>
                    <a:pt x="1060" y="2085"/>
                  </a:lnTo>
                  <a:lnTo>
                    <a:pt x="1043" y="2087"/>
                  </a:lnTo>
                  <a:lnTo>
                    <a:pt x="1029" y="2088"/>
                  </a:lnTo>
                  <a:lnTo>
                    <a:pt x="1013" y="2090"/>
                  </a:lnTo>
                  <a:lnTo>
                    <a:pt x="996" y="2094"/>
                  </a:lnTo>
                  <a:lnTo>
                    <a:pt x="988" y="2095"/>
                  </a:lnTo>
                  <a:lnTo>
                    <a:pt x="979" y="2097"/>
                  </a:lnTo>
                  <a:lnTo>
                    <a:pt x="975" y="2100"/>
                  </a:lnTo>
                  <a:lnTo>
                    <a:pt x="973" y="2102"/>
                  </a:lnTo>
                  <a:lnTo>
                    <a:pt x="971" y="2105"/>
                  </a:lnTo>
                  <a:lnTo>
                    <a:pt x="971" y="2110"/>
                  </a:lnTo>
                  <a:lnTo>
                    <a:pt x="971" y="2120"/>
                  </a:lnTo>
                  <a:lnTo>
                    <a:pt x="974" y="2129"/>
                  </a:lnTo>
                  <a:lnTo>
                    <a:pt x="978" y="2137"/>
                  </a:lnTo>
                  <a:lnTo>
                    <a:pt x="982" y="2145"/>
                  </a:lnTo>
                  <a:lnTo>
                    <a:pt x="987" y="2153"/>
                  </a:lnTo>
                  <a:lnTo>
                    <a:pt x="991" y="2161"/>
                  </a:lnTo>
                  <a:lnTo>
                    <a:pt x="994" y="2170"/>
                  </a:lnTo>
                  <a:lnTo>
                    <a:pt x="995" y="2180"/>
                  </a:lnTo>
                  <a:lnTo>
                    <a:pt x="992" y="2191"/>
                  </a:lnTo>
                  <a:lnTo>
                    <a:pt x="990" y="2203"/>
                  </a:lnTo>
                  <a:lnTo>
                    <a:pt x="1075" y="2311"/>
                  </a:lnTo>
                  <a:lnTo>
                    <a:pt x="1072" y="2314"/>
                  </a:lnTo>
                  <a:lnTo>
                    <a:pt x="1068" y="2315"/>
                  </a:lnTo>
                  <a:lnTo>
                    <a:pt x="1063" y="2315"/>
                  </a:lnTo>
                  <a:lnTo>
                    <a:pt x="1057" y="2313"/>
                  </a:lnTo>
                  <a:lnTo>
                    <a:pt x="1052" y="2310"/>
                  </a:lnTo>
                  <a:lnTo>
                    <a:pt x="1048" y="2307"/>
                  </a:lnTo>
                  <a:lnTo>
                    <a:pt x="1040" y="2299"/>
                  </a:lnTo>
                  <a:lnTo>
                    <a:pt x="1031" y="2290"/>
                  </a:lnTo>
                  <a:lnTo>
                    <a:pt x="1023" y="2283"/>
                  </a:lnTo>
                  <a:lnTo>
                    <a:pt x="1015" y="2279"/>
                  </a:lnTo>
                  <a:lnTo>
                    <a:pt x="1006" y="2275"/>
                  </a:lnTo>
                  <a:lnTo>
                    <a:pt x="996" y="2271"/>
                  </a:lnTo>
                  <a:lnTo>
                    <a:pt x="979" y="2258"/>
                  </a:lnTo>
                  <a:lnTo>
                    <a:pt x="964" y="2247"/>
                  </a:lnTo>
                  <a:lnTo>
                    <a:pt x="956" y="2242"/>
                  </a:lnTo>
                  <a:lnTo>
                    <a:pt x="948" y="2238"/>
                  </a:lnTo>
                  <a:lnTo>
                    <a:pt x="939" y="2235"/>
                  </a:lnTo>
                  <a:lnTo>
                    <a:pt x="929" y="2234"/>
                  </a:lnTo>
                  <a:lnTo>
                    <a:pt x="919" y="2234"/>
                  </a:lnTo>
                  <a:lnTo>
                    <a:pt x="909" y="2234"/>
                  </a:lnTo>
                  <a:lnTo>
                    <a:pt x="904" y="2235"/>
                  </a:lnTo>
                  <a:lnTo>
                    <a:pt x="901" y="2237"/>
                  </a:lnTo>
                  <a:lnTo>
                    <a:pt x="896" y="2239"/>
                  </a:lnTo>
                  <a:lnTo>
                    <a:pt x="893" y="2242"/>
                  </a:lnTo>
                  <a:lnTo>
                    <a:pt x="890" y="2247"/>
                  </a:lnTo>
                  <a:lnTo>
                    <a:pt x="889" y="2250"/>
                  </a:lnTo>
                  <a:lnTo>
                    <a:pt x="888" y="2254"/>
                  </a:lnTo>
                  <a:lnTo>
                    <a:pt x="888" y="2258"/>
                  </a:lnTo>
                  <a:lnTo>
                    <a:pt x="888" y="2266"/>
                  </a:lnTo>
                  <a:lnTo>
                    <a:pt x="888" y="2275"/>
                  </a:lnTo>
                  <a:lnTo>
                    <a:pt x="884" y="2291"/>
                  </a:lnTo>
                  <a:lnTo>
                    <a:pt x="879" y="2307"/>
                  </a:lnTo>
                  <a:lnTo>
                    <a:pt x="879" y="2314"/>
                  </a:lnTo>
                  <a:lnTo>
                    <a:pt x="880" y="2319"/>
                  </a:lnTo>
                  <a:lnTo>
                    <a:pt x="883" y="2325"/>
                  </a:lnTo>
                  <a:lnTo>
                    <a:pt x="886" y="2331"/>
                  </a:lnTo>
                  <a:lnTo>
                    <a:pt x="892" y="2341"/>
                  </a:lnTo>
                  <a:lnTo>
                    <a:pt x="896" y="2352"/>
                  </a:lnTo>
                  <a:lnTo>
                    <a:pt x="903" y="2373"/>
                  </a:lnTo>
                  <a:lnTo>
                    <a:pt x="910" y="2391"/>
                  </a:lnTo>
                  <a:lnTo>
                    <a:pt x="914" y="2399"/>
                  </a:lnTo>
                  <a:lnTo>
                    <a:pt x="920" y="2407"/>
                  </a:lnTo>
                  <a:lnTo>
                    <a:pt x="928" y="2412"/>
                  </a:lnTo>
                  <a:lnTo>
                    <a:pt x="937" y="2418"/>
                  </a:lnTo>
                  <a:lnTo>
                    <a:pt x="961" y="2430"/>
                  </a:lnTo>
                  <a:lnTo>
                    <a:pt x="982" y="2442"/>
                  </a:lnTo>
                  <a:lnTo>
                    <a:pt x="1004" y="2453"/>
                  </a:lnTo>
                  <a:lnTo>
                    <a:pt x="1029" y="2464"/>
                  </a:lnTo>
                  <a:lnTo>
                    <a:pt x="1043" y="2470"/>
                  </a:lnTo>
                  <a:lnTo>
                    <a:pt x="1057" y="2475"/>
                  </a:lnTo>
                  <a:lnTo>
                    <a:pt x="1064" y="2477"/>
                  </a:lnTo>
                  <a:lnTo>
                    <a:pt x="1071" y="2479"/>
                  </a:lnTo>
                  <a:lnTo>
                    <a:pt x="1076" y="2484"/>
                  </a:lnTo>
                  <a:lnTo>
                    <a:pt x="1083" y="2489"/>
                  </a:lnTo>
                  <a:lnTo>
                    <a:pt x="1097" y="2503"/>
                  </a:lnTo>
                  <a:lnTo>
                    <a:pt x="1109" y="2515"/>
                  </a:lnTo>
                  <a:lnTo>
                    <a:pt x="1119" y="2529"/>
                  </a:lnTo>
                  <a:lnTo>
                    <a:pt x="1129" y="2542"/>
                  </a:lnTo>
                  <a:lnTo>
                    <a:pt x="1149" y="2570"/>
                  </a:lnTo>
                  <a:lnTo>
                    <a:pt x="1173" y="2599"/>
                  </a:lnTo>
                  <a:lnTo>
                    <a:pt x="1184" y="2612"/>
                  </a:lnTo>
                  <a:lnTo>
                    <a:pt x="1193" y="2623"/>
                  </a:lnTo>
                  <a:lnTo>
                    <a:pt x="1199" y="2627"/>
                  </a:lnTo>
                  <a:lnTo>
                    <a:pt x="1204" y="2632"/>
                  </a:lnTo>
                  <a:lnTo>
                    <a:pt x="1211" y="2635"/>
                  </a:lnTo>
                  <a:lnTo>
                    <a:pt x="1218" y="2640"/>
                  </a:lnTo>
                  <a:lnTo>
                    <a:pt x="1234" y="2647"/>
                  </a:lnTo>
                  <a:lnTo>
                    <a:pt x="1248" y="2651"/>
                  </a:lnTo>
                  <a:lnTo>
                    <a:pt x="1255" y="2654"/>
                  </a:lnTo>
                  <a:lnTo>
                    <a:pt x="1261" y="2658"/>
                  </a:lnTo>
                  <a:lnTo>
                    <a:pt x="1267" y="2663"/>
                  </a:lnTo>
                  <a:lnTo>
                    <a:pt x="1272" y="2668"/>
                  </a:lnTo>
                  <a:lnTo>
                    <a:pt x="1282" y="2682"/>
                  </a:lnTo>
                  <a:lnTo>
                    <a:pt x="1291" y="2692"/>
                  </a:lnTo>
                  <a:lnTo>
                    <a:pt x="1301" y="2702"/>
                  </a:lnTo>
                  <a:lnTo>
                    <a:pt x="1311" y="2716"/>
                  </a:lnTo>
                  <a:lnTo>
                    <a:pt x="1319" y="2728"/>
                  </a:lnTo>
                  <a:lnTo>
                    <a:pt x="1323" y="2740"/>
                  </a:lnTo>
                  <a:lnTo>
                    <a:pt x="1328" y="2752"/>
                  </a:lnTo>
                  <a:lnTo>
                    <a:pt x="1336" y="2766"/>
                  </a:lnTo>
                  <a:lnTo>
                    <a:pt x="1364" y="2804"/>
                  </a:lnTo>
                  <a:lnTo>
                    <a:pt x="1389" y="2838"/>
                  </a:lnTo>
                  <a:lnTo>
                    <a:pt x="1401" y="2855"/>
                  </a:lnTo>
                  <a:lnTo>
                    <a:pt x="1412" y="2874"/>
                  </a:lnTo>
                  <a:lnTo>
                    <a:pt x="1422" y="2895"/>
                  </a:lnTo>
                  <a:lnTo>
                    <a:pt x="1430" y="2917"/>
                  </a:lnTo>
                  <a:lnTo>
                    <a:pt x="1434" y="2931"/>
                  </a:lnTo>
                  <a:lnTo>
                    <a:pt x="1438" y="2944"/>
                  </a:lnTo>
                  <a:lnTo>
                    <a:pt x="1440" y="2956"/>
                  </a:lnTo>
                  <a:lnTo>
                    <a:pt x="1441" y="2967"/>
                  </a:lnTo>
                  <a:lnTo>
                    <a:pt x="1444" y="2991"/>
                  </a:lnTo>
                  <a:lnTo>
                    <a:pt x="1448" y="3017"/>
                  </a:lnTo>
                  <a:lnTo>
                    <a:pt x="1451" y="3036"/>
                  </a:lnTo>
                  <a:lnTo>
                    <a:pt x="1457" y="3052"/>
                  </a:lnTo>
                  <a:lnTo>
                    <a:pt x="1459" y="3060"/>
                  </a:lnTo>
                  <a:lnTo>
                    <a:pt x="1460" y="3069"/>
                  </a:lnTo>
                  <a:lnTo>
                    <a:pt x="1461" y="3078"/>
                  </a:lnTo>
                  <a:lnTo>
                    <a:pt x="1463" y="3087"/>
                  </a:lnTo>
                  <a:lnTo>
                    <a:pt x="1463" y="3164"/>
                  </a:lnTo>
                  <a:lnTo>
                    <a:pt x="1463" y="3177"/>
                  </a:lnTo>
                  <a:lnTo>
                    <a:pt x="1465" y="3189"/>
                  </a:lnTo>
                  <a:lnTo>
                    <a:pt x="1468" y="3201"/>
                  </a:lnTo>
                  <a:lnTo>
                    <a:pt x="1472" y="3211"/>
                  </a:lnTo>
                  <a:lnTo>
                    <a:pt x="1475" y="3222"/>
                  </a:lnTo>
                  <a:lnTo>
                    <a:pt x="1478" y="3234"/>
                  </a:lnTo>
                  <a:lnTo>
                    <a:pt x="1481" y="3245"/>
                  </a:lnTo>
                  <a:lnTo>
                    <a:pt x="1482" y="3258"/>
                  </a:lnTo>
                  <a:lnTo>
                    <a:pt x="1482" y="3303"/>
                  </a:lnTo>
                  <a:lnTo>
                    <a:pt x="1482" y="3315"/>
                  </a:lnTo>
                  <a:lnTo>
                    <a:pt x="1484" y="3328"/>
                  </a:lnTo>
                  <a:lnTo>
                    <a:pt x="1487" y="3338"/>
                  </a:lnTo>
                  <a:lnTo>
                    <a:pt x="1492" y="3348"/>
                  </a:lnTo>
                  <a:lnTo>
                    <a:pt x="1503" y="3368"/>
                  </a:lnTo>
                  <a:lnTo>
                    <a:pt x="1517" y="3390"/>
                  </a:lnTo>
                  <a:lnTo>
                    <a:pt x="1527" y="3408"/>
                  </a:lnTo>
                  <a:lnTo>
                    <a:pt x="1535" y="3425"/>
                  </a:lnTo>
                  <a:lnTo>
                    <a:pt x="1543" y="3442"/>
                  </a:lnTo>
                  <a:lnTo>
                    <a:pt x="1552" y="3461"/>
                  </a:lnTo>
                  <a:lnTo>
                    <a:pt x="1555" y="3469"/>
                  </a:lnTo>
                  <a:lnTo>
                    <a:pt x="1558" y="3478"/>
                  </a:lnTo>
                  <a:lnTo>
                    <a:pt x="1559" y="3486"/>
                  </a:lnTo>
                  <a:lnTo>
                    <a:pt x="1560" y="3493"/>
                  </a:lnTo>
                  <a:lnTo>
                    <a:pt x="1562" y="3501"/>
                  </a:lnTo>
                  <a:lnTo>
                    <a:pt x="1566" y="3508"/>
                  </a:lnTo>
                  <a:lnTo>
                    <a:pt x="1570" y="3513"/>
                  </a:lnTo>
                  <a:lnTo>
                    <a:pt x="1576" y="3519"/>
                  </a:lnTo>
                  <a:lnTo>
                    <a:pt x="1584" y="3524"/>
                  </a:lnTo>
                  <a:lnTo>
                    <a:pt x="1593" y="3526"/>
                  </a:lnTo>
                  <a:lnTo>
                    <a:pt x="1601" y="3527"/>
                  </a:lnTo>
                  <a:lnTo>
                    <a:pt x="1609" y="3527"/>
                  </a:lnTo>
                  <a:lnTo>
                    <a:pt x="1617" y="3527"/>
                  </a:lnTo>
                  <a:lnTo>
                    <a:pt x="1625" y="3528"/>
                  </a:lnTo>
                  <a:lnTo>
                    <a:pt x="1632" y="3530"/>
                  </a:lnTo>
                  <a:lnTo>
                    <a:pt x="1640" y="3535"/>
                  </a:lnTo>
                  <a:lnTo>
                    <a:pt x="1644" y="3538"/>
                  </a:lnTo>
                  <a:lnTo>
                    <a:pt x="1647" y="3542"/>
                  </a:lnTo>
                  <a:lnTo>
                    <a:pt x="1649" y="3545"/>
                  </a:lnTo>
                  <a:lnTo>
                    <a:pt x="1652" y="3548"/>
                  </a:lnTo>
                  <a:lnTo>
                    <a:pt x="1654" y="3556"/>
                  </a:lnTo>
                  <a:lnTo>
                    <a:pt x="1658" y="3565"/>
                  </a:lnTo>
                  <a:lnTo>
                    <a:pt x="1666" y="3581"/>
                  </a:lnTo>
                  <a:lnTo>
                    <a:pt x="1672" y="3596"/>
                  </a:lnTo>
                  <a:lnTo>
                    <a:pt x="1674" y="3604"/>
                  </a:lnTo>
                  <a:lnTo>
                    <a:pt x="1677" y="3612"/>
                  </a:lnTo>
                  <a:lnTo>
                    <a:pt x="1678" y="3620"/>
                  </a:lnTo>
                  <a:lnTo>
                    <a:pt x="1678" y="3629"/>
                  </a:lnTo>
                  <a:lnTo>
                    <a:pt x="1678" y="3649"/>
                  </a:lnTo>
                  <a:lnTo>
                    <a:pt x="1670" y="3632"/>
                  </a:lnTo>
                  <a:lnTo>
                    <a:pt x="1660" y="3615"/>
                  </a:lnTo>
                  <a:lnTo>
                    <a:pt x="1643" y="3598"/>
                  </a:lnTo>
                  <a:lnTo>
                    <a:pt x="1627" y="3584"/>
                  </a:lnTo>
                  <a:lnTo>
                    <a:pt x="1610" y="3570"/>
                  </a:lnTo>
                  <a:lnTo>
                    <a:pt x="1591" y="3556"/>
                  </a:lnTo>
                  <a:lnTo>
                    <a:pt x="1588" y="3562"/>
                  </a:lnTo>
                  <a:lnTo>
                    <a:pt x="1587" y="3569"/>
                  </a:lnTo>
                  <a:lnTo>
                    <a:pt x="1588" y="3582"/>
                  </a:lnTo>
                  <a:lnTo>
                    <a:pt x="1588" y="3596"/>
                  </a:lnTo>
                  <a:lnTo>
                    <a:pt x="1588" y="3644"/>
                  </a:lnTo>
                  <a:lnTo>
                    <a:pt x="1589" y="3653"/>
                  </a:lnTo>
                  <a:lnTo>
                    <a:pt x="1591" y="3661"/>
                  </a:lnTo>
                  <a:lnTo>
                    <a:pt x="1593" y="3669"/>
                  </a:lnTo>
                  <a:lnTo>
                    <a:pt x="1593" y="3678"/>
                  </a:lnTo>
                  <a:lnTo>
                    <a:pt x="1593" y="3714"/>
                  </a:lnTo>
                  <a:lnTo>
                    <a:pt x="1593" y="3717"/>
                  </a:lnTo>
                  <a:lnTo>
                    <a:pt x="1592" y="3722"/>
                  </a:lnTo>
                  <a:lnTo>
                    <a:pt x="1589" y="3725"/>
                  </a:lnTo>
                  <a:lnTo>
                    <a:pt x="1587" y="3729"/>
                  </a:lnTo>
                  <a:lnTo>
                    <a:pt x="1583" y="3734"/>
                  </a:lnTo>
                  <a:lnTo>
                    <a:pt x="1579" y="3742"/>
                  </a:lnTo>
                  <a:lnTo>
                    <a:pt x="1576" y="3739"/>
                  </a:lnTo>
                  <a:lnTo>
                    <a:pt x="1574" y="3735"/>
                  </a:lnTo>
                  <a:lnTo>
                    <a:pt x="1572" y="3731"/>
                  </a:lnTo>
                  <a:lnTo>
                    <a:pt x="1571" y="3726"/>
                  </a:lnTo>
                  <a:lnTo>
                    <a:pt x="1571" y="3659"/>
                  </a:lnTo>
                  <a:lnTo>
                    <a:pt x="1571" y="3646"/>
                  </a:lnTo>
                  <a:lnTo>
                    <a:pt x="1570" y="3635"/>
                  </a:lnTo>
                  <a:lnTo>
                    <a:pt x="1568" y="3624"/>
                  </a:lnTo>
                  <a:lnTo>
                    <a:pt x="1563" y="3612"/>
                  </a:lnTo>
                  <a:lnTo>
                    <a:pt x="1552" y="3599"/>
                  </a:lnTo>
                  <a:lnTo>
                    <a:pt x="1540" y="3588"/>
                  </a:lnTo>
                  <a:lnTo>
                    <a:pt x="1533" y="3577"/>
                  </a:lnTo>
                  <a:lnTo>
                    <a:pt x="1526" y="3568"/>
                  </a:lnTo>
                  <a:lnTo>
                    <a:pt x="1518" y="3560"/>
                  </a:lnTo>
                  <a:lnTo>
                    <a:pt x="1509" y="3551"/>
                  </a:lnTo>
                  <a:lnTo>
                    <a:pt x="1498" y="3546"/>
                  </a:lnTo>
                  <a:lnTo>
                    <a:pt x="1487" y="3539"/>
                  </a:lnTo>
                  <a:lnTo>
                    <a:pt x="1480" y="3529"/>
                  </a:lnTo>
                  <a:lnTo>
                    <a:pt x="1473" y="3519"/>
                  </a:lnTo>
                  <a:lnTo>
                    <a:pt x="1467" y="3509"/>
                  </a:lnTo>
                  <a:lnTo>
                    <a:pt x="1464" y="3499"/>
                  </a:lnTo>
                  <a:lnTo>
                    <a:pt x="1460" y="3487"/>
                  </a:lnTo>
                  <a:lnTo>
                    <a:pt x="1458" y="3476"/>
                  </a:lnTo>
                  <a:lnTo>
                    <a:pt x="1456" y="3464"/>
                  </a:lnTo>
                  <a:lnTo>
                    <a:pt x="1455" y="3450"/>
                  </a:lnTo>
                  <a:lnTo>
                    <a:pt x="1450" y="3424"/>
                  </a:lnTo>
                  <a:lnTo>
                    <a:pt x="1444" y="3401"/>
                  </a:lnTo>
                  <a:lnTo>
                    <a:pt x="1438" y="3380"/>
                  </a:lnTo>
                  <a:lnTo>
                    <a:pt x="1430" y="3359"/>
                  </a:lnTo>
                  <a:lnTo>
                    <a:pt x="1422" y="3339"/>
                  </a:lnTo>
                  <a:lnTo>
                    <a:pt x="1415" y="3317"/>
                  </a:lnTo>
                  <a:lnTo>
                    <a:pt x="1407" y="3295"/>
                  </a:lnTo>
                  <a:lnTo>
                    <a:pt x="1401" y="3270"/>
                  </a:lnTo>
                  <a:lnTo>
                    <a:pt x="1398" y="3257"/>
                  </a:lnTo>
                  <a:lnTo>
                    <a:pt x="1395" y="3246"/>
                  </a:lnTo>
                  <a:lnTo>
                    <a:pt x="1391" y="3235"/>
                  </a:lnTo>
                  <a:lnTo>
                    <a:pt x="1390" y="3221"/>
                  </a:lnTo>
                  <a:lnTo>
                    <a:pt x="1391" y="3214"/>
                  </a:lnTo>
                  <a:lnTo>
                    <a:pt x="1393" y="3207"/>
                  </a:lnTo>
                  <a:lnTo>
                    <a:pt x="1396" y="3201"/>
                  </a:lnTo>
                  <a:lnTo>
                    <a:pt x="1399" y="3195"/>
                  </a:lnTo>
                  <a:lnTo>
                    <a:pt x="1402" y="3189"/>
                  </a:lnTo>
                  <a:lnTo>
                    <a:pt x="1406" y="3183"/>
                  </a:lnTo>
                  <a:lnTo>
                    <a:pt x="1408" y="3176"/>
                  </a:lnTo>
                  <a:lnTo>
                    <a:pt x="1409" y="3169"/>
                  </a:lnTo>
                  <a:lnTo>
                    <a:pt x="1408" y="3157"/>
                  </a:lnTo>
                  <a:lnTo>
                    <a:pt x="1407" y="3146"/>
                  </a:lnTo>
                  <a:lnTo>
                    <a:pt x="1404" y="3137"/>
                  </a:lnTo>
                  <a:lnTo>
                    <a:pt x="1400" y="3128"/>
                  </a:lnTo>
                  <a:lnTo>
                    <a:pt x="1391" y="3109"/>
                  </a:lnTo>
                  <a:lnTo>
                    <a:pt x="1382" y="3089"/>
                  </a:lnTo>
                  <a:lnTo>
                    <a:pt x="1372" y="3060"/>
                  </a:lnTo>
                  <a:lnTo>
                    <a:pt x="1362" y="3035"/>
                  </a:lnTo>
                  <a:lnTo>
                    <a:pt x="1356" y="3024"/>
                  </a:lnTo>
                  <a:lnTo>
                    <a:pt x="1349" y="3013"/>
                  </a:lnTo>
                  <a:lnTo>
                    <a:pt x="1341" y="3001"/>
                  </a:lnTo>
                  <a:lnTo>
                    <a:pt x="1330" y="2990"/>
                  </a:lnTo>
                  <a:lnTo>
                    <a:pt x="1314" y="2972"/>
                  </a:lnTo>
                  <a:lnTo>
                    <a:pt x="1301" y="2955"/>
                  </a:lnTo>
                  <a:lnTo>
                    <a:pt x="1287" y="2938"/>
                  </a:lnTo>
                  <a:lnTo>
                    <a:pt x="1272" y="2917"/>
                  </a:lnTo>
                  <a:lnTo>
                    <a:pt x="1263" y="2904"/>
                  </a:lnTo>
                  <a:lnTo>
                    <a:pt x="1256" y="2890"/>
                  </a:lnTo>
                  <a:lnTo>
                    <a:pt x="1250" y="2877"/>
                  </a:lnTo>
                  <a:lnTo>
                    <a:pt x="1244" y="2864"/>
                  </a:lnTo>
                  <a:lnTo>
                    <a:pt x="1238" y="2852"/>
                  </a:lnTo>
                  <a:lnTo>
                    <a:pt x="1231" y="2839"/>
                  </a:lnTo>
                  <a:lnTo>
                    <a:pt x="1222" y="2826"/>
                  </a:lnTo>
                  <a:lnTo>
                    <a:pt x="1211" y="2813"/>
                  </a:lnTo>
                  <a:lnTo>
                    <a:pt x="1199" y="2806"/>
                  </a:lnTo>
                  <a:lnTo>
                    <a:pt x="1186" y="2799"/>
                  </a:lnTo>
                  <a:lnTo>
                    <a:pt x="1180" y="2796"/>
                  </a:lnTo>
                  <a:lnTo>
                    <a:pt x="1174" y="2795"/>
                  </a:lnTo>
                  <a:lnTo>
                    <a:pt x="1171" y="2794"/>
                  </a:lnTo>
                  <a:lnTo>
                    <a:pt x="1169" y="2793"/>
                  </a:lnTo>
                  <a:lnTo>
                    <a:pt x="1168" y="2791"/>
                  </a:lnTo>
                  <a:lnTo>
                    <a:pt x="1167" y="2787"/>
                  </a:lnTo>
                  <a:lnTo>
                    <a:pt x="1166" y="2771"/>
                  </a:lnTo>
                  <a:lnTo>
                    <a:pt x="1165" y="2754"/>
                  </a:lnTo>
                  <a:lnTo>
                    <a:pt x="1162" y="2746"/>
                  </a:lnTo>
                  <a:lnTo>
                    <a:pt x="1160" y="2741"/>
                  </a:lnTo>
                  <a:lnTo>
                    <a:pt x="1157" y="2735"/>
                  </a:lnTo>
                  <a:lnTo>
                    <a:pt x="1153" y="2731"/>
                  </a:lnTo>
                  <a:lnTo>
                    <a:pt x="1143" y="2721"/>
                  </a:lnTo>
                  <a:lnTo>
                    <a:pt x="1131" y="2714"/>
                  </a:lnTo>
                  <a:lnTo>
                    <a:pt x="1123" y="2709"/>
                  </a:lnTo>
                  <a:lnTo>
                    <a:pt x="1114" y="2704"/>
                  </a:lnTo>
                  <a:lnTo>
                    <a:pt x="1110" y="2702"/>
                  </a:lnTo>
                  <a:lnTo>
                    <a:pt x="1108" y="2700"/>
                  </a:lnTo>
                  <a:lnTo>
                    <a:pt x="1106" y="2695"/>
                  </a:lnTo>
                  <a:lnTo>
                    <a:pt x="1106" y="2691"/>
                  </a:lnTo>
                  <a:lnTo>
                    <a:pt x="1109" y="2678"/>
                  </a:lnTo>
                  <a:lnTo>
                    <a:pt x="1111" y="2666"/>
                  </a:lnTo>
                  <a:lnTo>
                    <a:pt x="1111" y="2657"/>
                  </a:lnTo>
                  <a:lnTo>
                    <a:pt x="1111" y="2649"/>
                  </a:lnTo>
                  <a:lnTo>
                    <a:pt x="1110" y="2641"/>
                  </a:lnTo>
                  <a:lnTo>
                    <a:pt x="1108" y="2633"/>
                  </a:lnTo>
                  <a:lnTo>
                    <a:pt x="1105" y="2627"/>
                  </a:lnTo>
                  <a:lnTo>
                    <a:pt x="1100" y="2622"/>
                  </a:lnTo>
                  <a:lnTo>
                    <a:pt x="1098" y="2620"/>
                  </a:lnTo>
                  <a:lnTo>
                    <a:pt x="1094" y="2618"/>
                  </a:lnTo>
                  <a:lnTo>
                    <a:pt x="1091" y="2617"/>
                  </a:lnTo>
                  <a:lnTo>
                    <a:pt x="1088" y="2617"/>
                  </a:lnTo>
                  <a:lnTo>
                    <a:pt x="1083" y="2617"/>
                  </a:lnTo>
                  <a:lnTo>
                    <a:pt x="1079" y="2618"/>
                  </a:lnTo>
                  <a:lnTo>
                    <a:pt x="1074" y="2621"/>
                  </a:lnTo>
                  <a:lnTo>
                    <a:pt x="1069" y="2623"/>
                  </a:lnTo>
                  <a:lnTo>
                    <a:pt x="1062" y="2627"/>
                  </a:lnTo>
                  <a:lnTo>
                    <a:pt x="1052" y="2630"/>
                  </a:lnTo>
                  <a:lnTo>
                    <a:pt x="1041" y="2633"/>
                  </a:lnTo>
                  <a:lnTo>
                    <a:pt x="1032" y="2637"/>
                  </a:lnTo>
                  <a:lnTo>
                    <a:pt x="1022" y="2641"/>
                  </a:lnTo>
                  <a:lnTo>
                    <a:pt x="1013" y="2646"/>
                  </a:lnTo>
                  <a:lnTo>
                    <a:pt x="1005" y="2651"/>
                  </a:lnTo>
                  <a:lnTo>
                    <a:pt x="997" y="2657"/>
                  </a:lnTo>
                  <a:lnTo>
                    <a:pt x="990" y="2664"/>
                  </a:lnTo>
                  <a:lnTo>
                    <a:pt x="983" y="2672"/>
                  </a:lnTo>
                  <a:lnTo>
                    <a:pt x="978" y="2680"/>
                  </a:lnTo>
                  <a:lnTo>
                    <a:pt x="972" y="2689"/>
                  </a:lnTo>
                  <a:lnTo>
                    <a:pt x="968" y="2698"/>
                  </a:lnTo>
                  <a:lnTo>
                    <a:pt x="964" y="2707"/>
                  </a:lnTo>
                  <a:lnTo>
                    <a:pt x="961" y="2717"/>
                  </a:lnTo>
                  <a:lnTo>
                    <a:pt x="957" y="2727"/>
                  </a:lnTo>
                  <a:lnTo>
                    <a:pt x="955" y="2738"/>
                  </a:lnTo>
                  <a:lnTo>
                    <a:pt x="953" y="2749"/>
                  </a:lnTo>
                  <a:lnTo>
                    <a:pt x="948" y="2776"/>
                  </a:lnTo>
                  <a:lnTo>
                    <a:pt x="941" y="2801"/>
                  </a:lnTo>
                  <a:lnTo>
                    <a:pt x="935" y="2823"/>
                  </a:lnTo>
                  <a:lnTo>
                    <a:pt x="928" y="2845"/>
                  </a:lnTo>
                  <a:lnTo>
                    <a:pt x="922" y="2866"/>
                  </a:lnTo>
                  <a:lnTo>
                    <a:pt x="918" y="2890"/>
                  </a:lnTo>
                  <a:lnTo>
                    <a:pt x="915" y="2902"/>
                  </a:lnTo>
                  <a:lnTo>
                    <a:pt x="914" y="2914"/>
                  </a:lnTo>
                  <a:lnTo>
                    <a:pt x="913" y="2928"/>
                  </a:lnTo>
                  <a:lnTo>
                    <a:pt x="913" y="2941"/>
                  </a:lnTo>
                  <a:lnTo>
                    <a:pt x="913" y="2992"/>
                  </a:lnTo>
                  <a:lnTo>
                    <a:pt x="912" y="3005"/>
                  </a:lnTo>
                  <a:lnTo>
                    <a:pt x="911" y="3016"/>
                  </a:lnTo>
                  <a:lnTo>
                    <a:pt x="907" y="3027"/>
                  </a:lnTo>
                  <a:lnTo>
                    <a:pt x="905" y="3036"/>
                  </a:lnTo>
                  <a:lnTo>
                    <a:pt x="897" y="3057"/>
                  </a:lnTo>
                  <a:lnTo>
                    <a:pt x="888" y="3081"/>
                  </a:lnTo>
                  <a:lnTo>
                    <a:pt x="884" y="3099"/>
                  </a:lnTo>
                  <a:lnTo>
                    <a:pt x="879" y="3116"/>
                  </a:lnTo>
                  <a:lnTo>
                    <a:pt x="877" y="3132"/>
                  </a:lnTo>
                  <a:lnTo>
                    <a:pt x="876" y="3147"/>
                  </a:lnTo>
                  <a:lnTo>
                    <a:pt x="875" y="3180"/>
                  </a:lnTo>
                  <a:lnTo>
                    <a:pt x="873" y="3217"/>
                  </a:lnTo>
                  <a:lnTo>
                    <a:pt x="873" y="3226"/>
                  </a:lnTo>
                  <a:lnTo>
                    <a:pt x="871" y="3234"/>
                  </a:lnTo>
                  <a:lnTo>
                    <a:pt x="869" y="3241"/>
                  </a:lnTo>
                  <a:lnTo>
                    <a:pt x="866" y="3248"/>
                  </a:lnTo>
                  <a:lnTo>
                    <a:pt x="862" y="3256"/>
                  </a:lnTo>
                  <a:lnTo>
                    <a:pt x="860" y="3263"/>
                  </a:lnTo>
                  <a:lnTo>
                    <a:pt x="859" y="3272"/>
                  </a:lnTo>
                  <a:lnTo>
                    <a:pt x="858" y="3281"/>
                  </a:lnTo>
                  <a:lnTo>
                    <a:pt x="858" y="3314"/>
                  </a:lnTo>
                  <a:lnTo>
                    <a:pt x="858" y="3330"/>
                  </a:lnTo>
                  <a:lnTo>
                    <a:pt x="854" y="3345"/>
                  </a:lnTo>
                  <a:lnTo>
                    <a:pt x="851" y="3358"/>
                  </a:lnTo>
                  <a:lnTo>
                    <a:pt x="846" y="3372"/>
                  </a:lnTo>
                  <a:lnTo>
                    <a:pt x="835" y="3398"/>
                  </a:lnTo>
                  <a:lnTo>
                    <a:pt x="823" y="3427"/>
                  </a:lnTo>
                  <a:lnTo>
                    <a:pt x="808" y="3471"/>
                  </a:lnTo>
                  <a:lnTo>
                    <a:pt x="795" y="3511"/>
                  </a:lnTo>
                  <a:lnTo>
                    <a:pt x="784" y="3551"/>
                  </a:lnTo>
                  <a:lnTo>
                    <a:pt x="769" y="3596"/>
                  </a:lnTo>
                  <a:lnTo>
                    <a:pt x="768" y="3607"/>
                  </a:lnTo>
                  <a:lnTo>
                    <a:pt x="768" y="3616"/>
                  </a:lnTo>
                  <a:lnTo>
                    <a:pt x="768" y="3626"/>
                  </a:lnTo>
                  <a:lnTo>
                    <a:pt x="766" y="3637"/>
                  </a:lnTo>
                  <a:lnTo>
                    <a:pt x="762" y="3648"/>
                  </a:lnTo>
                  <a:lnTo>
                    <a:pt x="759" y="3658"/>
                  </a:lnTo>
                  <a:lnTo>
                    <a:pt x="757" y="3664"/>
                  </a:lnTo>
                  <a:lnTo>
                    <a:pt x="755" y="3669"/>
                  </a:lnTo>
                  <a:lnTo>
                    <a:pt x="753" y="3674"/>
                  </a:lnTo>
                  <a:lnTo>
                    <a:pt x="753" y="3681"/>
                  </a:lnTo>
                  <a:lnTo>
                    <a:pt x="753" y="3717"/>
                  </a:lnTo>
                  <a:lnTo>
                    <a:pt x="755" y="3725"/>
                  </a:lnTo>
                  <a:lnTo>
                    <a:pt x="756" y="3732"/>
                  </a:lnTo>
                  <a:lnTo>
                    <a:pt x="758" y="3739"/>
                  </a:lnTo>
                  <a:lnTo>
                    <a:pt x="760" y="3744"/>
                  </a:lnTo>
                  <a:lnTo>
                    <a:pt x="762" y="3751"/>
                  </a:lnTo>
                  <a:lnTo>
                    <a:pt x="765" y="3758"/>
                  </a:lnTo>
                  <a:lnTo>
                    <a:pt x="766" y="3765"/>
                  </a:lnTo>
                  <a:lnTo>
                    <a:pt x="766" y="3773"/>
                  </a:lnTo>
                  <a:lnTo>
                    <a:pt x="766" y="3810"/>
                  </a:lnTo>
                  <a:lnTo>
                    <a:pt x="710" y="4080"/>
                  </a:lnTo>
                  <a:lnTo>
                    <a:pt x="710" y="4149"/>
                  </a:lnTo>
                  <a:lnTo>
                    <a:pt x="710" y="4164"/>
                  </a:lnTo>
                  <a:lnTo>
                    <a:pt x="712" y="4177"/>
                  </a:lnTo>
                  <a:lnTo>
                    <a:pt x="712" y="4192"/>
                  </a:lnTo>
                  <a:lnTo>
                    <a:pt x="714" y="4206"/>
                  </a:lnTo>
                  <a:lnTo>
                    <a:pt x="716" y="4211"/>
                  </a:lnTo>
                  <a:lnTo>
                    <a:pt x="718" y="4217"/>
                  </a:lnTo>
                  <a:lnTo>
                    <a:pt x="721" y="4221"/>
                  </a:lnTo>
                  <a:lnTo>
                    <a:pt x="724" y="4226"/>
                  </a:lnTo>
                  <a:lnTo>
                    <a:pt x="727" y="4229"/>
                  </a:lnTo>
                  <a:lnTo>
                    <a:pt x="732" y="4232"/>
                  </a:lnTo>
                  <a:lnTo>
                    <a:pt x="738" y="4234"/>
                  </a:lnTo>
                  <a:lnTo>
                    <a:pt x="744" y="4234"/>
                  </a:lnTo>
                  <a:lnTo>
                    <a:pt x="745" y="4234"/>
                  </a:lnTo>
                  <a:lnTo>
                    <a:pt x="748" y="4233"/>
                  </a:lnTo>
                  <a:lnTo>
                    <a:pt x="749" y="4230"/>
                  </a:lnTo>
                  <a:lnTo>
                    <a:pt x="749" y="4229"/>
                  </a:lnTo>
                  <a:lnTo>
                    <a:pt x="750" y="4224"/>
                  </a:lnTo>
                  <a:lnTo>
                    <a:pt x="752" y="4219"/>
                  </a:lnTo>
                  <a:lnTo>
                    <a:pt x="756" y="4210"/>
                  </a:lnTo>
                  <a:lnTo>
                    <a:pt x="758" y="4199"/>
                  </a:lnTo>
                  <a:lnTo>
                    <a:pt x="765" y="4181"/>
                  </a:lnTo>
                  <a:lnTo>
                    <a:pt x="772" y="4165"/>
                  </a:lnTo>
                  <a:lnTo>
                    <a:pt x="776" y="4158"/>
                  </a:lnTo>
                  <a:lnTo>
                    <a:pt x="781" y="4150"/>
                  </a:lnTo>
                  <a:lnTo>
                    <a:pt x="786" y="4143"/>
                  </a:lnTo>
                  <a:lnTo>
                    <a:pt x="794" y="4136"/>
                  </a:lnTo>
                  <a:lnTo>
                    <a:pt x="794" y="4105"/>
                  </a:lnTo>
                  <a:lnTo>
                    <a:pt x="794" y="4097"/>
                  </a:lnTo>
                  <a:lnTo>
                    <a:pt x="795" y="4091"/>
                  </a:lnTo>
                  <a:lnTo>
                    <a:pt x="798" y="4085"/>
                  </a:lnTo>
                  <a:lnTo>
                    <a:pt x="800" y="4080"/>
                  </a:lnTo>
                  <a:lnTo>
                    <a:pt x="806" y="4068"/>
                  </a:lnTo>
                  <a:lnTo>
                    <a:pt x="811" y="4056"/>
                  </a:lnTo>
                  <a:lnTo>
                    <a:pt x="816" y="4045"/>
                  </a:lnTo>
                  <a:lnTo>
                    <a:pt x="820" y="4036"/>
                  </a:lnTo>
                  <a:lnTo>
                    <a:pt x="823" y="4031"/>
                  </a:lnTo>
                  <a:lnTo>
                    <a:pt x="826" y="4027"/>
                  </a:lnTo>
                  <a:lnTo>
                    <a:pt x="829" y="4023"/>
                  </a:lnTo>
                  <a:lnTo>
                    <a:pt x="834" y="4019"/>
                  </a:lnTo>
                  <a:lnTo>
                    <a:pt x="846" y="4010"/>
                  </a:lnTo>
                  <a:lnTo>
                    <a:pt x="856" y="4002"/>
                  </a:lnTo>
                  <a:lnTo>
                    <a:pt x="862" y="3997"/>
                  </a:lnTo>
                  <a:lnTo>
                    <a:pt x="867" y="3993"/>
                  </a:lnTo>
                  <a:lnTo>
                    <a:pt x="871" y="3987"/>
                  </a:lnTo>
                  <a:lnTo>
                    <a:pt x="876" y="3980"/>
                  </a:lnTo>
                  <a:lnTo>
                    <a:pt x="880" y="3971"/>
                  </a:lnTo>
                  <a:lnTo>
                    <a:pt x="886" y="3962"/>
                  </a:lnTo>
                  <a:lnTo>
                    <a:pt x="888" y="3959"/>
                  </a:lnTo>
                  <a:lnTo>
                    <a:pt x="893" y="3955"/>
                  </a:lnTo>
                  <a:lnTo>
                    <a:pt x="896" y="3954"/>
                  </a:lnTo>
                  <a:lnTo>
                    <a:pt x="902" y="3953"/>
                  </a:lnTo>
                  <a:lnTo>
                    <a:pt x="907" y="3954"/>
                  </a:lnTo>
                  <a:lnTo>
                    <a:pt x="913" y="3956"/>
                  </a:lnTo>
                  <a:lnTo>
                    <a:pt x="918" y="3961"/>
                  </a:lnTo>
                  <a:lnTo>
                    <a:pt x="921" y="3966"/>
                  </a:lnTo>
                  <a:lnTo>
                    <a:pt x="926" y="3980"/>
                  </a:lnTo>
                  <a:lnTo>
                    <a:pt x="930" y="3995"/>
                  </a:lnTo>
                  <a:lnTo>
                    <a:pt x="932" y="4000"/>
                  </a:lnTo>
                  <a:lnTo>
                    <a:pt x="935" y="4005"/>
                  </a:lnTo>
                  <a:lnTo>
                    <a:pt x="938" y="4008"/>
                  </a:lnTo>
                  <a:lnTo>
                    <a:pt x="941" y="4012"/>
                  </a:lnTo>
                  <a:lnTo>
                    <a:pt x="949" y="4019"/>
                  </a:lnTo>
                  <a:lnTo>
                    <a:pt x="957" y="4027"/>
                  </a:lnTo>
                  <a:lnTo>
                    <a:pt x="965" y="4040"/>
                  </a:lnTo>
                  <a:lnTo>
                    <a:pt x="973" y="4053"/>
                  </a:lnTo>
                  <a:lnTo>
                    <a:pt x="980" y="4057"/>
                  </a:lnTo>
                  <a:lnTo>
                    <a:pt x="987" y="4059"/>
                  </a:lnTo>
                  <a:lnTo>
                    <a:pt x="995" y="4062"/>
                  </a:lnTo>
                  <a:lnTo>
                    <a:pt x="1001" y="4063"/>
                  </a:lnTo>
                  <a:lnTo>
                    <a:pt x="1016" y="4064"/>
                  </a:lnTo>
                  <a:lnTo>
                    <a:pt x="1031" y="4068"/>
                  </a:lnTo>
                  <a:lnTo>
                    <a:pt x="1035" y="4071"/>
                  </a:lnTo>
                  <a:lnTo>
                    <a:pt x="1038" y="4073"/>
                  </a:lnTo>
                  <a:lnTo>
                    <a:pt x="1040" y="4076"/>
                  </a:lnTo>
                  <a:lnTo>
                    <a:pt x="1042" y="4080"/>
                  </a:lnTo>
                  <a:lnTo>
                    <a:pt x="1045" y="4088"/>
                  </a:lnTo>
                  <a:lnTo>
                    <a:pt x="1048" y="4096"/>
                  </a:lnTo>
                  <a:lnTo>
                    <a:pt x="1052" y="4106"/>
                  </a:lnTo>
                  <a:lnTo>
                    <a:pt x="1056" y="4116"/>
                  </a:lnTo>
                  <a:lnTo>
                    <a:pt x="1056" y="4151"/>
                  </a:lnTo>
                  <a:lnTo>
                    <a:pt x="1055" y="4159"/>
                  </a:lnTo>
                  <a:lnTo>
                    <a:pt x="1054" y="4166"/>
                  </a:lnTo>
                  <a:lnTo>
                    <a:pt x="1051" y="4173"/>
                  </a:lnTo>
                  <a:lnTo>
                    <a:pt x="1048" y="4179"/>
                  </a:lnTo>
                  <a:lnTo>
                    <a:pt x="1043" y="4184"/>
                  </a:lnTo>
                  <a:lnTo>
                    <a:pt x="1039" y="4189"/>
                  </a:lnTo>
                  <a:lnTo>
                    <a:pt x="1032" y="4192"/>
                  </a:lnTo>
                  <a:lnTo>
                    <a:pt x="1025" y="4192"/>
                  </a:lnTo>
                  <a:lnTo>
                    <a:pt x="1008" y="4190"/>
                  </a:lnTo>
                  <a:lnTo>
                    <a:pt x="992" y="4186"/>
                  </a:lnTo>
                  <a:lnTo>
                    <a:pt x="978" y="4186"/>
                  </a:lnTo>
                  <a:lnTo>
                    <a:pt x="964" y="4186"/>
                  </a:lnTo>
                  <a:lnTo>
                    <a:pt x="952" y="4187"/>
                  </a:lnTo>
                  <a:lnTo>
                    <a:pt x="936" y="4187"/>
                  </a:lnTo>
                  <a:lnTo>
                    <a:pt x="930" y="4187"/>
                  </a:lnTo>
                  <a:lnTo>
                    <a:pt x="926" y="4186"/>
                  </a:lnTo>
                  <a:lnTo>
                    <a:pt x="921" y="4184"/>
                  </a:lnTo>
                  <a:lnTo>
                    <a:pt x="917" y="4182"/>
                  </a:lnTo>
                  <a:lnTo>
                    <a:pt x="907" y="4176"/>
                  </a:lnTo>
                  <a:lnTo>
                    <a:pt x="901" y="4170"/>
                  </a:lnTo>
                  <a:lnTo>
                    <a:pt x="893" y="4164"/>
                  </a:lnTo>
                  <a:lnTo>
                    <a:pt x="885" y="4158"/>
                  </a:lnTo>
                  <a:lnTo>
                    <a:pt x="880" y="4156"/>
                  </a:lnTo>
                  <a:lnTo>
                    <a:pt x="875" y="4153"/>
                  </a:lnTo>
                  <a:lnTo>
                    <a:pt x="870" y="4152"/>
                  </a:lnTo>
                  <a:lnTo>
                    <a:pt x="864" y="4152"/>
                  </a:lnTo>
                  <a:lnTo>
                    <a:pt x="856" y="4153"/>
                  </a:lnTo>
                  <a:lnTo>
                    <a:pt x="851" y="4156"/>
                  </a:lnTo>
                  <a:lnTo>
                    <a:pt x="844" y="4159"/>
                  </a:lnTo>
                  <a:lnTo>
                    <a:pt x="840" y="4164"/>
                  </a:lnTo>
                  <a:lnTo>
                    <a:pt x="830" y="4175"/>
                  </a:lnTo>
                  <a:lnTo>
                    <a:pt x="823" y="4187"/>
                  </a:lnTo>
                  <a:lnTo>
                    <a:pt x="813" y="4201"/>
                  </a:lnTo>
                  <a:lnTo>
                    <a:pt x="804" y="4211"/>
                  </a:lnTo>
                  <a:lnTo>
                    <a:pt x="794" y="4221"/>
                  </a:lnTo>
                  <a:lnTo>
                    <a:pt x="783" y="4233"/>
                  </a:lnTo>
                  <a:lnTo>
                    <a:pt x="760" y="4253"/>
                  </a:lnTo>
                  <a:lnTo>
                    <a:pt x="741" y="4272"/>
                  </a:lnTo>
                  <a:lnTo>
                    <a:pt x="733" y="4283"/>
                  </a:lnTo>
                  <a:lnTo>
                    <a:pt x="726" y="4294"/>
                  </a:lnTo>
                  <a:lnTo>
                    <a:pt x="724" y="4300"/>
                  </a:lnTo>
                  <a:lnTo>
                    <a:pt x="723" y="4306"/>
                  </a:lnTo>
                  <a:lnTo>
                    <a:pt x="722" y="4313"/>
                  </a:lnTo>
                  <a:lnTo>
                    <a:pt x="722" y="4321"/>
                  </a:lnTo>
                  <a:lnTo>
                    <a:pt x="722" y="4330"/>
                  </a:lnTo>
                  <a:lnTo>
                    <a:pt x="724" y="4337"/>
                  </a:lnTo>
                  <a:lnTo>
                    <a:pt x="727" y="4345"/>
                  </a:lnTo>
                  <a:lnTo>
                    <a:pt x="731" y="4352"/>
                  </a:lnTo>
                  <a:lnTo>
                    <a:pt x="734" y="4358"/>
                  </a:lnTo>
                  <a:lnTo>
                    <a:pt x="738" y="4365"/>
                  </a:lnTo>
                  <a:lnTo>
                    <a:pt x="740" y="4373"/>
                  </a:lnTo>
                  <a:lnTo>
                    <a:pt x="741" y="4382"/>
                  </a:lnTo>
                  <a:lnTo>
                    <a:pt x="740" y="4389"/>
                  </a:lnTo>
                  <a:lnTo>
                    <a:pt x="739" y="4395"/>
                  </a:lnTo>
                  <a:lnTo>
                    <a:pt x="736" y="4400"/>
                  </a:lnTo>
                  <a:lnTo>
                    <a:pt x="734" y="4406"/>
                  </a:lnTo>
                  <a:lnTo>
                    <a:pt x="730" y="4417"/>
                  </a:lnTo>
                  <a:lnTo>
                    <a:pt x="725" y="4430"/>
                  </a:lnTo>
                  <a:lnTo>
                    <a:pt x="722" y="4443"/>
                  </a:lnTo>
                  <a:lnTo>
                    <a:pt x="719" y="4456"/>
                  </a:lnTo>
                  <a:lnTo>
                    <a:pt x="719" y="4468"/>
                  </a:lnTo>
                  <a:lnTo>
                    <a:pt x="718" y="4482"/>
                  </a:lnTo>
                  <a:lnTo>
                    <a:pt x="717" y="4491"/>
                  </a:lnTo>
                  <a:lnTo>
                    <a:pt x="715" y="4499"/>
                  </a:lnTo>
                  <a:lnTo>
                    <a:pt x="713" y="4506"/>
                  </a:lnTo>
                  <a:lnTo>
                    <a:pt x="709" y="4513"/>
                  </a:lnTo>
                  <a:lnTo>
                    <a:pt x="707" y="4519"/>
                  </a:lnTo>
                  <a:lnTo>
                    <a:pt x="705" y="4527"/>
                  </a:lnTo>
                  <a:lnTo>
                    <a:pt x="702" y="4535"/>
                  </a:lnTo>
                  <a:lnTo>
                    <a:pt x="702" y="4544"/>
                  </a:lnTo>
                  <a:lnTo>
                    <a:pt x="702" y="4577"/>
                  </a:lnTo>
                  <a:lnTo>
                    <a:pt x="701" y="4582"/>
                  </a:lnTo>
                  <a:lnTo>
                    <a:pt x="700" y="4585"/>
                  </a:lnTo>
                  <a:lnTo>
                    <a:pt x="699" y="4590"/>
                  </a:lnTo>
                  <a:lnTo>
                    <a:pt x="697" y="4593"/>
                  </a:lnTo>
                  <a:lnTo>
                    <a:pt x="692" y="4600"/>
                  </a:lnTo>
                  <a:lnTo>
                    <a:pt x="688" y="4607"/>
                  </a:lnTo>
                  <a:lnTo>
                    <a:pt x="687" y="4620"/>
                  </a:lnTo>
                  <a:lnTo>
                    <a:pt x="685" y="4633"/>
                  </a:lnTo>
                  <a:lnTo>
                    <a:pt x="683" y="4644"/>
                  </a:lnTo>
                  <a:lnTo>
                    <a:pt x="680" y="4655"/>
                  </a:lnTo>
                  <a:lnTo>
                    <a:pt x="674" y="4678"/>
                  </a:lnTo>
                  <a:lnTo>
                    <a:pt x="668" y="4704"/>
                  </a:lnTo>
                  <a:lnTo>
                    <a:pt x="665" y="4720"/>
                  </a:lnTo>
                  <a:lnTo>
                    <a:pt x="662" y="4736"/>
                  </a:lnTo>
                  <a:lnTo>
                    <a:pt x="662" y="4792"/>
                  </a:lnTo>
                  <a:lnTo>
                    <a:pt x="662" y="4803"/>
                  </a:lnTo>
                  <a:lnTo>
                    <a:pt x="659" y="4810"/>
                  </a:lnTo>
                  <a:lnTo>
                    <a:pt x="657" y="4818"/>
                  </a:lnTo>
                  <a:lnTo>
                    <a:pt x="655" y="4826"/>
                  </a:lnTo>
                  <a:lnTo>
                    <a:pt x="649" y="4842"/>
                  </a:lnTo>
                  <a:lnTo>
                    <a:pt x="645" y="4861"/>
                  </a:lnTo>
                  <a:lnTo>
                    <a:pt x="639" y="4894"/>
                  </a:lnTo>
                  <a:lnTo>
                    <a:pt x="634" y="4925"/>
                  </a:lnTo>
                  <a:lnTo>
                    <a:pt x="632" y="4940"/>
                  </a:lnTo>
                  <a:lnTo>
                    <a:pt x="629" y="4954"/>
                  </a:lnTo>
                  <a:lnTo>
                    <a:pt x="624" y="4969"/>
                  </a:lnTo>
                  <a:lnTo>
                    <a:pt x="619" y="4986"/>
                  </a:lnTo>
                  <a:lnTo>
                    <a:pt x="611" y="5005"/>
                  </a:lnTo>
                  <a:lnTo>
                    <a:pt x="604" y="5022"/>
                  </a:lnTo>
                  <a:lnTo>
                    <a:pt x="598" y="5040"/>
                  </a:lnTo>
                  <a:lnTo>
                    <a:pt x="593" y="5060"/>
                  </a:lnTo>
                  <a:lnTo>
                    <a:pt x="588" y="5079"/>
                  </a:lnTo>
                  <a:lnTo>
                    <a:pt x="584" y="5096"/>
                  </a:lnTo>
                  <a:lnTo>
                    <a:pt x="578" y="5112"/>
                  </a:lnTo>
                  <a:lnTo>
                    <a:pt x="572" y="5131"/>
                  </a:lnTo>
                  <a:lnTo>
                    <a:pt x="567" y="5149"/>
                  </a:lnTo>
                  <a:lnTo>
                    <a:pt x="563" y="5166"/>
                  </a:lnTo>
                  <a:lnTo>
                    <a:pt x="559" y="5183"/>
                  </a:lnTo>
                  <a:lnTo>
                    <a:pt x="554" y="5201"/>
                  </a:lnTo>
                  <a:lnTo>
                    <a:pt x="550" y="5223"/>
                  </a:lnTo>
                  <a:lnTo>
                    <a:pt x="547" y="5242"/>
                  </a:lnTo>
                  <a:lnTo>
                    <a:pt x="545" y="5260"/>
                  </a:lnTo>
                  <a:lnTo>
                    <a:pt x="542" y="5282"/>
                  </a:lnTo>
                  <a:lnTo>
                    <a:pt x="538" y="5299"/>
                  </a:lnTo>
                  <a:lnTo>
                    <a:pt x="534" y="5315"/>
                  </a:lnTo>
                  <a:lnTo>
                    <a:pt x="530" y="5328"/>
                  </a:lnTo>
                  <a:lnTo>
                    <a:pt x="526" y="5342"/>
                  </a:lnTo>
                  <a:lnTo>
                    <a:pt x="521" y="5357"/>
                  </a:lnTo>
                  <a:lnTo>
                    <a:pt x="517" y="5370"/>
                  </a:lnTo>
                  <a:lnTo>
                    <a:pt x="512" y="5386"/>
                  </a:lnTo>
                  <a:lnTo>
                    <a:pt x="509" y="5403"/>
                  </a:lnTo>
                  <a:lnTo>
                    <a:pt x="504" y="5413"/>
                  </a:lnTo>
                  <a:lnTo>
                    <a:pt x="500" y="5423"/>
                  </a:lnTo>
                  <a:lnTo>
                    <a:pt x="497" y="5434"/>
                  </a:lnTo>
                  <a:lnTo>
                    <a:pt x="496" y="5444"/>
                  </a:lnTo>
                  <a:lnTo>
                    <a:pt x="496" y="5453"/>
                  </a:lnTo>
                  <a:lnTo>
                    <a:pt x="496" y="5462"/>
                  </a:lnTo>
                  <a:lnTo>
                    <a:pt x="495" y="5480"/>
                  </a:lnTo>
                  <a:lnTo>
                    <a:pt x="493" y="5500"/>
                  </a:lnTo>
                  <a:lnTo>
                    <a:pt x="492" y="5512"/>
                  </a:lnTo>
                  <a:lnTo>
                    <a:pt x="491" y="5521"/>
                  </a:lnTo>
                  <a:lnTo>
                    <a:pt x="488" y="5530"/>
                  </a:lnTo>
                  <a:lnTo>
                    <a:pt x="484" y="5539"/>
                  </a:lnTo>
                  <a:lnTo>
                    <a:pt x="474" y="5551"/>
                  </a:lnTo>
                  <a:lnTo>
                    <a:pt x="463" y="5562"/>
                  </a:lnTo>
                  <a:lnTo>
                    <a:pt x="459" y="5567"/>
                  </a:lnTo>
                  <a:lnTo>
                    <a:pt x="456" y="5573"/>
                  </a:lnTo>
                  <a:lnTo>
                    <a:pt x="452" y="5580"/>
                  </a:lnTo>
                  <a:lnTo>
                    <a:pt x="452" y="5586"/>
                  </a:lnTo>
                  <a:lnTo>
                    <a:pt x="452" y="5671"/>
                  </a:lnTo>
                  <a:lnTo>
                    <a:pt x="450" y="5684"/>
                  </a:lnTo>
                  <a:lnTo>
                    <a:pt x="446" y="5696"/>
                  </a:lnTo>
                  <a:lnTo>
                    <a:pt x="446" y="5710"/>
                  </a:lnTo>
                  <a:lnTo>
                    <a:pt x="448" y="5721"/>
                  </a:lnTo>
                  <a:lnTo>
                    <a:pt x="448" y="5733"/>
                  </a:lnTo>
                  <a:lnTo>
                    <a:pt x="449" y="5745"/>
                  </a:lnTo>
                  <a:lnTo>
                    <a:pt x="446" y="5759"/>
                  </a:lnTo>
                  <a:lnTo>
                    <a:pt x="443" y="5770"/>
                  </a:lnTo>
                  <a:lnTo>
                    <a:pt x="440" y="5781"/>
                  </a:lnTo>
                  <a:lnTo>
                    <a:pt x="439" y="5794"/>
                  </a:lnTo>
                  <a:lnTo>
                    <a:pt x="439" y="5828"/>
                  </a:lnTo>
                  <a:lnTo>
                    <a:pt x="439" y="5835"/>
                  </a:lnTo>
                  <a:lnTo>
                    <a:pt x="437" y="5840"/>
                  </a:lnTo>
                  <a:lnTo>
                    <a:pt x="436" y="5847"/>
                  </a:lnTo>
                  <a:lnTo>
                    <a:pt x="434" y="5853"/>
                  </a:lnTo>
                  <a:lnTo>
                    <a:pt x="428" y="5863"/>
                  </a:lnTo>
                  <a:lnTo>
                    <a:pt x="422" y="5872"/>
                  </a:lnTo>
                  <a:lnTo>
                    <a:pt x="406" y="5891"/>
                  </a:lnTo>
                  <a:lnTo>
                    <a:pt x="390" y="5914"/>
                  </a:lnTo>
                  <a:lnTo>
                    <a:pt x="384" y="5925"/>
                  </a:lnTo>
                  <a:lnTo>
                    <a:pt x="380" y="5935"/>
                  </a:lnTo>
                  <a:lnTo>
                    <a:pt x="376" y="5947"/>
                  </a:lnTo>
                  <a:lnTo>
                    <a:pt x="374" y="5957"/>
                  </a:lnTo>
                  <a:lnTo>
                    <a:pt x="371" y="5967"/>
                  </a:lnTo>
                  <a:lnTo>
                    <a:pt x="367" y="5977"/>
                  </a:lnTo>
                  <a:lnTo>
                    <a:pt x="361" y="5989"/>
                  </a:lnTo>
                  <a:lnTo>
                    <a:pt x="355" y="5999"/>
                  </a:lnTo>
                  <a:lnTo>
                    <a:pt x="348" y="6007"/>
                  </a:lnTo>
                  <a:lnTo>
                    <a:pt x="341" y="6014"/>
                  </a:lnTo>
                  <a:lnTo>
                    <a:pt x="333" y="6019"/>
                  </a:lnTo>
                  <a:lnTo>
                    <a:pt x="326" y="6025"/>
                  </a:lnTo>
                  <a:lnTo>
                    <a:pt x="320" y="6029"/>
                  </a:lnTo>
                  <a:lnTo>
                    <a:pt x="314" y="6036"/>
                  </a:lnTo>
                  <a:lnTo>
                    <a:pt x="308" y="6044"/>
                  </a:lnTo>
                  <a:lnTo>
                    <a:pt x="305" y="6053"/>
                  </a:lnTo>
                  <a:lnTo>
                    <a:pt x="303" y="6066"/>
                  </a:lnTo>
                  <a:lnTo>
                    <a:pt x="299" y="6077"/>
                  </a:lnTo>
                  <a:lnTo>
                    <a:pt x="295" y="6087"/>
                  </a:lnTo>
                  <a:lnTo>
                    <a:pt x="288" y="6099"/>
                  </a:lnTo>
                  <a:lnTo>
                    <a:pt x="274" y="6110"/>
                  </a:lnTo>
                  <a:lnTo>
                    <a:pt x="262" y="6121"/>
                  </a:lnTo>
                  <a:lnTo>
                    <a:pt x="253" y="6134"/>
                  </a:lnTo>
                  <a:lnTo>
                    <a:pt x="244" y="6146"/>
                  </a:lnTo>
                  <a:lnTo>
                    <a:pt x="239" y="6151"/>
                  </a:lnTo>
                  <a:lnTo>
                    <a:pt x="233" y="6156"/>
                  </a:lnTo>
                  <a:lnTo>
                    <a:pt x="227" y="6160"/>
                  </a:lnTo>
                  <a:lnTo>
                    <a:pt x="220" y="6164"/>
                  </a:lnTo>
                  <a:lnTo>
                    <a:pt x="206" y="6171"/>
                  </a:lnTo>
                  <a:lnTo>
                    <a:pt x="194" y="6177"/>
                  </a:lnTo>
                  <a:lnTo>
                    <a:pt x="181" y="6183"/>
                  </a:lnTo>
                  <a:lnTo>
                    <a:pt x="169" y="6191"/>
                  </a:lnTo>
                  <a:lnTo>
                    <a:pt x="155" y="6203"/>
                  </a:lnTo>
                  <a:lnTo>
                    <a:pt x="144" y="6214"/>
                  </a:lnTo>
                  <a:lnTo>
                    <a:pt x="138" y="6219"/>
                  </a:lnTo>
                  <a:lnTo>
                    <a:pt x="132" y="6222"/>
                  </a:lnTo>
                  <a:lnTo>
                    <a:pt x="124" y="6224"/>
                  </a:lnTo>
                  <a:lnTo>
                    <a:pt x="116" y="6225"/>
                  </a:lnTo>
                  <a:lnTo>
                    <a:pt x="103" y="6221"/>
                  </a:lnTo>
                  <a:lnTo>
                    <a:pt x="90" y="6216"/>
                  </a:lnTo>
                  <a:lnTo>
                    <a:pt x="84" y="6216"/>
                  </a:lnTo>
                  <a:lnTo>
                    <a:pt x="79" y="6219"/>
                  </a:lnTo>
                  <a:lnTo>
                    <a:pt x="75" y="6222"/>
                  </a:lnTo>
                  <a:lnTo>
                    <a:pt x="72" y="6227"/>
                  </a:lnTo>
                  <a:lnTo>
                    <a:pt x="65" y="6234"/>
                  </a:lnTo>
                  <a:lnTo>
                    <a:pt x="56" y="6244"/>
                  </a:lnTo>
                  <a:lnTo>
                    <a:pt x="44" y="6249"/>
                  </a:lnTo>
                  <a:lnTo>
                    <a:pt x="33" y="6253"/>
                  </a:lnTo>
                  <a:lnTo>
                    <a:pt x="27" y="6255"/>
                  </a:lnTo>
                  <a:lnTo>
                    <a:pt x="23" y="6258"/>
                  </a:lnTo>
                  <a:lnTo>
                    <a:pt x="18" y="6262"/>
                  </a:lnTo>
                  <a:lnTo>
                    <a:pt x="14" y="6267"/>
                  </a:lnTo>
                  <a:lnTo>
                    <a:pt x="10" y="6278"/>
                  </a:lnTo>
                  <a:lnTo>
                    <a:pt x="8" y="6287"/>
                  </a:lnTo>
                  <a:lnTo>
                    <a:pt x="7" y="6292"/>
                  </a:lnTo>
                  <a:lnTo>
                    <a:pt x="6" y="6297"/>
                  </a:lnTo>
                  <a:lnTo>
                    <a:pt x="4" y="6301"/>
                  </a:lnTo>
                  <a:lnTo>
                    <a:pt x="0" y="6306"/>
                  </a:lnTo>
                  <a:lnTo>
                    <a:pt x="8" y="6319"/>
                  </a:lnTo>
                  <a:lnTo>
                    <a:pt x="16" y="6333"/>
                  </a:lnTo>
                  <a:lnTo>
                    <a:pt x="23" y="6347"/>
                  </a:lnTo>
                  <a:lnTo>
                    <a:pt x="28" y="6362"/>
                  </a:lnTo>
                  <a:lnTo>
                    <a:pt x="34" y="6384"/>
                  </a:lnTo>
                  <a:lnTo>
                    <a:pt x="40" y="6407"/>
                  </a:lnTo>
                  <a:lnTo>
                    <a:pt x="43" y="6416"/>
                  </a:lnTo>
                  <a:lnTo>
                    <a:pt x="49" y="6423"/>
                  </a:lnTo>
                  <a:lnTo>
                    <a:pt x="52" y="6426"/>
                  </a:lnTo>
                  <a:lnTo>
                    <a:pt x="56" y="6428"/>
                  </a:lnTo>
                  <a:lnTo>
                    <a:pt x="60" y="6429"/>
                  </a:lnTo>
                  <a:lnTo>
                    <a:pt x="66" y="6429"/>
                  </a:lnTo>
                  <a:lnTo>
                    <a:pt x="73" y="6429"/>
                  </a:lnTo>
                  <a:lnTo>
                    <a:pt x="79" y="6427"/>
                  </a:lnTo>
                  <a:lnTo>
                    <a:pt x="86" y="6426"/>
                  </a:lnTo>
                  <a:lnTo>
                    <a:pt x="92" y="6424"/>
                  </a:lnTo>
                  <a:lnTo>
                    <a:pt x="99" y="6420"/>
                  </a:lnTo>
                  <a:lnTo>
                    <a:pt x="104" y="6419"/>
                  </a:lnTo>
                  <a:lnTo>
                    <a:pt x="111" y="6417"/>
                  </a:lnTo>
                  <a:lnTo>
                    <a:pt x="119" y="6417"/>
                  </a:lnTo>
                  <a:lnTo>
                    <a:pt x="125" y="6418"/>
                  </a:lnTo>
                  <a:lnTo>
                    <a:pt x="129" y="6420"/>
                  </a:lnTo>
                  <a:lnTo>
                    <a:pt x="133" y="6424"/>
                  </a:lnTo>
                  <a:lnTo>
                    <a:pt x="136" y="6428"/>
                  </a:lnTo>
                  <a:lnTo>
                    <a:pt x="141" y="6438"/>
                  </a:lnTo>
                  <a:lnTo>
                    <a:pt x="147" y="6449"/>
                  </a:lnTo>
                  <a:lnTo>
                    <a:pt x="156" y="6442"/>
                  </a:lnTo>
                  <a:lnTo>
                    <a:pt x="166" y="6436"/>
                  </a:lnTo>
                  <a:lnTo>
                    <a:pt x="176" y="6430"/>
                  </a:lnTo>
                  <a:lnTo>
                    <a:pt x="186" y="6426"/>
                  </a:lnTo>
                  <a:lnTo>
                    <a:pt x="204" y="6454"/>
                  </a:lnTo>
                  <a:lnTo>
                    <a:pt x="219" y="6481"/>
                  </a:lnTo>
                  <a:lnTo>
                    <a:pt x="223" y="6487"/>
                  </a:lnTo>
                  <a:lnTo>
                    <a:pt x="228" y="6493"/>
                  </a:lnTo>
                  <a:lnTo>
                    <a:pt x="232" y="6497"/>
                  </a:lnTo>
                  <a:lnTo>
                    <a:pt x="238" y="6502"/>
                  </a:lnTo>
                  <a:lnTo>
                    <a:pt x="244" y="6505"/>
                  </a:lnTo>
                  <a:lnTo>
                    <a:pt x="250" y="6507"/>
                  </a:lnTo>
                  <a:lnTo>
                    <a:pt x="257" y="6510"/>
                  </a:lnTo>
                  <a:lnTo>
                    <a:pt x="265" y="6510"/>
                  </a:lnTo>
                  <a:lnTo>
                    <a:pt x="272" y="6510"/>
                  </a:lnTo>
                  <a:lnTo>
                    <a:pt x="278" y="6507"/>
                  </a:lnTo>
                  <a:lnTo>
                    <a:pt x="282" y="6505"/>
                  </a:lnTo>
                  <a:lnTo>
                    <a:pt x="287" y="6502"/>
                  </a:lnTo>
                  <a:lnTo>
                    <a:pt x="290" y="6498"/>
                  </a:lnTo>
                  <a:lnTo>
                    <a:pt x="294" y="6493"/>
                  </a:lnTo>
                  <a:lnTo>
                    <a:pt x="297" y="6488"/>
                  </a:lnTo>
                  <a:lnTo>
                    <a:pt x="299" y="6481"/>
                  </a:lnTo>
                  <a:lnTo>
                    <a:pt x="303" y="6469"/>
                  </a:lnTo>
                  <a:lnTo>
                    <a:pt x="305" y="6455"/>
                  </a:lnTo>
                  <a:lnTo>
                    <a:pt x="307" y="6441"/>
                  </a:lnTo>
                  <a:lnTo>
                    <a:pt x="308" y="6426"/>
                  </a:lnTo>
                  <a:lnTo>
                    <a:pt x="316" y="6427"/>
                  </a:lnTo>
                  <a:lnTo>
                    <a:pt x="324" y="6426"/>
                  </a:lnTo>
                  <a:lnTo>
                    <a:pt x="332" y="6427"/>
                  </a:lnTo>
                  <a:lnTo>
                    <a:pt x="340" y="6428"/>
                  </a:lnTo>
                  <a:lnTo>
                    <a:pt x="347" y="6430"/>
                  </a:lnTo>
                  <a:lnTo>
                    <a:pt x="354" y="6433"/>
                  </a:lnTo>
                  <a:lnTo>
                    <a:pt x="366" y="6440"/>
                  </a:lnTo>
                  <a:lnTo>
                    <a:pt x="377" y="6449"/>
                  </a:lnTo>
                  <a:lnTo>
                    <a:pt x="389" y="6458"/>
                  </a:lnTo>
                  <a:lnTo>
                    <a:pt x="400" y="6468"/>
                  </a:lnTo>
                  <a:lnTo>
                    <a:pt x="412" y="6477"/>
                  </a:lnTo>
                  <a:lnTo>
                    <a:pt x="427" y="6484"/>
                  </a:lnTo>
                  <a:lnTo>
                    <a:pt x="439" y="6489"/>
                  </a:lnTo>
                  <a:lnTo>
                    <a:pt x="450" y="6494"/>
                  </a:lnTo>
                  <a:lnTo>
                    <a:pt x="460" y="6500"/>
                  </a:lnTo>
                  <a:lnTo>
                    <a:pt x="469" y="6505"/>
                  </a:lnTo>
                  <a:lnTo>
                    <a:pt x="477" y="6513"/>
                  </a:lnTo>
                  <a:lnTo>
                    <a:pt x="483" y="6521"/>
                  </a:lnTo>
                  <a:lnTo>
                    <a:pt x="485" y="6526"/>
                  </a:lnTo>
                  <a:lnTo>
                    <a:pt x="487" y="6530"/>
                  </a:lnTo>
                  <a:lnTo>
                    <a:pt x="488" y="6536"/>
                  </a:lnTo>
                  <a:lnTo>
                    <a:pt x="488" y="6543"/>
                  </a:lnTo>
                  <a:lnTo>
                    <a:pt x="488" y="6558"/>
                  </a:lnTo>
                  <a:lnTo>
                    <a:pt x="486" y="6574"/>
                  </a:lnTo>
                  <a:lnTo>
                    <a:pt x="484" y="6589"/>
                  </a:lnTo>
                  <a:lnTo>
                    <a:pt x="482" y="6603"/>
                  </a:lnTo>
                  <a:lnTo>
                    <a:pt x="478" y="6616"/>
                  </a:lnTo>
                  <a:lnTo>
                    <a:pt x="474" y="6630"/>
                  </a:lnTo>
                  <a:lnTo>
                    <a:pt x="469" y="6642"/>
                  </a:lnTo>
                  <a:lnTo>
                    <a:pt x="463" y="6655"/>
                  </a:lnTo>
                  <a:lnTo>
                    <a:pt x="451" y="6680"/>
                  </a:lnTo>
                  <a:lnTo>
                    <a:pt x="437" y="6705"/>
                  </a:lnTo>
                  <a:lnTo>
                    <a:pt x="423" y="6732"/>
                  </a:lnTo>
                  <a:lnTo>
                    <a:pt x="408" y="6760"/>
                  </a:lnTo>
                  <a:lnTo>
                    <a:pt x="401" y="6773"/>
                  </a:lnTo>
                  <a:lnTo>
                    <a:pt x="392" y="6784"/>
                  </a:lnTo>
                  <a:lnTo>
                    <a:pt x="384" y="6793"/>
                  </a:lnTo>
                  <a:lnTo>
                    <a:pt x="375" y="6802"/>
                  </a:lnTo>
                  <a:lnTo>
                    <a:pt x="368" y="6812"/>
                  </a:lnTo>
                  <a:lnTo>
                    <a:pt x="363" y="6822"/>
                  </a:lnTo>
                  <a:lnTo>
                    <a:pt x="360" y="6828"/>
                  </a:lnTo>
                  <a:lnTo>
                    <a:pt x="358" y="6834"/>
                  </a:lnTo>
                  <a:lnTo>
                    <a:pt x="357" y="6841"/>
                  </a:lnTo>
                  <a:lnTo>
                    <a:pt x="357" y="6847"/>
                  </a:lnTo>
                  <a:lnTo>
                    <a:pt x="358" y="6855"/>
                  </a:lnTo>
                  <a:lnTo>
                    <a:pt x="360" y="6863"/>
                  </a:lnTo>
                  <a:lnTo>
                    <a:pt x="365" y="6870"/>
                  </a:lnTo>
                  <a:lnTo>
                    <a:pt x="371" y="6876"/>
                  </a:lnTo>
                  <a:lnTo>
                    <a:pt x="377" y="6880"/>
                  </a:lnTo>
                  <a:lnTo>
                    <a:pt x="385" y="6884"/>
                  </a:lnTo>
                  <a:lnTo>
                    <a:pt x="393" y="6885"/>
                  </a:lnTo>
                  <a:lnTo>
                    <a:pt x="401" y="6886"/>
                  </a:lnTo>
                  <a:lnTo>
                    <a:pt x="417" y="6885"/>
                  </a:lnTo>
                  <a:lnTo>
                    <a:pt x="431" y="6882"/>
                  </a:lnTo>
                  <a:lnTo>
                    <a:pt x="444" y="6880"/>
                  </a:lnTo>
                  <a:lnTo>
                    <a:pt x="459" y="6879"/>
                  </a:lnTo>
                  <a:lnTo>
                    <a:pt x="469" y="6880"/>
                  </a:lnTo>
                  <a:lnTo>
                    <a:pt x="478" y="6881"/>
                  </a:lnTo>
                  <a:lnTo>
                    <a:pt x="487" y="6882"/>
                  </a:lnTo>
                  <a:lnTo>
                    <a:pt x="495" y="6886"/>
                  </a:lnTo>
                  <a:lnTo>
                    <a:pt x="512" y="6892"/>
                  </a:lnTo>
                  <a:lnTo>
                    <a:pt x="530" y="6898"/>
                  </a:lnTo>
                  <a:lnTo>
                    <a:pt x="542" y="6860"/>
                  </a:lnTo>
                  <a:lnTo>
                    <a:pt x="552" y="6825"/>
                  </a:lnTo>
                  <a:lnTo>
                    <a:pt x="557" y="6809"/>
                  </a:lnTo>
                  <a:lnTo>
                    <a:pt x="565" y="6793"/>
                  </a:lnTo>
                  <a:lnTo>
                    <a:pt x="571" y="6786"/>
                  </a:lnTo>
                  <a:lnTo>
                    <a:pt x="577" y="6778"/>
                  </a:lnTo>
                  <a:lnTo>
                    <a:pt x="584" y="6771"/>
                  </a:lnTo>
                  <a:lnTo>
                    <a:pt x="591" y="6764"/>
                  </a:lnTo>
                  <a:lnTo>
                    <a:pt x="616" y="6764"/>
                  </a:lnTo>
                  <a:lnTo>
                    <a:pt x="620" y="6785"/>
                  </a:lnTo>
                  <a:lnTo>
                    <a:pt x="622" y="6804"/>
                  </a:lnTo>
                  <a:lnTo>
                    <a:pt x="627" y="6824"/>
                  </a:lnTo>
                  <a:lnTo>
                    <a:pt x="631" y="6842"/>
                  </a:lnTo>
                  <a:lnTo>
                    <a:pt x="637" y="6860"/>
                  </a:lnTo>
                  <a:lnTo>
                    <a:pt x="642" y="6877"/>
                  </a:lnTo>
                  <a:lnTo>
                    <a:pt x="650" y="6893"/>
                  </a:lnTo>
                  <a:lnTo>
                    <a:pt x="658" y="6909"/>
                  </a:lnTo>
                  <a:lnTo>
                    <a:pt x="667" y="6923"/>
                  </a:lnTo>
                  <a:lnTo>
                    <a:pt x="678" y="6938"/>
                  </a:lnTo>
                  <a:lnTo>
                    <a:pt x="689" y="6952"/>
                  </a:lnTo>
                  <a:lnTo>
                    <a:pt x="701" y="6965"/>
                  </a:lnTo>
                  <a:lnTo>
                    <a:pt x="714" y="6979"/>
                  </a:lnTo>
                  <a:lnTo>
                    <a:pt x="728" y="6991"/>
                  </a:lnTo>
                  <a:lnTo>
                    <a:pt x="744" y="7003"/>
                  </a:lnTo>
                  <a:lnTo>
                    <a:pt x="761" y="7015"/>
                  </a:lnTo>
                  <a:lnTo>
                    <a:pt x="767" y="7017"/>
                  </a:lnTo>
                  <a:lnTo>
                    <a:pt x="773" y="7020"/>
                  </a:lnTo>
                  <a:lnTo>
                    <a:pt x="778" y="7022"/>
                  </a:lnTo>
                  <a:lnTo>
                    <a:pt x="783" y="7023"/>
                  </a:lnTo>
                  <a:lnTo>
                    <a:pt x="794" y="7023"/>
                  </a:lnTo>
                  <a:lnTo>
                    <a:pt x="804" y="7022"/>
                  </a:lnTo>
                  <a:lnTo>
                    <a:pt x="816" y="7021"/>
                  </a:lnTo>
                  <a:lnTo>
                    <a:pt x="827" y="7020"/>
                  </a:lnTo>
                  <a:lnTo>
                    <a:pt x="840" y="7020"/>
                  </a:lnTo>
                  <a:lnTo>
                    <a:pt x="852" y="7021"/>
                  </a:lnTo>
                  <a:lnTo>
                    <a:pt x="866" y="7025"/>
                  </a:lnTo>
                  <a:lnTo>
                    <a:pt x="878" y="7030"/>
                  </a:lnTo>
                  <a:lnTo>
                    <a:pt x="889" y="7035"/>
                  </a:lnTo>
                  <a:lnTo>
                    <a:pt x="901" y="7041"/>
                  </a:lnTo>
                  <a:lnTo>
                    <a:pt x="921" y="7055"/>
                  </a:lnTo>
                  <a:lnTo>
                    <a:pt x="941" y="7068"/>
                  </a:lnTo>
                  <a:lnTo>
                    <a:pt x="951" y="7075"/>
                  </a:lnTo>
                  <a:lnTo>
                    <a:pt x="961" y="7081"/>
                  </a:lnTo>
                  <a:lnTo>
                    <a:pt x="971" y="7086"/>
                  </a:lnTo>
                  <a:lnTo>
                    <a:pt x="981" y="7091"/>
                  </a:lnTo>
                  <a:lnTo>
                    <a:pt x="992" y="7095"/>
                  </a:lnTo>
                  <a:lnTo>
                    <a:pt x="1005" y="7099"/>
                  </a:lnTo>
                  <a:lnTo>
                    <a:pt x="1017" y="7101"/>
                  </a:lnTo>
                  <a:lnTo>
                    <a:pt x="1031" y="7101"/>
                  </a:lnTo>
                  <a:lnTo>
                    <a:pt x="1038" y="7101"/>
                  </a:lnTo>
                  <a:lnTo>
                    <a:pt x="1042" y="7100"/>
                  </a:lnTo>
                  <a:lnTo>
                    <a:pt x="1047" y="7099"/>
                  </a:lnTo>
                  <a:lnTo>
                    <a:pt x="1051" y="7097"/>
                  </a:lnTo>
                  <a:lnTo>
                    <a:pt x="1060" y="7092"/>
                  </a:lnTo>
                  <a:lnTo>
                    <a:pt x="1071" y="7089"/>
                  </a:lnTo>
                  <a:lnTo>
                    <a:pt x="1128" y="7124"/>
                  </a:lnTo>
                  <a:lnTo>
                    <a:pt x="1192" y="7124"/>
                  </a:lnTo>
                  <a:lnTo>
                    <a:pt x="1230" y="7115"/>
                  </a:lnTo>
                  <a:lnTo>
                    <a:pt x="1247" y="7117"/>
                  </a:lnTo>
                  <a:lnTo>
                    <a:pt x="1262" y="7121"/>
                  </a:lnTo>
                  <a:lnTo>
                    <a:pt x="1268" y="7124"/>
                  </a:lnTo>
                  <a:lnTo>
                    <a:pt x="1273" y="7128"/>
                  </a:lnTo>
                  <a:lnTo>
                    <a:pt x="1279" y="7133"/>
                  </a:lnTo>
                  <a:lnTo>
                    <a:pt x="1282" y="7140"/>
                  </a:lnTo>
                  <a:lnTo>
                    <a:pt x="1286" y="7151"/>
                  </a:lnTo>
                  <a:lnTo>
                    <a:pt x="1287" y="7161"/>
                  </a:lnTo>
                  <a:lnTo>
                    <a:pt x="1288" y="7170"/>
                  </a:lnTo>
                  <a:lnTo>
                    <a:pt x="1288" y="7180"/>
                  </a:lnTo>
                  <a:lnTo>
                    <a:pt x="1288" y="7189"/>
                  </a:lnTo>
                  <a:lnTo>
                    <a:pt x="1288" y="7200"/>
                  </a:lnTo>
                  <a:lnTo>
                    <a:pt x="1289" y="7210"/>
                  </a:lnTo>
                  <a:lnTo>
                    <a:pt x="1291" y="7220"/>
                  </a:lnTo>
                  <a:lnTo>
                    <a:pt x="1298" y="7237"/>
                  </a:lnTo>
                  <a:lnTo>
                    <a:pt x="1307" y="7253"/>
                  </a:lnTo>
                  <a:lnTo>
                    <a:pt x="1316" y="7266"/>
                  </a:lnTo>
                  <a:lnTo>
                    <a:pt x="1325" y="7278"/>
                  </a:lnTo>
                  <a:lnTo>
                    <a:pt x="1348" y="7303"/>
                  </a:lnTo>
                  <a:lnTo>
                    <a:pt x="1372" y="7330"/>
                  </a:lnTo>
                  <a:lnTo>
                    <a:pt x="1385" y="7351"/>
                  </a:lnTo>
                  <a:lnTo>
                    <a:pt x="1397" y="7373"/>
                  </a:lnTo>
                  <a:lnTo>
                    <a:pt x="1402" y="7383"/>
                  </a:lnTo>
                  <a:lnTo>
                    <a:pt x="1410" y="7390"/>
                  </a:lnTo>
                  <a:lnTo>
                    <a:pt x="1415" y="7393"/>
                  </a:lnTo>
                  <a:lnTo>
                    <a:pt x="1419" y="7396"/>
                  </a:lnTo>
                  <a:lnTo>
                    <a:pt x="1425" y="7397"/>
                  </a:lnTo>
                  <a:lnTo>
                    <a:pt x="1431" y="7397"/>
                  </a:lnTo>
                  <a:lnTo>
                    <a:pt x="1493" y="7397"/>
                  </a:lnTo>
                  <a:lnTo>
                    <a:pt x="1520" y="7397"/>
                  </a:lnTo>
                  <a:lnTo>
                    <a:pt x="1544" y="7395"/>
                  </a:lnTo>
                  <a:lnTo>
                    <a:pt x="1567" y="7391"/>
                  </a:lnTo>
                  <a:lnTo>
                    <a:pt x="1588" y="7388"/>
                  </a:lnTo>
                  <a:lnTo>
                    <a:pt x="1611" y="7384"/>
                  </a:lnTo>
                  <a:lnTo>
                    <a:pt x="1634" y="7381"/>
                  </a:lnTo>
                  <a:lnTo>
                    <a:pt x="1657" y="7379"/>
                  </a:lnTo>
                  <a:lnTo>
                    <a:pt x="1683" y="7378"/>
                  </a:lnTo>
                  <a:lnTo>
                    <a:pt x="1703" y="7379"/>
                  </a:lnTo>
                  <a:lnTo>
                    <a:pt x="1721" y="7380"/>
                  </a:lnTo>
                  <a:lnTo>
                    <a:pt x="1737" y="7381"/>
                  </a:lnTo>
                  <a:lnTo>
                    <a:pt x="1753" y="7383"/>
                  </a:lnTo>
                  <a:lnTo>
                    <a:pt x="1769" y="7385"/>
                  </a:lnTo>
                  <a:lnTo>
                    <a:pt x="1785" y="7387"/>
                  </a:lnTo>
                  <a:lnTo>
                    <a:pt x="1803" y="7388"/>
                  </a:lnTo>
                  <a:lnTo>
                    <a:pt x="1822" y="7388"/>
                  </a:lnTo>
                  <a:lnTo>
                    <a:pt x="1816" y="7374"/>
                  </a:lnTo>
                  <a:lnTo>
                    <a:pt x="1810" y="7363"/>
                  </a:lnTo>
                  <a:lnTo>
                    <a:pt x="1807" y="7353"/>
                  </a:lnTo>
                  <a:lnTo>
                    <a:pt x="1805" y="7341"/>
                  </a:lnTo>
                  <a:lnTo>
                    <a:pt x="1802" y="7319"/>
                  </a:lnTo>
                  <a:lnTo>
                    <a:pt x="1800" y="7291"/>
                  </a:lnTo>
                  <a:lnTo>
                    <a:pt x="1799" y="7286"/>
                  </a:lnTo>
                  <a:lnTo>
                    <a:pt x="1797" y="7280"/>
                  </a:lnTo>
                  <a:lnTo>
                    <a:pt x="1794" y="7277"/>
                  </a:lnTo>
                  <a:lnTo>
                    <a:pt x="1791" y="7272"/>
                  </a:lnTo>
                  <a:lnTo>
                    <a:pt x="1789" y="7268"/>
                  </a:lnTo>
                  <a:lnTo>
                    <a:pt x="1785" y="7263"/>
                  </a:lnTo>
                  <a:lnTo>
                    <a:pt x="1784" y="7259"/>
                  </a:lnTo>
                  <a:lnTo>
                    <a:pt x="1783" y="7253"/>
                  </a:lnTo>
                  <a:lnTo>
                    <a:pt x="1783" y="7188"/>
                  </a:lnTo>
                  <a:lnTo>
                    <a:pt x="1792" y="7187"/>
                  </a:lnTo>
                  <a:lnTo>
                    <a:pt x="1800" y="7186"/>
                  </a:lnTo>
                  <a:lnTo>
                    <a:pt x="1807" y="7185"/>
                  </a:lnTo>
                  <a:lnTo>
                    <a:pt x="1815" y="7182"/>
                  </a:lnTo>
                  <a:lnTo>
                    <a:pt x="1827" y="7175"/>
                  </a:lnTo>
                  <a:lnTo>
                    <a:pt x="1842" y="7166"/>
                  </a:lnTo>
                  <a:lnTo>
                    <a:pt x="1836" y="7155"/>
                  </a:lnTo>
                  <a:lnTo>
                    <a:pt x="1831" y="7145"/>
                  </a:lnTo>
                  <a:lnTo>
                    <a:pt x="1828" y="7141"/>
                  </a:lnTo>
                  <a:lnTo>
                    <a:pt x="1827" y="7135"/>
                  </a:lnTo>
                  <a:lnTo>
                    <a:pt x="1826" y="7129"/>
                  </a:lnTo>
                  <a:lnTo>
                    <a:pt x="1825" y="7124"/>
                  </a:lnTo>
                  <a:lnTo>
                    <a:pt x="1826" y="7114"/>
                  </a:lnTo>
                  <a:lnTo>
                    <a:pt x="1830" y="7104"/>
                  </a:lnTo>
                  <a:lnTo>
                    <a:pt x="1833" y="7097"/>
                  </a:lnTo>
                  <a:lnTo>
                    <a:pt x="1839" y="7090"/>
                  </a:lnTo>
                  <a:lnTo>
                    <a:pt x="1843" y="7082"/>
                  </a:lnTo>
                  <a:lnTo>
                    <a:pt x="1849" y="7074"/>
                  </a:lnTo>
                  <a:lnTo>
                    <a:pt x="1853" y="7066"/>
                  </a:lnTo>
                  <a:lnTo>
                    <a:pt x="1858" y="7057"/>
                  </a:lnTo>
                  <a:lnTo>
                    <a:pt x="1860" y="7040"/>
                  </a:lnTo>
                  <a:lnTo>
                    <a:pt x="1862" y="7024"/>
                  </a:lnTo>
                  <a:lnTo>
                    <a:pt x="1864" y="7017"/>
                  </a:lnTo>
                  <a:lnTo>
                    <a:pt x="1866" y="7010"/>
                  </a:lnTo>
                  <a:lnTo>
                    <a:pt x="1868" y="7008"/>
                  </a:lnTo>
                  <a:lnTo>
                    <a:pt x="1870" y="7006"/>
                  </a:lnTo>
                  <a:lnTo>
                    <a:pt x="1874" y="7004"/>
                  </a:lnTo>
                  <a:lnTo>
                    <a:pt x="1877" y="7001"/>
                  </a:lnTo>
                  <a:lnTo>
                    <a:pt x="1885" y="6999"/>
                  </a:lnTo>
                  <a:lnTo>
                    <a:pt x="1894" y="6997"/>
                  </a:lnTo>
                  <a:lnTo>
                    <a:pt x="1902" y="6997"/>
                  </a:lnTo>
                  <a:lnTo>
                    <a:pt x="1910" y="6997"/>
                  </a:lnTo>
                  <a:lnTo>
                    <a:pt x="1926" y="6998"/>
                  </a:lnTo>
                  <a:lnTo>
                    <a:pt x="1944" y="6998"/>
                  </a:lnTo>
                  <a:lnTo>
                    <a:pt x="1947" y="6986"/>
                  </a:lnTo>
                  <a:lnTo>
                    <a:pt x="1944" y="6971"/>
                  </a:lnTo>
                  <a:lnTo>
                    <a:pt x="1941" y="6957"/>
                  </a:lnTo>
                  <a:lnTo>
                    <a:pt x="1938" y="6944"/>
                  </a:lnTo>
                  <a:lnTo>
                    <a:pt x="1938" y="6928"/>
                  </a:lnTo>
                  <a:lnTo>
                    <a:pt x="1938" y="6922"/>
                  </a:lnTo>
                  <a:lnTo>
                    <a:pt x="1941" y="6918"/>
                  </a:lnTo>
                  <a:lnTo>
                    <a:pt x="1945" y="6914"/>
                  </a:lnTo>
                  <a:lnTo>
                    <a:pt x="1950" y="6911"/>
                  </a:lnTo>
                  <a:lnTo>
                    <a:pt x="1960" y="6905"/>
                  </a:lnTo>
                  <a:lnTo>
                    <a:pt x="1970" y="6898"/>
                  </a:lnTo>
                  <a:lnTo>
                    <a:pt x="1985" y="6888"/>
                  </a:lnTo>
                  <a:lnTo>
                    <a:pt x="1997" y="6877"/>
                  </a:lnTo>
                  <a:lnTo>
                    <a:pt x="2003" y="6871"/>
                  </a:lnTo>
                  <a:lnTo>
                    <a:pt x="2009" y="6865"/>
                  </a:lnTo>
                  <a:lnTo>
                    <a:pt x="2013" y="6859"/>
                  </a:lnTo>
                  <a:lnTo>
                    <a:pt x="2019" y="6851"/>
                  </a:lnTo>
                  <a:lnTo>
                    <a:pt x="2027" y="6836"/>
                  </a:lnTo>
                  <a:lnTo>
                    <a:pt x="2035" y="6824"/>
                  </a:lnTo>
                  <a:lnTo>
                    <a:pt x="2044" y="6811"/>
                  </a:lnTo>
                  <a:lnTo>
                    <a:pt x="2053" y="6800"/>
                  </a:lnTo>
                  <a:lnTo>
                    <a:pt x="2064" y="6791"/>
                  </a:lnTo>
                  <a:lnTo>
                    <a:pt x="2075" y="6783"/>
                  </a:lnTo>
                  <a:lnTo>
                    <a:pt x="2082" y="6781"/>
                  </a:lnTo>
                  <a:lnTo>
                    <a:pt x="2089" y="6777"/>
                  </a:lnTo>
                  <a:lnTo>
                    <a:pt x="2097" y="6775"/>
                  </a:lnTo>
                  <a:lnTo>
                    <a:pt x="2105" y="6774"/>
                  </a:lnTo>
                  <a:lnTo>
                    <a:pt x="2103" y="6761"/>
                  </a:lnTo>
                  <a:lnTo>
                    <a:pt x="2103" y="6750"/>
                  </a:lnTo>
                  <a:lnTo>
                    <a:pt x="2105" y="6739"/>
                  </a:lnTo>
                  <a:lnTo>
                    <a:pt x="2108" y="6728"/>
                  </a:lnTo>
                  <a:lnTo>
                    <a:pt x="2113" y="6719"/>
                  </a:lnTo>
                  <a:lnTo>
                    <a:pt x="2118" y="6709"/>
                  </a:lnTo>
                  <a:lnTo>
                    <a:pt x="2124" y="6700"/>
                  </a:lnTo>
                  <a:lnTo>
                    <a:pt x="2131" y="6691"/>
                  </a:lnTo>
                  <a:lnTo>
                    <a:pt x="2144" y="6673"/>
                  </a:lnTo>
                  <a:lnTo>
                    <a:pt x="2157" y="6655"/>
                  </a:lnTo>
                  <a:lnTo>
                    <a:pt x="2161" y="6645"/>
                  </a:lnTo>
                  <a:lnTo>
                    <a:pt x="2166" y="6633"/>
                  </a:lnTo>
                  <a:lnTo>
                    <a:pt x="2168" y="6622"/>
                  </a:lnTo>
                  <a:lnTo>
                    <a:pt x="2169" y="6609"/>
                  </a:lnTo>
                  <a:lnTo>
                    <a:pt x="2161" y="6595"/>
                  </a:lnTo>
                  <a:lnTo>
                    <a:pt x="2153" y="6581"/>
                  </a:lnTo>
                  <a:lnTo>
                    <a:pt x="2153" y="6568"/>
                  </a:lnTo>
                  <a:lnTo>
                    <a:pt x="2157" y="6555"/>
                  </a:lnTo>
                  <a:lnTo>
                    <a:pt x="2159" y="6549"/>
                  </a:lnTo>
                  <a:lnTo>
                    <a:pt x="2163" y="6545"/>
                  </a:lnTo>
                  <a:lnTo>
                    <a:pt x="2167" y="6541"/>
                  </a:lnTo>
                  <a:lnTo>
                    <a:pt x="2173" y="6539"/>
                  </a:lnTo>
                  <a:lnTo>
                    <a:pt x="2191" y="6535"/>
                  </a:lnTo>
                  <a:lnTo>
                    <a:pt x="2210" y="6532"/>
                  </a:lnTo>
                  <a:lnTo>
                    <a:pt x="2218" y="6530"/>
                  </a:lnTo>
                  <a:lnTo>
                    <a:pt x="2225" y="6527"/>
                  </a:lnTo>
                  <a:lnTo>
                    <a:pt x="2227" y="6523"/>
                  </a:lnTo>
                  <a:lnTo>
                    <a:pt x="2228" y="6521"/>
                  </a:lnTo>
                  <a:lnTo>
                    <a:pt x="2229" y="6518"/>
                  </a:lnTo>
                  <a:lnTo>
                    <a:pt x="2231" y="6513"/>
                  </a:lnTo>
                  <a:lnTo>
                    <a:pt x="2229" y="6503"/>
                  </a:lnTo>
                  <a:lnTo>
                    <a:pt x="2228" y="6493"/>
                  </a:lnTo>
                  <a:lnTo>
                    <a:pt x="2225" y="6484"/>
                  </a:lnTo>
                  <a:lnTo>
                    <a:pt x="2223" y="6476"/>
                  </a:lnTo>
                  <a:lnTo>
                    <a:pt x="2219" y="6468"/>
                  </a:lnTo>
                  <a:lnTo>
                    <a:pt x="2217" y="6459"/>
                  </a:lnTo>
                  <a:lnTo>
                    <a:pt x="2215" y="6449"/>
                  </a:lnTo>
                  <a:lnTo>
                    <a:pt x="2215" y="6438"/>
                  </a:lnTo>
                  <a:lnTo>
                    <a:pt x="2215" y="6419"/>
                  </a:lnTo>
                  <a:lnTo>
                    <a:pt x="2216" y="6403"/>
                  </a:lnTo>
                  <a:lnTo>
                    <a:pt x="2217" y="6386"/>
                  </a:lnTo>
                  <a:lnTo>
                    <a:pt x="2217" y="6368"/>
                  </a:lnTo>
                  <a:lnTo>
                    <a:pt x="2217" y="6359"/>
                  </a:lnTo>
                  <a:lnTo>
                    <a:pt x="2216" y="6351"/>
                  </a:lnTo>
                  <a:lnTo>
                    <a:pt x="2214" y="6344"/>
                  </a:lnTo>
                  <a:lnTo>
                    <a:pt x="2211" y="6336"/>
                  </a:lnTo>
                  <a:lnTo>
                    <a:pt x="2201" y="6349"/>
                  </a:lnTo>
                  <a:lnTo>
                    <a:pt x="2192" y="6360"/>
                  </a:lnTo>
                  <a:lnTo>
                    <a:pt x="2187" y="6365"/>
                  </a:lnTo>
                  <a:lnTo>
                    <a:pt x="2182" y="6368"/>
                  </a:lnTo>
                  <a:lnTo>
                    <a:pt x="2176" y="6370"/>
                  </a:lnTo>
                  <a:lnTo>
                    <a:pt x="2168" y="6372"/>
                  </a:lnTo>
                  <a:lnTo>
                    <a:pt x="2158" y="6372"/>
                  </a:lnTo>
                  <a:lnTo>
                    <a:pt x="2148" y="6370"/>
                  </a:lnTo>
                  <a:lnTo>
                    <a:pt x="2139" y="6370"/>
                  </a:lnTo>
                  <a:lnTo>
                    <a:pt x="2127" y="6370"/>
                  </a:lnTo>
                  <a:lnTo>
                    <a:pt x="2127" y="6351"/>
                  </a:lnTo>
                  <a:lnTo>
                    <a:pt x="2126" y="6335"/>
                  </a:lnTo>
                  <a:lnTo>
                    <a:pt x="2125" y="6318"/>
                  </a:lnTo>
                  <a:lnTo>
                    <a:pt x="2124" y="6300"/>
                  </a:lnTo>
                  <a:lnTo>
                    <a:pt x="2125" y="6295"/>
                  </a:lnTo>
                  <a:lnTo>
                    <a:pt x="2127" y="6290"/>
                  </a:lnTo>
                  <a:lnTo>
                    <a:pt x="2131" y="6285"/>
                  </a:lnTo>
                  <a:lnTo>
                    <a:pt x="2135" y="6282"/>
                  </a:lnTo>
                  <a:lnTo>
                    <a:pt x="2147" y="6276"/>
                  </a:lnTo>
                  <a:lnTo>
                    <a:pt x="2157" y="6268"/>
                  </a:lnTo>
                  <a:lnTo>
                    <a:pt x="2161" y="6263"/>
                  </a:lnTo>
                  <a:lnTo>
                    <a:pt x="2165" y="6257"/>
                  </a:lnTo>
                  <a:lnTo>
                    <a:pt x="2166" y="6250"/>
                  </a:lnTo>
                  <a:lnTo>
                    <a:pt x="2167" y="6242"/>
                  </a:lnTo>
                  <a:lnTo>
                    <a:pt x="2167" y="6228"/>
                  </a:lnTo>
                  <a:lnTo>
                    <a:pt x="2166" y="6211"/>
                  </a:lnTo>
                  <a:lnTo>
                    <a:pt x="2167" y="6198"/>
                  </a:lnTo>
                  <a:lnTo>
                    <a:pt x="2169" y="6187"/>
                  </a:lnTo>
                  <a:lnTo>
                    <a:pt x="2169" y="6182"/>
                  </a:lnTo>
                  <a:lnTo>
                    <a:pt x="2169" y="6177"/>
                  </a:lnTo>
                  <a:lnTo>
                    <a:pt x="2168" y="6171"/>
                  </a:lnTo>
                  <a:lnTo>
                    <a:pt x="2166" y="6166"/>
                  </a:lnTo>
                  <a:lnTo>
                    <a:pt x="2161" y="6160"/>
                  </a:lnTo>
                  <a:lnTo>
                    <a:pt x="2156" y="6156"/>
                  </a:lnTo>
                  <a:lnTo>
                    <a:pt x="2149" y="6154"/>
                  </a:lnTo>
                  <a:lnTo>
                    <a:pt x="2141" y="6152"/>
                  </a:lnTo>
                  <a:lnTo>
                    <a:pt x="2134" y="6151"/>
                  </a:lnTo>
                  <a:lnTo>
                    <a:pt x="2127" y="6148"/>
                  </a:lnTo>
                  <a:lnTo>
                    <a:pt x="2121" y="6145"/>
                  </a:lnTo>
                  <a:lnTo>
                    <a:pt x="2115" y="6140"/>
                  </a:lnTo>
                  <a:lnTo>
                    <a:pt x="2110" y="6136"/>
                  </a:lnTo>
                  <a:lnTo>
                    <a:pt x="2108" y="6130"/>
                  </a:lnTo>
                  <a:lnTo>
                    <a:pt x="2107" y="6125"/>
                  </a:lnTo>
                  <a:lnTo>
                    <a:pt x="2107" y="6120"/>
                  </a:lnTo>
                  <a:lnTo>
                    <a:pt x="2107" y="6108"/>
                  </a:lnTo>
                  <a:lnTo>
                    <a:pt x="2108" y="6095"/>
                  </a:lnTo>
                  <a:lnTo>
                    <a:pt x="2084" y="6094"/>
                  </a:lnTo>
                  <a:lnTo>
                    <a:pt x="2062" y="6095"/>
                  </a:lnTo>
                  <a:lnTo>
                    <a:pt x="2052" y="6095"/>
                  </a:lnTo>
                  <a:lnTo>
                    <a:pt x="2041" y="6094"/>
                  </a:lnTo>
                  <a:lnTo>
                    <a:pt x="2030" y="6093"/>
                  </a:lnTo>
                  <a:lnTo>
                    <a:pt x="2019" y="6088"/>
                  </a:lnTo>
                  <a:lnTo>
                    <a:pt x="2013" y="6086"/>
                  </a:lnTo>
                  <a:lnTo>
                    <a:pt x="2010" y="6082"/>
                  </a:lnTo>
                  <a:lnTo>
                    <a:pt x="2006" y="6077"/>
                  </a:lnTo>
                  <a:lnTo>
                    <a:pt x="2003" y="6072"/>
                  </a:lnTo>
                  <a:lnTo>
                    <a:pt x="1999" y="6068"/>
                  </a:lnTo>
                  <a:lnTo>
                    <a:pt x="1996" y="6063"/>
                  </a:lnTo>
                  <a:lnTo>
                    <a:pt x="1992" y="6061"/>
                  </a:lnTo>
                  <a:lnTo>
                    <a:pt x="1986" y="6060"/>
                  </a:lnTo>
                  <a:lnTo>
                    <a:pt x="1976" y="6060"/>
                  </a:lnTo>
                  <a:lnTo>
                    <a:pt x="1967" y="6061"/>
                  </a:lnTo>
                  <a:lnTo>
                    <a:pt x="1958" y="6062"/>
                  </a:lnTo>
                  <a:lnTo>
                    <a:pt x="1947" y="6063"/>
                  </a:lnTo>
                  <a:lnTo>
                    <a:pt x="1942" y="6062"/>
                  </a:lnTo>
                  <a:lnTo>
                    <a:pt x="1936" y="6061"/>
                  </a:lnTo>
                  <a:lnTo>
                    <a:pt x="1931" y="6060"/>
                  </a:lnTo>
                  <a:lnTo>
                    <a:pt x="1927" y="6058"/>
                  </a:lnTo>
                  <a:lnTo>
                    <a:pt x="1922" y="6054"/>
                  </a:lnTo>
                  <a:lnTo>
                    <a:pt x="1919" y="6051"/>
                  </a:lnTo>
                  <a:lnTo>
                    <a:pt x="1914" y="6048"/>
                  </a:lnTo>
                  <a:lnTo>
                    <a:pt x="1911" y="6043"/>
                  </a:lnTo>
                  <a:lnTo>
                    <a:pt x="1907" y="6033"/>
                  </a:lnTo>
                  <a:lnTo>
                    <a:pt x="1902" y="6023"/>
                  </a:lnTo>
                  <a:lnTo>
                    <a:pt x="1900" y="6010"/>
                  </a:lnTo>
                  <a:lnTo>
                    <a:pt x="1900" y="5999"/>
                  </a:lnTo>
                  <a:lnTo>
                    <a:pt x="1900" y="5992"/>
                  </a:lnTo>
                  <a:lnTo>
                    <a:pt x="1901" y="5986"/>
                  </a:lnTo>
                  <a:lnTo>
                    <a:pt x="1903" y="5981"/>
                  </a:lnTo>
                  <a:lnTo>
                    <a:pt x="1907" y="5976"/>
                  </a:lnTo>
                  <a:lnTo>
                    <a:pt x="1913" y="5965"/>
                  </a:lnTo>
                  <a:lnTo>
                    <a:pt x="1919" y="5954"/>
                  </a:lnTo>
                  <a:lnTo>
                    <a:pt x="1925" y="5933"/>
                  </a:lnTo>
                  <a:lnTo>
                    <a:pt x="1929" y="5915"/>
                  </a:lnTo>
                  <a:lnTo>
                    <a:pt x="1931" y="5906"/>
                  </a:lnTo>
                  <a:lnTo>
                    <a:pt x="1934" y="5897"/>
                  </a:lnTo>
                  <a:lnTo>
                    <a:pt x="1937" y="5887"/>
                  </a:lnTo>
                  <a:lnTo>
                    <a:pt x="1941" y="5876"/>
                  </a:lnTo>
                  <a:lnTo>
                    <a:pt x="1946" y="5869"/>
                  </a:lnTo>
                  <a:lnTo>
                    <a:pt x="1952" y="5862"/>
                  </a:lnTo>
                  <a:lnTo>
                    <a:pt x="1959" y="5856"/>
                  </a:lnTo>
                  <a:lnTo>
                    <a:pt x="1967" y="5850"/>
                  </a:lnTo>
                  <a:lnTo>
                    <a:pt x="1972" y="5845"/>
                  </a:lnTo>
                  <a:lnTo>
                    <a:pt x="1978" y="5838"/>
                  </a:lnTo>
                  <a:lnTo>
                    <a:pt x="1980" y="5835"/>
                  </a:lnTo>
                  <a:lnTo>
                    <a:pt x="1981" y="5831"/>
                  </a:lnTo>
                  <a:lnTo>
                    <a:pt x="1982" y="5827"/>
                  </a:lnTo>
                  <a:lnTo>
                    <a:pt x="1982" y="5822"/>
                  </a:lnTo>
                  <a:lnTo>
                    <a:pt x="1982" y="5811"/>
                  </a:lnTo>
                  <a:lnTo>
                    <a:pt x="1980" y="5799"/>
                  </a:lnTo>
                  <a:lnTo>
                    <a:pt x="1977" y="5789"/>
                  </a:lnTo>
                  <a:lnTo>
                    <a:pt x="1973" y="5780"/>
                  </a:lnTo>
                  <a:lnTo>
                    <a:pt x="1970" y="5771"/>
                  </a:lnTo>
                  <a:lnTo>
                    <a:pt x="1967" y="5761"/>
                  </a:lnTo>
                  <a:lnTo>
                    <a:pt x="1964" y="5750"/>
                  </a:lnTo>
                  <a:lnTo>
                    <a:pt x="1963" y="5738"/>
                  </a:lnTo>
                  <a:lnTo>
                    <a:pt x="1964" y="5731"/>
                  </a:lnTo>
                  <a:lnTo>
                    <a:pt x="1964" y="5726"/>
                  </a:lnTo>
                  <a:lnTo>
                    <a:pt x="1967" y="5720"/>
                  </a:lnTo>
                  <a:lnTo>
                    <a:pt x="1969" y="5714"/>
                  </a:lnTo>
                  <a:lnTo>
                    <a:pt x="1973" y="5704"/>
                  </a:lnTo>
                  <a:lnTo>
                    <a:pt x="1979" y="5694"/>
                  </a:lnTo>
                  <a:lnTo>
                    <a:pt x="1985" y="5684"/>
                  </a:lnTo>
                  <a:lnTo>
                    <a:pt x="1989" y="5674"/>
                  </a:lnTo>
                  <a:lnTo>
                    <a:pt x="1992" y="5668"/>
                  </a:lnTo>
                  <a:lnTo>
                    <a:pt x="1993" y="5662"/>
                  </a:lnTo>
                  <a:lnTo>
                    <a:pt x="1994" y="5656"/>
                  </a:lnTo>
                  <a:lnTo>
                    <a:pt x="1994" y="5649"/>
                  </a:lnTo>
                  <a:lnTo>
                    <a:pt x="1994" y="5639"/>
                  </a:lnTo>
                  <a:lnTo>
                    <a:pt x="1994" y="5630"/>
                  </a:lnTo>
                  <a:lnTo>
                    <a:pt x="1993" y="5620"/>
                  </a:lnTo>
                  <a:lnTo>
                    <a:pt x="1993" y="5610"/>
                  </a:lnTo>
                  <a:lnTo>
                    <a:pt x="2002" y="5600"/>
                  </a:lnTo>
                  <a:lnTo>
                    <a:pt x="2002" y="5562"/>
                  </a:lnTo>
                  <a:lnTo>
                    <a:pt x="1993" y="5562"/>
                  </a:lnTo>
                  <a:lnTo>
                    <a:pt x="1985" y="5560"/>
                  </a:lnTo>
                  <a:lnTo>
                    <a:pt x="1976" y="5559"/>
                  </a:lnTo>
                  <a:lnTo>
                    <a:pt x="1967" y="5555"/>
                  </a:lnTo>
                  <a:lnTo>
                    <a:pt x="1968" y="5548"/>
                  </a:lnTo>
                  <a:lnTo>
                    <a:pt x="1969" y="5541"/>
                  </a:lnTo>
                  <a:lnTo>
                    <a:pt x="1971" y="5535"/>
                  </a:lnTo>
                  <a:lnTo>
                    <a:pt x="1973" y="5529"/>
                  </a:lnTo>
                  <a:lnTo>
                    <a:pt x="1976" y="5523"/>
                  </a:lnTo>
                  <a:lnTo>
                    <a:pt x="1979" y="5517"/>
                  </a:lnTo>
                  <a:lnTo>
                    <a:pt x="1984" y="5513"/>
                  </a:lnTo>
                  <a:lnTo>
                    <a:pt x="1988" y="5508"/>
                  </a:lnTo>
                  <a:lnTo>
                    <a:pt x="1997" y="5499"/>
                  </a:lnTo>
                  <a:lnTo>
                    <a:pt x="2009" y="5492"/>
                  </a:lnTo>
                  <a:lnTo>
                    <a:pt x="2021" y="5488"/>
                  </a:lnTo>
                  <a:lnTo>
                    <a:pt x="2035" y="5485"/>
                  </a:lnTo>
                  <a:lnTo>
                    <a:pt x="2047" y="5483"/>
                  </a:lnTo>
                  <a:lnTo>
                    <a:pt x="2058" y="5485"/>
                  </a:lnTo>
                  <a:lnTo>
                    <a:pt x="2070" y="5486"/>
                  </a:lnTo>
                  <a:lnTo>
                    <a:pt x="2080" y="5488"/>
                  </a:lnTo>
                  <a:lnTo>
                    <a:pt x="2090" y="5489"/>
                  </a:lnTo>
                  <a:lnTo>
                    <a:pt x="2101" y="5489"/>
                  </a:lnTo>
                  <a:lnTo>
                    <a:pt x="2113" y="5488"/>
                  </a:lnTo>
                  <a:lnTo>
                    <a:pt x="2124" y="5485"/>
                  </a:lnTo>
                  <a:lnTo>
                    <a:pt x="2140" y="5469"/>
                  </a:lnTo>
                  <a:lnTo>
                    <a:pt x="2157" y="5453"/>
                  </a:lnTo>
                  <a:lnTo>
                    <a:pt x="2174" y="5445"/>
                  </a:lnTo>
                  <a:lnTo>
                    <a:pt x="2189" y="5438"/>
                  </a:lnTo>
                  <a:lnTo>
                    <a:pt x="2195" y="5435"/>
                  </a:lnTo>
                  <a:lnTo>
                    <a:pt x="2202" y="5430"/>
                  </a:lnTo>
                  <a:lnTo>
                    <a:pt x="2209" y="5424"/>
                  </a:lnTo>
                  <a:lnTo>
                    <a:pt x="2215" y="5417"/>
                  </a:lnTo>
                  <a:lnTo>
                    <a:pt x="2221" y="5426"/>
                  </a:lnTo>
                  <a:lnTo>
                    <a:pt x="2228" y="5434"/>
                  </a:lnTo>
                  <a:lnTo>
                    <a:pt x="2231" y="5438"/>
                  </a:lnTo>
                  <a:lnTo>
                    <a:pt x="2232" y="5443"/>
                  </a:lnTo>
                  <a:lnTo>
                    <a:pt x="2233" y="5447"/>
                  </a:lnTo>
                  <a:lnTo>
                    <a:pt x="2234" y="5453"/>
                  </a:lnTo>
                  <a:lnTo>
                    <a:pt x="2234" y="5491"/>
                  </a:lnTo>
                  <a:lnTo>
                    <a:pt x="2234" y="5502"/>
                  </a:lnTo>
                  <a:lnTo>
                    <a:pt x="2237" y="5511"/>
                  </a:lnTo>
                  <a:lnTo>
                    <a:pt x="2241" y="5520"/>
                  </a:lnTo>
                  <a:lnTo>
                    <a:pt x="2246" y="5528"/>
                  </a:lnTo>
                  <a:lnTo>
                    <a:pt x="2253" y="5533"/>
                  </a:lnTo>
                  <a:lnTo>
                    <a:pt x="2260" y="5538"/>
                  </a:lnTo>
                  <a:lnTo>
                    <a:pt x="2269" y="5541"/>
                  </a:lnTo>
                  <a:lnTo>
                    <a:pt x="2278" y="5542"/>
                  </a:lnTo>
                  <a:lnTo>
                    <a:pt x="2288" y="5541"/>
                  </a:lnTo>
                  <a:lnTo>
                    <a:pt x="2298" y="5539"/>
                  </a:lnTo>
                  <a:lnTo>
                    <a:pt x="2306" y="5534"/>
                  </a:lnTo>
                  <a:lnTo>
                    <a:pt x="2314" y="5529"/>
                  </a:lnTo>
                  <a:lnTo>
                    <a:pt x="2321" y="5522"/>
                  </a:lnTo>
                  <a:lnTo>
                    <a:pt x="2326" y="5513"/>
                  </a:lnTo>
                  <a:lnTo>
                    <a:pt x="2329" y="5504"/>
                  </a:lnTo>
                  <a:lnTo>
                    <a:pt x="2330" y="5495"/>
                  </a:lnTo>
                  <a:lnTo>
                    <a:pt x="2329" y="5487"/>
                  </a:lnTo>
                  <a:lnTo>
                    <a:pt x="2327" y="5480"/>
                  </a:lnTo>
                  <a:lnTo>
                    <a:pt x="2323" y="5474"/>
                  </a:lnTo>
                  <a:lnTo>
                    <a:pt x="2319" y="5469"/>
                  </a:lnTo>
                  <a:lnTo>
                    <a:pt x="2314" y="5463"/>
                  </a:lnTo>
                  <a:lnTo>
                    <a:pt x="2311" y="5457"/>
                  </a:lnTo>
                  <a:lnTo>
                    <a:pt x="2309" y="5451"/>
                  </a:lnTo>
                  <a:lnTo>
                    <a:pt x="2308" y="5443"/>
                  </a:lnTo>
                  <a:lnTo>
                    <a:pt x="2309" y="5438"/>
                  </a:lnTo>
                  <a:lnTo>
                    <a:pt x="2311" y="5435"/>
                  </a:lnTo>
                  <a:lnTo>
                    <a:pt x="2314" y="5431"/>
                  </a:lnTo>
                  <a:lnTo>
                    <a:pt x="2319" y="5430"/>
                  </a:lnTo>
                  <a:lnTo>
                    <a:pt x="2329" y="5427"/>
                  </a:lnTo>
                  <a:lnTo>
                    <a:pt x="2339" y="5423"/>
                  </a:lnTo>
                  <a:lnTo>
                    <a:pt x="2352" y="5417"/>
                  </a:lnTo>
                  <a:lnTo>
                    <a:pt x="2361" y="5407"/>
                  </a:lnTo>
                  <a:lnTo>
                    <a:pt x="2366" y="5404"/>
                  </a:lnTo>
                  <a:lnTo>
                    <a:pt x="2372" y="5401"/>
                  </a:lnTo>
                  <a:lnTo>
                    <a:pt x="2378" y="5398"/>
                  </a:lnTo>
                  <a:lnTo>
                    <a:pt x="2385" y="5397"/>
                  </a:lnTo>
                  <a:lnTo>
                    <a:pt x="2390" y="5398"/>
                  </a:lnTo>
                  <a:lnTo>
                    <a:pt x="2396" y="5401"/>
                  </a:lnTo>
                  <a:lnTo>
                    <a:pt x="2399" y="5405"/>
                  </a:lnTo>
                  <a:lnTo>
                    <a:pt x="2404" y="5410"/>
                  </a:lnTo>
                  <a:lnTo>
                    <a:pt x="2408" y="5421"/>
                  </a:lnTo>
                  <a:lnTo>
                    <a:pt x="2414" y="5434"/>
                  </a:lnTo>
                  <a:lnTo>
                    <a:pt x="2421" y="5429"/>
                  </a:lnTo>
                  <a:lnTo>
                    <a:pt x="2428" y="5423"/>
                  </a:lnTo>
                  <a:lnTo>
                    <a:pt x="2433" y="5417"/>
                  </a:lnTo>
                  <a:lnTo>
                    <a:pt x="2439" y="5411"/>
                  </a:lnTo>
                  <a:lnTo>
                    <a:pt x="2448" y="5396"/>
                  </a:lnTo>
                  <a:lnTo>
                    <a:pt x="2457" y="5381"/>
                  </a:lnTo>
                  <a:lnTo>
                    <a:pt x="2460" y="5375"/>
                  </a:lnTo>
                  <a:lnTo>
                    <a:pt x="2465" y="5368"/>
                  </a:lnTo>
                  <a:lnTo>
                    <a:pt x="2470" y="5362"/>
                  </a:lnTo>
                  <a:lnTo>
                    <a:pt x="2475" y="5357"/>
                  </a:lnTo>
                  <a:lnTo>
                    <a:pt x="2481" y="5352"/>
                  </a:lnTo>
                  <a:lnTo>
                    <a:pt x="2488" y="5350"/>
                  </a:lnTo>
                  <a:lnTo>
                    <a:pt x="2496" y="5347"/>
                  </a:lnTo>
                  <a:lnTo>
                    <a:pt x="2504" y="5346"/>
                  </a:lnTo>
                  <a:lnTo>
                    <a:pt x="2510" y="5347"/>
                  </a:lnTo>
                  <a:lnTo>
                    <a:pt x="2517" y="5349"/>
                  </a:lnTo>
                  <a:lnTo>
                    <a:pt x="2523" y="5352"/>
                  </a:lnTo>
                  <a:lnTo>
                    <a:pt x="2528" y="5355"/>
                  </a:lnTo>
                  <a:lnTo>
                    <a:pt x="2537" y="5366"/>
                  </a:lnTo>
                  <a:lnTo>
                    <a:pt x="2545" y="5377"/>
                  </a:lnTo>
                  <a:lnTo>
                    <a:pt x="2553" y="5388"/>
                  </a:lnTo>
                  <a:lnTo>
                    <a:pt x="2562" y="5397"/>
                  </a:lnTo>
                  <a:lnTo>
                    <a:pt x="2568" y="5402"/>
                  </a:lnTo>
                  <a:lnTo>
                    <a:pt x="2574" y="5405"/>
                  </a:lnTo>
                  <a:lnTo>
                    <a:pt x="2579" y="5406"/>
                  </a:lnTo>
                  <a:lnTo>
                    <a:pt x="2587" y="5407"/>
                  </a:lnTo>
                  <a:lnTo>
                    <a:pt x="2599" y="5406"/>
                  </a:lnTo>
                  <a:lnTo>
                    <a:pt x="2610" y="5404"/>
                  </a:lnTo>
                  <a:lnTo>
                    <a:pt x="2619" y="5400"/>
                  </a:lnTo>
                  <a:lnTo>
                    <a:pt x="2628" y="5395"/>
                  </a:lnTo>
                  <a:lnTo>
                    <a:pt x="2637" y="5390"/>
                  </a:lnTo>
                  <a:lnTo>
                    <a:pt x="2646" y="5385"/>
                  </a:lnTo>
                  <a:lnTo>
                    <a:pt x="2656" y="5379"/>
                  </a:lnTo>
                  <a:lnTo>
                    <a:pt x="2668" y="5376"/>
                  </a:lnTo>
                  <a:lnTo>
                    <a:pt x="2710" y="5363"/>
                  </a:lnTo>
                  <a:lnTo>
                    <a:pt x="2748" y="5351"/>
                  </a:lnTo>
                  <a:lnTo>
                    <a:pt x="2757" y="5347"/>
                  </a:lnTo>
                  <a:lnTo>
                    <a:pt x="2765" y="5344"/>
                  </a:lnTo>
                  <a:lnTo>
                    <a:pt x="2774" y="5340"/>
                  </a:lnTo>
                  <a:lnTo>
                    <a:pt x="2782" y="5334"/>
                  </a:lnTo>
                  <a:lnTo>
                    <a:pt x="2790" y="5328"/>
                  </a:lnTo>
                  <a:lnTo>
                    <a:pt x="2798" y="5321"/>
                  </a:lnTo>
                  <a:lnTo>
                    <a:pt x="2805" y="5313"/>
                  </a:lnTo>
                  <a:lnTo>
                    <a:pt x="2812" y="5304"/>
                  </a:lnTo>
                  <a:lnTo>
                    <a:pt x="2822" y="5309"/>
                  </a:lnTo>
                  <a:lnTo>
                    <a:pt x="2831" y="5311"/>
                  </a:lnTo>
                  <a:lnTo>
                    <a:pt x="2840" y="5313"/>
                  </a:lnTo>
                  <a:lnTo>
                    <a:pt x="2850" y="5315"/>
                  </a:lnTo>
                  <a:lnTo>
                    <a:pt x="2873" y="5315"/>
                  </a:lnTo>
                  <a:lnTo>
                    <a:pt x="2892" y="5313"/>
                  </a:lnTo>
                  <a:lnTo>
                    <a:pt x="2902" y="5312"/>
                  </a:lnTo>
                  <a:lnTo>
                    <a:pt x="2911" y="5310"/>
                  </a:lnTo>
                  <a:lnTo>
                    <a:pt x="2921" y="5307"/>
                  </a:lnTo>
                  <a:lnTo>
                    <a:pt x="2931" y="5301"/>
                  </a:lnTo>
                  <a:lnTo>
                    <a:pt x="2940" y="5294"/>
                  </a:lnTo>
                  <a:lnTo>
                    <a:pt x="2948" y="5287"/>
                  </a:lnTo>
                  <a:lnTo>
                    <a:pt x="2952" y="5284"/>
                  </a:lnTo>
                  <a:lnTo>
                    <a:pt x="2955" y="5282"/>
                  </a:lnTo>
                  <a:lnTo>
                    <a:pt x="2961" y="5279"/>
                  </a:lnTo>
                  <a:lnTo>
                    <a:pt x="2967" y="5278"/>
                  </a:lnTo>
                  <a:lnTo>
                    <a:pt x="2975" y="5279"/>
                  </a:lnTo>
                  <a:lnTo>
                    <a:pt x="2982" y="5282"/>
                  </a:lnTo>
                  <a:lnTo>
                    <a:pt x="2988" y="5285"/>
                  </a:lnTo>
                  <a:lnTo>
                    <a:pt x="2994" y="5290"/>
                  </a:lnTo>
                  <a:lnTo>
                    <a:pt x="3005" y="5301"/>
                  </a:lnTo>
                  <a:lnTo>
                    <a:pt x="3014" y="5315"/>
                  </a:lnTo>
                  <a:lnTo>
                    <a:pt x="3025" y="5327"/>
                  </a:lnTo>
                  <a:lnTo>
                    <a:pt x="3035" y="5338"/>
                  </a:lnTo>
                  <a:lnTo>
                    <a:pt x="3040" y="5343"/>
                  </a:lnTo>
                  <a:lnTo>
                    <a:pt x="3047" y="5346"/>
                  </a:lnTo>
                  <a:lnTo>
                    <a:pt x="3054" y="5349"/>
                  </a:lnTo>
                  <a:lnTo>
                    <a:pt x="3063" y="5350"/>
                  </a:lnTo>
                  <a:lnTo>
                    <a:pt x="3070" y="5349"/>
                  </a:lnTo>
                  <a:lnTo>
                    <a:pt x="3076" y="5346"/>
                  </a:lnTo>
                  <a:lnTo>
                    <a:pt x="3081" y="5343"/>
                  </a:lnTo>
                  <a:lnTo>
                    <a:pt x="3086" y="5338"/>
                  </a:lnTo>
                  <a:lnTo>
                    <a:pt x="3095" y="5327"/>
                  </a:lnTo>
                  <a:lnTo>
                    <a:pt x="3105" y="5317"/>
                  </a:lnTo>
                  <a:lnTo>
                    <a:pt x="3121" y="5306"/>
                  </a:lnTo>
                  <a:lnTo>
                    <a:pt x="3136" y="5294"/>
                  </a:lnTo>
                  <a:lnTo>
                    <a:pt x="3144" y="5289"/>
                  </a:lnTo>
                  <a:lnTo>
                    <a:pt x="3149" y="5283"/>
                  </a:lnTo>
                  <a:lnTo>
                    <a:pt x="3155" y="5275"/>
                  </a:lnTo>
                  <a:lnTo>
                    <a:pt x="3159" y="5266"/>
                  </a:lnTo>
                  <a:lnTo>
                    <a:pt x="3163" y="5255"/>
                  </a:lnTo>
                  <a:lnTo>
                    <a:pt x="3165" y="5244"/>
                  </a:lnTo>
                  <a:lnTo>
                    <a:pt x="3166" y="5240"/>
                  </a:lnTo>
                  <a:lnTo>
                    <a:pt x="3168" y="5235"/>
                  </a:lnTo>
                  <a:lnTo>
                    <a:pt x="3171" y="5231"/>
                  </a:lnTo>
                  <a:lnTo>
                    <a:pt x="3175" y="5227"/>
                  </a:lnTo>
                  <a:lnTo>
                    <a:pt x="3188" y="5224"/>
                  </a:lnTo>
                  <a:lnTo>
                    <a:pt x="3201" y="5221"/>
                  </a:lnTo>
                  <a:lnTo>
                    <a:pt x="3205" y="5217"/>
                  </a:lnTo>
                  <a:lnTo>
                    <a:pt x="3207" y="5214"/>
                  </a:lnTo>
                  <a:lnTo>
                    <a:pt x="3209" y="5209"/>
                  </a:lnTo>
                  <a:lnTo>
                    <a:pt x="3211" y="5205"/>
                  </a:lnTo>
                  <a:lnTo>
                    <a:pt x="3214" y="5195"/>
                  </a:lnTo>
                  <a:lnTo>
                    <a:pt x="3216" y="5184"/>
                  </a:lnTo>
                  <a:lnTo>
                    <a:pt x="3218" y="5175"/>
                  </a:lnTo>
                  <a:lnTo>
                    <a:pt x="3222" y="5167"/>
                  </a:lnTo>
                  <a:lnTo>
                    <a:pt x="3225" y="5164"/>
                  </a:lnTo>
                  <a:lnTo>
                    <a:pt x="3227" y="5162"/>
                  </a:lnTo>
                  <a:lnTo>
                    <a:pt x="3232" y="5161"/>
                  </a:lnTo>
                  <a:lnTo>
                    <a:pt x="3236" y="5159"/>
                  </a:lnTo>
                  <a:lnTo>
                    <a:pt x="3240" y="5161"/>
                  </a:lnTo>
                  <a:lnTo>
                    <a:pt x="3243" y="5162"/>
                  </a:lnTo>
                  <a:lnTo>
                    <a:pt x="3245" y="5164"/>
                  </a:lnTo>
                  <a:lnTo>
                    <a:pt x="3248" y="5166"/>
                  </a:lnTo>
                  <a:lnTo>
                    <a:pt x="3252" y="5172"/>
                  </a:lnTo>
                  <a:lnTo>
                    <a:pt x="3256" y="5179"/>
                  </a:lnTo>
                  <a:lnTo>
                    <a:pt x="3259" y="5187"/>
                  </a:lnTo>
                  <a:lnTo>
                    <a:pt x="3262" y="5192"/>
                  </a:lnTo>
                  <a:lnTo>
                    <a:pt x="3266" y="5195"/>
                  </a:lnTo>
                  <a:lnTo>
                    <a:pt x="3268" y="5197"/>
                  </a:lnTo>
                  <a:lnTo>
                    <a:pt x="3272" y="5198"/>
                  </a:lnTo>
                  <a:lnTo>
                    <a:pt x="3275" y="5198"/>
                  </a:lnTo>
                  <a:lnTo>
                    <a:pt x="3281" y="5198"/>
                  </a:lnTo>
                  <a:lnTo>
                    <a:pt x="3285" y="5197"/>
                  </a:lnTo>
                  <a:lnTo>
                    <a:pt x="3291" y="5196"/>
                  </a:lnTo>
                  <a:lnTo>
                    <a:pt x="3295" y="5193"/>
                  </a:lnTo>
                  <a:lnTo>
                    <a:pt x="3303" y="5187"/>
                  </a:lnTo>
                  <a:lnTo>
                    <a:pt x="3310" y="5179"/>
                  </a:lnTo>
                  <a:lnTo>
                    <a:pt x="3316" y="5170"/>
                  </a:lnTo>
                  <a:lnTo>
                    <a:pt x="3320" y="5159"/>
                  </a:lnTo>
                  <a:lnTo>
                    <a:pt x="3322" y="5148"/>
                  </a:lnTo>
                  <a:lnTo>
                    <a:pt x="3324" y="5138"/>
                  </a:lnTo>
                  <a:lnTo>
                    <a:pt x="3322" y="5130"/>
                  </a:lnTo>
                  <a:lnTo>
                    <a:pt x="3320" y="5123"/>
                  </a:lnTo>
                  <a:lnTo>
                    <a:pt x="3318" y="5117"/>
                  </a:lnTo>
                  <a:lnTo>
                    <a:pt x="3315" y="5112"/>
                  </a:lnTo>
                  <a:lnTo>
                    <a:pt x="3306" y="5102"/>
                  </a:lnTo>
                  <a:lnTo>
                    <a:pt x="3298" y="5089"/>
                  </a:lnTo>
                  <a:lnTo>
                    <a:pt x="3303" y="5088"/>
                  </a:lnTo>
                  <a:lnTo>
                    <a:pt x="3309" y="5087"/>
                  </a:lnTo>
                  <a:lnTo>
                    <a:pt x="3315" y="5086"/>
                  </a:lnTo>
                  <a:lnTo>
                    <a:pt x="3319" y="5082"/>
                  </a:lnTo>
                  <a:lnTo>
                    <a:pt x="3328" y="5077"/>
                  </a:lnTo>
                  <a:lnTo>
                    <a:pt x="3335" y="5069"/>
                  </a:lnTo>
                  <a:lnTo>
                    <a:pt x="3342" y="5060"/>
                  </a:lnTo>
                  <a:lnTo>
                    <a:pt x="3346" y="5051"/>
                  </a:lnTo>
                  <a:lnTo>
                    <a:pt x="3351" y="5039"/>
                  </a:lnTo>
                  <a:lnTo>
                    <a:pt x="3355" y="5028"/>
                  </a:lnTo>
                  <a:lnTo>
                    <a:pt x="3364" y="5006"/>
                  </a:lnTo>
                  <a:lnTo>
                    <a:pt x="3373" y="4987"/>
                  </a:lnTo>
                  <a:lnTo>
                    <a:pt x="3378" y="4978"/>
                  </a:lnTo>
                  <a:lnTo>
                    <a:pt x="3381" y="4968"/>
                  </a:lnTo>
                  <a:lnTo>
                    <a:pt x="3384" y="4957"/>
                  </a:lnTo>
                  <a:lnTo>
                    <a:pt x="3384" y="4944"/>
                  </a:lnTo>
                  <a:lnTo>
                    <a:pt x="3384" y="4940"/>
                  </a:lnTo>
                  <a:lnTo>
                    <a:pt x="3383" y="4935"/>
                  </a:lnTo>
                  <a:lnTo>
                    <a:pt x="3381" y="4931"/>
                  </a:lnTo>
                  <a:lnTo>
                    <a:pt x="3379" y="4927"/>
                  </a:lnTo>
                  <a:lnTo>
                    <a:pt x="3373" y="4919"/>
                  </a:lnTo>
                  <a:lnTo>
                    <a:pt x="3367" y="4914"/>
                  </a:lnTo>
                  <a:lnTo>
                    <a:pt x="3359" y="4909"/>
                  </a:lnTo>
                  <a:lnTo>
                    <a:pt x="3350" y="4906"/>
                  </a:lnTo>
                  <a:lnTo>
                    <a:pt x="3339" y="4903"/>
                  </a:lnTo>
                  <a:lnTo>
                    <a:pt x="3329" y="4902"/>
                  </a:lnTo>
                  <a:lnTo>
                    <a:pt x="3329" y="4876"/>
                  </a:lnTo>
                  <a:lnTo>
                    <a:pt x="3329" y="4842"/>
                  </a:lnTo>
                  <a:lnTo>
                    <a:pt x="3329" y="4812"/>
                  </a:lnTo>
                  <a:lnTo>
                    <a:pt x="3333" y="4798"/>
                  </a:lnTo>
                  <a:lnTo>
                    <a:pt x="3337" y="4784"/>
                  </a:lnTo>
                  <a:lnTo>
                    <a:pt x="3341" y="4778"/>
                  </a:lnTo>
                  <a:lnTo>
                    <a:pt x="3344" y="4771"/>
                  </a:lnTo>
                  <a:lnTo>
                    <a:pt x="3350" y="4764"/>
                  </a:lnTo>
                  <a:lnTo>
                    <a:pt x="3355" y="4758"/>
                  </a:lnTo>
                  <a:lnTo>
                    <a:pt x="3372" y="4776"/>
                  </a:lnTo>
                  <a:lnTo>
                    <a:pt x="3387" y="4796"/>
                  </a:lnTo>
                  <a:lnTo>
                    <a:pt x="3395" y="4804"/>
                  </a:lnTo>
                  <a:lnTo>
                    <a:pt x="3404" y="4810"/>
                  </a:lnTo>
                  <a:lnTo>
                    <a:pt x="3409" y="4813"/>
                  </a:lnTo>
                  <a:lnTo>
                    <a:pt x="3414" y="4814"/>
                  </a:lnTo>
                  <a:lnTo>
                    <a:pt x="3420" y="4815"/>
                  </a:lnTo>
                  <a:lnTo>
                    <a:pt x="3426" y="4816"/>
                  </a:lnTo>
                  <a:lnTo>
                    <a:pt x="3443" y="4815"/>
                  </a:lnTo>
                  <a:lnTo>
                    <a:pt x="3457" y="4813"/>
                  </a:lnTo>
                  <a:lnTo>
                    <a:pt x="3472" y="4809"/>
                  </a:lnTo>
                  <a:lnTo>
                    <a:pt x="3486" y="4805"/>
                  </a:lnTo>
                  <a:lnTo>
                    <a:pt x="3499" y="4801"/>
                  </a:lnTo>
                  <a:lnTo>
                    <a:pt x="3513" y="4797"/>
                  </a:lnTo>
                  <a:lnTo>
                    <a:pt x="3528" y="4793"/>
                  </a:lnTo>
                  <a:lnTo>
                    <a:pt x="3545" y="4792"/>
                  </a:lnTo>
                  <a:lnTo>
                    <a:pt x="3543" y="4780"/>
                  </a:lnTo>
                  <a:lnTo>
                    <a:pt x="3542" y="4769"/>
                  </a:lnTo>
                  <a:lnTo>
                    <a:pt x="3542" y="4757"/>
                  </a:lnTo>
                  <a:lnTo>
                    <a:pt x="3542" y="4747"/>
                  </a:lnTo>
                  <a:lnTo>
                    <a:pt x="3545" y="4727"/>
                  </a:lnTo>
                  <a:lnTo>
                    <a:pt x="3545" y="4703"/>
                  </a:lnTo>
                  <a:lnTo>
                    <a:pt x="3545" y="4692"/>
                  </a:lnTo>
                  <a:lnTo>
                    <a:pt x="3545" y="4681"/>
                  </a:lnTo>
                  <a:lnTo>
                    <a:pt x="3543" y="4671"/>
                  </a:lnTo>
                  <a:lnTo>
                    <a:pt x="3542" y="4662"/>
                  </a:lnTo>
                  <a:lnTo>
                    <a:pt x="3539" y="4653"/>
                  </a:lnTo>
                  <a:lnTo>
                    <a:pt x="3535" y="4645"/>
                  </a:lnTo>
                  <a:lnTo>
                    <a:pt x="3530" y="4637"/>
                  </a:lnTo>
                  <a:lnTo>
                    <a:pt x="3522" y="4629"/>
                  </a:lnTo>
                  <a:lnTo>
                    <a:pt x="3513" y="4624"/>
                  </a:lnTo>
                  <a:lnTo>
                    <a:pt x="3501" y="4618"/>
                  </a:lnTo>
                  <a:lnTo>
                    <a:pt x="3497" y="4614"/>
                  </a:lnTo>
                  <a:lnTo>
                    <a:pt x="3494" y="4611"/>
                  </a:lnTo>
                  <a:lnTo>
                    <a:pt x="3491" y="4607"/>
                  </a:lnTo>
                  <a:lnTo>
                    <a:pt x="3490" y="4601"/>
                  </a:lnTo>
                  <a:lnTo>
                    <a:pt x="3490" y="4523"/>
                  </a:lnTo>
                  <a:lnTo>
                    <a:pt x="3490" y="4517"/>
                  </a:lnTo>
                  <a:lnTo>
                    <a:pt x="3488" y="4511"/>
                  </a:lnTo>
                  <a:lnTo>
                    <a:pt x="3486" y="4507"/>
                  </a:lnTo>
                  <a:lnTo>
                    <a:pt x="3483" y="4502"/>
                  </a:lnTo>
                  <a:lnTo>
                    <a:pt x="3480" y="4498"/>
                  </a:lnTo>
                  <a:lnTo>
                    <a:pt x="3478" y="4493"/>
                  </a:lnTo>
                  <a:lnTo>
                    <a:pt x="3475" y="4488"/>
                  </a:lnTo>
                  <a:lnTo>
                    <a:pt x="3474" y="4482"/>
                  </a:lnTo>
                  <a:lnTo>
                    <a:pt x="3491" y="4477"/>
                  </a:lnTo>
                  <a:lnTo>
                    <a:pt x="3507" y="4472"/>
                  </a:lnTo>
                  <a:lnTo>
                    <a:pt x="3522" y="4467"/>
                  </a:lnTo>
                  <a:lnTo>
                    <a:pt x="3535" y="4462"/>
                  </a:lnTo>
                  <a:lnTo>
                    <a:pt x="3563" y="4448"/>
                  </a:lnTo>
                  <a:lnTo>
                    <a:pt x="3593" y="4430"/>
                  </a:lnTo>
                  <a:lnTo>
                    <a:pt x="3601" y="4416"/>
                  </a:lnTo>
                  <a:lnTo>
                    <a:pt x="3609" y="4402"/>
                  </a:lnTo>
                  <a:lnTo>
                    <a:pt x="3620" y="4391"/>
                  </a:lnTo>
                  <a:lnTo>
                    <a:pt x="3632" y="4382"/>
                  </a:lnTo>
                  <a:lnTo>
                    <a:pt x="3642" y="4372"/>
                  </a:lnTo>
                  <a:lnTo>
                    <a:pt x="3651" y="4362"/>
                  </a:lnTo>
                  <a:lnTo>
                    <a:pt x="3658" y="4352"/>
                  </a:lnTo>
                  <a:lnTo>
                    <a:pt x="3663" y="4339"/>
                  </a:lnTo>
                  <a:lnTo>
                    <a:pt x="3666" y="4334"/>
                  </a:lnTo>
                  <a:lnTo>
                    <a:pt x="3668" y="4327"/>
                  </a:lnTo>
                  <a:lnTo>
                    <a:pt x="3669" y="4319"/>
                  </a:lnTo>
                  <a:lnTo>
                    <a:pt x="3670" y="4311"/>
                  </a:lnTo>
                  <a:lnTo>
                    <a:pt x="3671" y="4305"/>
                  </a:lnTo>
                  <a:lnTo>
                    <a:pt x="3673" y="4298"/>
                  </a:lnTo>
                  <a:lnTo>
                    <a:pt x="3675" y="4294"/>
                  </a:lnTo>
                  <a:lnTo>
                    <a:pt x="3678" y="4289"/>
                  </a:lnTo>
                  <a:lnTo>
                    <a:pt x="3683" y="4285"/>
                  </a:lnTo>
                  <a:lnTo>
                    <a:pt x="3687" y="4281"/>
                  </a:lnTo>
                  <a:lnTo>
                    <a:pt x="3692" y="4279"/>
                  </a:lnTo>
                  <a:lnTo>
                    <a:pt x="3697" y="4276"/>
                  </a:lnTo>
                  <a:lnTo>
                    <a:pt x="3721" y="4267"/>
                  </a:lnTo>
                  <a:lnTo>
                    <a:pt x="3747" y="4257"/>
                  </a:lnTo>
                  <a:lnTo>
                    <a:pt x="3762" y="4250"/>
                  </a:lnTo>
                  <a:lnTo>
                    <a:pt x="3773" y="4241"/>
                  </a:lnTo>
                  <a:lnTo>
                    <a:pt x="3784" y="4232"/>
                  </a:lnTo>
                  <a:lnTo>
                    <a:pt x="3794" y="4221"/>
                  </a:lnTo>
                  <a:lnTo>
                    <a:pt x="3811" y="4200"/>
                  </a:lnTo>
                  <a:lnTo>
                    <a:pt x="3831" y="4176"/>
                  </a:lnTo>
                  <a:lnTo>
                    <a:pt x="3842" y="4167"/>
                  </a:lnTo>
                  <a:lnTo>
                    <a:pt x="3854" y="4160"/>
                  </a:lnTo>
                  <a:lnTo>
                    <a:pt x="3858" y="4156"/>
                  </a:lnTo>
                  <a:lnTo>
                    <a:pt x="3863" y="4151"/>
                  </a:lnTo>
                  <a:lnTo>
                    <a:pt x="3865" y="4147"/>
                  </a:lnTo>
                  <a:lnTo>
                    <a:pt x="3866" y="4140"/>
                  </a:lnTo>
                  <a:lnTo>
                    <a:pt x="3865" y="4130"/>
                  </a:lnTo>
                  <a:lnTo>
                    <a:pt x="3863" y="4122"/>
                  </a:lnTo>
                  <a:lnTo>
                    <a:pt x="3859" y="4114"/>
                  </a:lnTo>
                  <a:lnTo>
                    <a:pt x="3855" y="4106"/>
                  </a:lnTo>
                  <a:lnTo>
                    <a:pt x="3850" y="4099"/>
                  </a:lnTo>
                  <a:lnTo>
                    <a:pt x="3847" y="4091"/>
                  </a:lnTo>
                  <a:lnTo>
                    <a:pt x="3845" y="4083"/>
                  </a:lnTo>
                  <a:lnTo>
                    <a:pt x="3844" y="4073"/>
                  </a:lnTo>
                  <a:lnTo>
                    <a:pt x="3844" y="4071"/>
                  </a:lnTo>
                  <a:lnTo>
                    <a:pt x="3845" y="4067"/>
                  </a:lnTo>
                  <a:lnTo>
                    <a:pt x="3847" y="4066"/>
                  </a:lnTo>
                  <a:lnTo>
                    <a:pt x="3849" y="4065"/>
                  </a:lnTo>
                  <a:lnTo>
                    <a:pt x="3854" y="4063"/>
                  </a:lnTo>
                  <a:lnTo>
                    <a:pt x="3861" y="4063"/>
                  </a:lnTo>
                  <a:lnTo>
                    <a:pt x="3876" y="4065"/>
                  </a:lnTo>
                  <a:lnTo>
                    <a:pt x="3892" y="4067"/>
                  </a:lnTo>
                  <a:lnTo>
                    <a:pt x="3898" y="4066"/>
                  </a:lnTo>
                  <a:lnTo>
                    <a:pt x="3902" y="4065"/>
                  </a:lnTo>
                  <a:lnTo>
                    <a:pt x="3907" y="4063"/>
                  </a:lnTo>
                  <a:lnTo>
                    <a:pt x="3910" y="4059"/>
                  </a:lnTo>
                  <a:lnTo>
                    <a:pt x="3916" y="4050"/>
                  </a:lnTo>
                  <a:lnTo>
                    <a:pt x="3921" y="4040"/>
                  </a:lnTo>
                  <a:lnTo>
                    <a:pt x="3924" y="4029"/>
                  </a:lnTo>
                  <a:lnTo>
                    <a:pt x="3929" y="4017"/>
                  </a:lnTo>
                  <a:lnTo>
                    <a:pt x="3931" y="4012"/>
                  </a:lnTo>
                  <a:lnTo>
                    <a:pt x="3933" y="4006"/>
                  </a:lnTo>
                  <a:lnTo>
                    <a:pt x="3936" y="4000"/>
                  </a:lnTo>
                  <a:lnTo>
                    <a:pt x="3940" y="3996"/>
                  </a:lnTo>
                  <a:lnTo>
                    <a:pt x="3961" y="3979"/>
                  </a:lnTo>
                  <a:lnTo>
                    <a:pt x="3982" y="3963"/>
                  </a:lnTo>
                  <a:lnTo>
                    <a:pt x="3991" y="3955"/>
                  </a:lnTo>
                  <a:lnTo>
                    <a:pt x="3998" y="3946"/>
                  </a:lnTo>
                  <a:lnTo>
                    <a:pt x="4001" y="3940"/>
                  </a:lnTo>
                  <a:lnTo>
                    <a:pt x="4003" y="3935"/>
                  </a:lnTo>
                  <a:lnTo>
                    <a:pt x="4004" y="3929"/>
                  </a:lnTo>
                  <a:lnTo>
                    <a:pt x="4004" y="3922"/>
                  </a:lnTo>
                  <a:lnTo>
                    <a:pt x="4004" y="3916"/>
                  </a:lnTo>
                  <a:lnTo>
                    <a:pt x="4002" y="3910"/>
                  </a:lnTo>
                  <a:lnTo>
                    <a:pt x="4001" y="3904"/>
                  </a:lnTo>
                  <a:lnTo>
                    <a:pt x="3998" y="3900"/>
                  </a:lnTo>
                  <a:lnTo>
                    <a:pt x="3991" y="3891"/>
                  </a:lnTo>
                  <a:lnTo>
                    <a:pt x="3982" y="3880"/>
                  </a:lnTo>
                  <a:lnTo>
                    <a:pt x="3989" y="3870"/>
                  </a:lnTo>
                  <a:lnTo>
                    <a:pt x="3994" y="3859"/>
                  </a:lnTo>
                  <a:lnTo>
                    <a:pt x="3998" y="3849"/>
                  </a:lnTo>
                  <a:lnTo>
                    <a:pt x="4000" y="3837"/>
                  </a:lnTo>
                  <a:lnTo>
                    <a:pt x="4001" y="3815"/>
                  </a:lnTo>
                  <a:lnTo>
                    <a:pt x="4001" y="3790"/>
                  </a:lnTo>
                  <a:lnTo>
                    <a:pt x="4001" y="3764"/>
                  </a:lnTo>
                  <a:lnTo>
                    <a:pt x="4000" y="3740"/>
                  </a:lnTo>
                  <a:lnTo>
                    <a:pt x="4000" y="3717"/>
                  </a:lnTo>
                  <a:lnTo>
                    <a:pt x="4001" y="3691"/>
                  </a:lnTo>
                  <a:lnTo>
                    <a:pt x="4024" y="3688"/>
                  </a:lnTo>
                  <a:lnTo>
                    <a:pt x="4035" y="3686"/>
                  </a:lnTo>
                  <a:lnTo>
                    <a:pt x="4045" y="3684"/>
                  </a:lnTo>
                  <a:lnTo>
                    <a:pt x="4053" y="3683"/>
                  </a:lnTo>
                  <a:lnTo>
                    <a:pt x="4060" y="3682"/>
                  </a:lnTo>
                  <a:lnTo>
                    <a:pt x="4067" y="3679"/>
                  </a:lnTo>
                  <a:lnTo>
                    <a:pt x="4072" y="3674"/>
                  </a:lnTo>
                  <a:lnTo>
                    <a:pt x="4084" y="3664"/>
                  </a:lnTo>
                  <a:lnTo>
                    <a:pt x="4094" y="3653"/>
                  </a:lnTo>
                  <a:lnTo>
                    <a:pt x="4109" y="3663"/>
                  </a:lnTo>
                  <a:lnTo>
                    <a:pt x="4122" y="3673"/>
                  </a:lnTo>
                  <a:lnTo>
                    <a:pt x="4128" y="3678"/>
                  </a:lnTo>
                  <a:lnTo>
                    <a:pt x="4136" y="3681"/>
                  </a:lnTo>
                  <a:lnTo>
                    <a:pt x="4144" y="3683"/>
                  </a:lnTo>
                  <a:lnTo>
                    <a:pt x="4153" y="3684"/>
                  </a:lnTo>
                  <a:lnTo>
                    <a:pt x="4161" y="3683"/>
                  </a:lnTo>
                  <a:lnTo>
                    <a:pt x="4168" y="3681"/>
                  </a:lnTo>
                  <a:lnTo>
                    <a:pt x="4173" y="3676"/>
                  </a:lnTo>
                  <a:lnTo>
                    <a:pt x="4180" y="3672"/>
                  </a:lnTo>
                  <a:lnTo>
                    <a:pt x="4186" y="3667"/>
                  </a:lnTo>
                  <a:lnTo>
                    <a:pt x="4191" y="3663"/>
                  </a:lnTo>
                  <a:lnTo>
                    <a:pt x="4199" y="3659"/>
                  </a:lnTo>
                  <a:lnTo>
                    <a:pt x="4207" y="3658"/>
                  </a:lnTo>
                  <a:lnTo>
                    <a:pt x="4217" y="3659"/>
                  </a:lnTo>
                  <a:lnTo>
                    <a:pt x="4228" y="3661"/>
                  </a:lnTo>
                  <a:lnTo>
                    <a:pt x="4237" y="3662"/>
                  </a:lnTo>
                  <a:lnTo>
                    <a:pt x="4246" y="3665"/>
                  </a:lnTo>
                  <a:lnTo>
                    <a:pt x="4254" y="3669"/>
                  </a:lnTo>
                  <a:lnTo>
                    <a:pt x="4262" y="3672"/>
                  </a:lnTo>
                  <a:lnTo>
                    <a:pt x="4268" y="3676"/>
                  </a:lnTo>
                  <a:lnTo>
                    <a:pt x="4275" y="3681"/>
                  </a:lnTo>
                  <a:lnTo>
                    <a:pt x="4289" y="3692"/>
                  </a:lnTo>
                  <a:lnTo>
                    <a:pt x="4300" y="3706"/>
                  </a:lnTo>
                  <a:lnTo>
                    <a:pt x="4310" y="3721"/>
                  </a:lnTo>
                  <a:lnTo>
                    <a:pt x="4320" y="3737"/>
                  </a:lnTo>
                  <a:lnTo>
                    <a:pt x="4341" y="3771"/>
                  </a:lnTo>
                  <a:lnTo>
                    <a:pt x="4361" y="3804"/>
                  </a:lnTo>
                  <a:lnTo>
                    <a:pt x="4373" y="3821"/>
                  </a:lnTo>
                  <a:lnTo>
                    <a:pt x="4386" y="3838"/>
                  </a:lnTo>
                  <a:lnTo>
                    <a:pt x="4400" y="3853"/>
                  </a:lnTo>
                  <a:lnTo>
                    <a:pt x="4416" y="3868"/>
                  </a:lnTo>
                  <a:lnTo>
                    <a:pt x="4428" y="3859"/>
                  </a:lnTo>
                  <a:lnTo>
                    <a:pt x="4439" y="3852"/>
                  </a:lnTo>
                  <a:lnTo>
                    <a:pt x="4451" y="3845"/>
                  </a:lnTo>
                  <a:lnTo>
                    <a:pt x="4462" y="3840"/>
                  </a:lnTo>
                  <a:lnTo>
                    <a:pt x="4485" y="3828"/>
                  </a:lnTo>
                  <a:lnTo>
                    <a:pt x="4506" y="3818"/>
                  </a:lnTo>
                  <a:lnTo>
                    <a:pt x="4528" y="3808"/>
                  </a:lnTo>
                  <a:lnTo>
                    <a:pt x="4549" y="3797"/>
                  </a:lnTo>
                  <a:lnTo>
                    <a:pt x="4559" y="3790"/>
                  </a:lnTo>
                  <a:lnTo>
                    <a:pt x="4571" y="3783"/>
                  </a:lnTo>
                  <a:lnTo>
                    <a:pt x="4582" y="3774"/>
                  </a:lnTo>
                  <a:lnTo>
                    <a:pt x="4592" y="3765"/>
                  </a:lnTo>
                  <a:lnTo>
                    <a:pt x="4605" y="3776"/>
                  </a:lnTo>
                  <a:lnTo>
                    <a:pt x="4615" y="3788"/>
                  </a:lnTo>
                  <a:lnTo>
                    <a:pt x="4621" y="3792"/>
                  </a:lnTo>
                  <a:lnTo>
                    <a:pt x="4626" y="3797"/>
                  </a:lnTo>
                  <a:lnTo>
                    <a:pt x="4633" y="3799"/>
                  </a:lnTo>
                  <a:lnTo>
                    <a:pt x="4641" y="3800"/>
                  </a:lnTo>
                  <a:lnTo>
                    <a:pt x="4658" y="3800"/>
                  </a:lnTo>
                  <a:lnTo>
                    <a:pt x="4673" y="3798"/>
                  </a:lnTo>
                  <a:lnTo>
                    <a:pt x="4689" y="3795"/>
                  </a:lnTo>
                  <a:lnTo>
                    <a:pt x="4702" y="3792"/>
                  </a:lnTo>
                  <a:lnTo>
                    <a:pt x="4732" y="3783"/>
                  </a:lnTo>
                  <a:lnTo>
                    <a:pt x="4763" y="3775"/>
                  </a:lnTo>
                  <a:lnTo>
                    <a:pt x="4779" y="3771"/>
                  </a:lnTo>
                  <a:lnTo>
                    <a:pt x="4795" y="3765"/>
                  </a:lnTo>
                  <a:lnTo>
                    <a:pt x="4810" y="3759"/>
                  </a:lnTo>
                  <a:lnTo>
                    <a:pt x="4822" y="3752"/>
                  </a:lnTo>
                  <a:lnTo>
                    <a:pt x="4828" y="3748"/>
                  </a:lnTo>
                  <a:lnTo>
                    <a:pt x="4834" y="3743"/>
                  </a:lnTo>
                  <a:lnTo>
                    <a:pt x="4838" y="3738"/>
                  </a:lnTo>
                  <a:lnTo>
                    <a:pt x="4843" y="3732"/>
                  </a:lnTo>
                  <a:lnTo>
                    <a:pt x="4845" y="3726"/>
                  </a:lnTo>
                  <a:lnTo>
                    <a:pt x="4848" y="3720"/>
                  </a:lnTo>
                  <a:lnTo>
                    <a:pt x="4849" y="3712"/>
                  </a:lnTo>
                  <a:lnTo>
                    <a:pt x="4849" y="3704"/>
                  </a:lnTo>
                  <a:lnTo>
                    <a:pt x="4848" y="3693"/>
                  </a:lnTo>
                  <a:lnTo>
                    <a:pt x="4846" y="3683"/>
                  </a:lnTo>
                  <a:lnTo>
                    <a:pt x="4842" y="3675"/>
                  </a:lnTo>
                  <a:lnTo>
                    <a:pt x="4837" y="3666"/>
                  </a:lnTo>
                  <a:lnTo>
                    <a:pt x="4832" y="3658"/>
                  </a:lnTo>
                  <a:lnTo>
                    <a:pt x="4828" y="3650"/>
                  </a:lnTo>
                  <a:lnTo>
                    <a:pt x="4826" y="3640"/>
                  </a:lnTo>
                  <a:lnTo>
                    <a:pt x="4825" y="3630"/>
                  </a:lnTo>
                  <a:lnTo>
                    <a:pt x="4825" y="3624"/>
                  </a:lnTo>
                  <a:lnTo>
                    <a:pt x="4826" y="3620"/>
                  </a:lnTo>
                  <a:lnTo>
                    <a:pt x="4828" y="3616"/>
                  </a:lnTo>
                  <a:lnTo>
                    <a:pt x="4831" y="3613"/>
                  </a:lnTo>
                  <a:lnTo>
                    <a:pt x="4838" y="3607"/>
                  </a:lnTo>
                  <a:lnTo>
                    <a:pt x="4847" y="3603"/>
                  </a:lnTo>
                  <a:lnTo>
                    <a:pt x="4857" y="3599"/>
                  </a:lnTo>
                  <a:lnTo>
                    <a:pt x="4868" y="3595"/>
                  </a:lnTo>
                  <a:lnTo>
                    <a:pt x="4872" y="3592"/>
                  </a:lnTo>
                  <a:lnTo>
                    <a:pt x="4877" y="3589"/>
                  </a:lnTo>
                  <a:lnTo>
                    <a:pt x="4881" y="3586"/>
                  </a:lnTo>
                  <a:lnTo>
                    <a:pt x="4885" y="3581"/>
                  </a:lnTo>
                  <a:lnTo>
                    <a:pt x="4888" y="3577"/>
                  </a:lnTo>
                  <a:lnTo>
                    <a:pt x="4890" y="3572"/>
                  </a:lnTo>
                  <a:lnTo>
                    <a:pt x="4892" y="3568"/>
                  </a:lnTo>
                  <a:lnTo>
                    <a:pt x="4894" y="3563"/>
                  </a:lnTo>
                  <a:lnTo>
                    <a:pt x="4895" y="3553"/>
                  </a:lnTo>
                  <a:lnTo>
                    <a:pt x="4895" y="3544"/>
                  </a:lnTo>
                  <a:lnTo>
                    <a:pt x="4894" y="3534"/>
                  </a:lnTo>
                  <a:lnTo>
                    <a:pt x="4895" y="3524"/>
                  </a:lnTo>
                  <a:lnTo>
                    <a:pt x="4896" y="3519"/>
                  </a:lnTo>
                  <a:lnTo>
                    <a:pt x="4897" y="3514"/>
                  </a:lnTo>
                  <a:lnTo>
                    <a:pt x="4898" y="3509"/>
                  </a:lnTo>
                  <a:lnTo>
                    <a:pt x="4902" y="3504"/>
                  </a:lnTo>
                  <a:lnTo>
                    <a:pt x="4907" y="3496"/>
                  </a:lnTo>
                  <a:lnTo>
                    <a:pt x="4915" y="3490"/>
                  </a:lnTo>
                  <a:lnTo>
                    <a:pt x="4922" y="3484"/>
                  </a:lnTo>
                  <a:lnTo>
                    <a:pt x="4930" y="3478"/>
                  </a:lnTo>
                  <a:lnTo>
                    <a:pt x="4936" y="3473"/>
                  </a:lnTo>
                  <a:lnTo>
                    <a:pt x="4941" y="3466"/>
                  </a:lnTo>
                  <a:lnTo>
                    <a:pt x="4943" y="3462"/>
                  </a:lnTo>
                  <a:lnTo>
                    <a:pt x="4945" y="3458"/>
                  </a:lnTo>
                  <a:lnTo>
                    <a:pt x="4946" y="3453"/>
                  </a:lnTo>
                  <a:lnTo>
                    <a:pt x="4946" y="3449"/>
                  </a:lnTo>
                  <a:lnTo>
                    <a:pt x="4946" y="3444"/>
                  </a:lnTo>
                  <a:lnTo>
                    <a:pt x="4945" y="3441"/>
                  </a:lnTo>
                  <a:lnTo>
                    <a:pt x="4943" y="3437"/>
                  </a:lnTo>
                  <a:lnTo>
                    <a:pt x="4941" y="3434"/>
                  </a:lnTo>
                  <a:lnTo>
                    <a:pt x="4936" y="3428"/>
                  </a:lnTo>
                  <a:lnTo>
                    <a:pt x="4930" y="3424"/>
                  </a:lnTo>
                  <a:lnTo>
                    <a:pt x="4924" y="3418"/>
                  </a:lnTo>
                  <a:lnTo>
                    <a:pt x="4919" y="3413"/>
                  </a:lnTo>
                  <a:lnTo>
                    <a:pt x="4917" y="3409"/>
                  </a:lnTo>
                  <a:lnTo>
                    <a:pt x="4915" y="3406"/>
                  </a:lnTo>
                  <a:lnTo>
                    <a:pt x="4914" y="3402"/>
                  </a:lnTo>
                  <a:lnTo>
                    <a:pt x="4914" y="3399"/>
                  </a:lnTo>
                  <a:lnTo>
                    <a:pt x="4914" y="3392"/>
                  </a:lnTo>
                  <a:lnTo>
                    <a:pt x="4915" y="3385"/>
                  </a:lnTo>
                  <a:lnTo>
                    <a:pt x="4917" y="3381"/>
                  </a:lnTo>
                  <a:lnTo>
                    <a:pt x="4919" y="3375"/>
                  </a:lnTo>
                  <a:lnTo>
                    <a:pt x="4924" y="3366"/>
                  </a:lnTo>
                  <a:lnTo>
                    <a:pt x="4932" y="3357"/>
                  </a:lnTo>
                  <a:lnTo>
                    <a:pt x="4948" y="3340"/>
                  </a:lnTo>
                  <a:lnTo>
                    <a:pt x="4965" y="3321"/>
                  </a:lnTo>
                  <a:lnTo>
                    <a:pt x="4975" y="3308"/>
                  </a:lnTo>
                  <a:lnTo>
                    <a:pt x="4985" y="3297"/>
                  </a:lnTo>
                  <a:lnTo>
                    <a:pt x="4996" y="3287"/>
                  </a:lnTo>
                  <a:lnTo>
                    <a:pt x="5006" y="3278"/>
                  </a:lnTo>
                  <a:lnTo>
                    <a:pt x="5027" y="3257"/>
                  </a:lnTo>
                  <a:lnTo>
                    <a:pt x="5049" y="3235"/>
                  </a:lnTo>
                  <a:lnTo>
                    <a:pt x="5061" y="3220"/>
                  </a:lnTo>
                  <a:lnTo>
                    <a:pt x="5071" y="3205"/>
                  </a:lnTo>
                  <a:lnTo>
                    <a:pt x="5079" y="3190"/>
                  </a:lnTo>
                  <a:lnTo>
                    <a:pt x="5087" y="3176"/>
                  </a:lnTo>
                  <a:lnTo>
                    <a:pt x="5093" y="3161"/>
                  </a:lnTo>
                  <a:lnTo>
                    <a:pt x="5100" y="3145"/>
                  </a:lnTo>
                  <a:lnTo>
                    <a:pt x="5104" y="3128"/>
                  </a:lnTo>
                  <a:lnTo>
                    <a:pt x="5110" y="3109"/>
                  </a:lnTo>
                  <a:lnTo>
                    <a:pt x="5113" y="3087"/>
                  </a:lnTo>
                  <a:lnTo>
                    <a:pt x="5116" y="3066"/>
                  </a:lnTo>
                  <a:lnTo>
                    <a:pt x="5117" y="3056"/>
                  </a:lnTo>
                  <a:lnTo>
                    <a:pt x="5121" y="3049"/>
                  </a:lnTo>
                  <a:lnTo>
                    <a:pt x="5124" y="3045"/>
                  </a:lnTo>
                  <a:lnTo>
                    <a:pt x="5127" y="3043"/>
                  </a:lnTo>
                  <a:lnTo>
                    <a:pt x="5131" y="3042"/>
                  </a:lnTo>
                  <a:lnTo>
                    <a:pt x="5136" y="3042"/>
                  </a:lnTo>
                  <a:lnTo>
                    <a:pt x="5143" y="3042"/>
                  </a:lnTo>
                  <a:lnTo>
                    <a:pt x="5150" y="3044"/>
                  </a:lnTo>
                  <a:lnTo>
                    <a:pt x="5155" y="3048"/>
                  </a:lnTo>
                  <a:lnTo>
                    <a:pt x="5161" y="3052"/>
                  </a:lnTo>
                  <a:lnTo>
                    <a:pt x="5165" y="3056"/>
                  </a:lnTo>
                  <a:lnTo>
                    <a:pt x="5171" y="3060"/>
                  </a:lnTo>
                  <a:lnTo>
                    <a:pt x="5177" y="3064"/>
                  </a:lnTo>
                  <a:lnTo>
                    <a:pt x="5184" y="3067"/>
                  </a:lnTo>
                  <a:lnTo>
                    <a:pt x="5193" y="3069"/>
                  </a:lnTo>
                  <a:lnTo>
                    <a:pt x="5201" y="3070"/>
                  </a:lnTo>
                  <a:lnTo>
                    <a:pt x="5209" y="3070"/>
                  </a:lnTo>
                  <a:lnTo>
                    <a:pt x="5215" y="3070"/>
                  </a:lnTo>
                  <a:lnTo>
                    <a:pt x="5231" y="3069"/>
                  </a:lnTo>
                  <a:lnTo>
                    <a:pt x="5248" y="3070"/>
                  </a:lnTo>
                  <a:lnTo>
                    <a:pt x="5255" y="3073"/>
                  </a:lnTo>
                  <a:lnTo>
                    <a:pt x="5261" y="3075"/>
                  </a:lnTo>
                  <a:lnTo>
                    <a:pt x="5266" y="3078"/>
                  </a:lnTo>
                  <a:lnTo>
                    <a:pt x="5272" y="3082"/>
                  </a:lnTo>
                  <a:lnTo>
                    <a:pt x="5278" y="3084"/>
                  </a:lnTo>
                  <a:lnTo>
                    <a:pt x="5283" y="3087"/>
                  </a:lnTo>
                  <a:lnTo>
                    <a:pt x="5289" y="3090"/>
                  </a:lnTo>
                  <a:lnTo>
                    <a:pt x="5297" y="3090"/>
                  </a:lnTo>
                  <a:lnTo>
                    <a:pt x="5300" y="3090"/>
                  </a:lnTo>
                  <a:lnTo>
                    <a:pt x="5304" y="3089"/>
                  </a:lnTo>
                  <a:lnTo>
                    <a:pt x="5307" y="3086"/>
                  </a:lnTo>
                  <a:lnTo>
                    <a:pt x="5310" y="3084"/>
                  </a:lnTo>
                  <a:lnTo>
                    <a:pt x="5313" y="3082"/>
                  </a:lnTo>
                  <a:lnTo>
                    <a:pt x="5314" y="3078"/>
                  </a:lnTo>
                  <a:lnTo>
                    <a:pt x="5315" y="3074"/>
                  </a:lnTo>
                  <a:lnTo>
                    <a:pt x="5316" y="3070"/>
                  </a:lnTo>
                  <a:lnTo>
                    <a:pt x="5315" y="3056"/>
                  </a:lnTo>
                  <a:lnTo>
                    <a:pt x="5312" y="3042"/>
                  </a:lnTo>
                  <a:lnTo>
                    <a:pt x="5308" y="3028"/>
                  </a:lnTo>
                  <a:lnTo>
                    <a:pt x="5303" y="3017"/>
                  </a:lnTo>
                  <a:lnTo>
                    <a:pt x="5298" y="3005"/>
                  </a:lnTo>
                  <a:lnTo>
                    <a:pt x="5295" y="2991"/>
                  </a:lnTo>
                  <a:lnTo>
                    <a:pt x="5291" y="2978"/>
                  </a:lnTo>
                  <a:lnTo>
                    <a:pt x="5290" y="2963"/>
                  </a:lnTo>
                  <a:lnTo>
                    <a:pt x="5290" y="2933"/>
                  </a:lnTo>
                  <a:lnTo>
                    <a:pt x="5289" y="2906"/>
                  </a:lnTo>
                  <a:lnTo>
                    <a:pt x="5290" y="2894"/>
                  </a:lnTo>
                  <a:lnTo>
                    <a:pt x="5292" y="2880"/>
                  </a:lnTo>
                  <a:lnTo>
                    <a:pt x="5295" y="2866"/>
                  </a:lnTo>
                  <a:lnTo>
                    <a:pt x="5299" y="2852"/>
                  </a:lnTo>
                  <a:lnTo>
                    <a:pt x="5305" y="2844"/>
                  </a:lnTo>
                  <a:lnTo>
                    <a:pt x="5309" y="2836"/>
                  </a:lnTo>
                  <a:lnTo>
                    <a:pt x="5312" y="2833"/>
                  </a:lnTo>
                  <a:lnTo>
                    <a:pt x="5314" y="2829"/>
                  </a:lnTo>
                  <a:lnTo>
                    <a:pt x="5315" y="2825"/>
                  </a:lnTo>
                  <a:lnTo>
                    <a:pt x="5316" y="2820"/>
                  </a:lnTo>
                  <a:lnTo>
                    <a:pt x="5315" y="2811"/>
                  </a:lnTo>
                  <a:lnTo>
                    <a:pt x="5313" y="2804"/>
                  </a:lnTo>
                  <a:lnTo>
                    <a:pt x="5309" y="2797"/>
                  </a:lnTo>
                  <a:lnTo>
                    <a:pt x="5306" y="2791"/>
                  </a:lnTo>
                  <a:lnTo>
                    <a:pt x="5295" y="2779"/>
                  </a:lnTo>
                  <a:lnTo>
                    <a:pt x="5283" y="2769"/>
                  </a:lnTo>
                  <a:lnTo>
                    <a:pt x="5271" y="2759"/>
                  </a:lnTo>
                  <a:lnTo>
                    <a:pt x="5261" y="2748"/>
                  </a:lnTo>
                  <a:lnTo>
                    <a:pt x="5256" y="2741"/>
                  </a:lnTo>
                  <a:lnTo>
                    <a:pt x="5253" y="2734"/>
                  </a:lnTo>
                  <a:lnTo>
                    <a:pt x="5250" y="2726"/>
                  </a:lnTo>
                  <a:lnTo>
                    <a:pt x="5250" y="2718"/>
                  </a:lnTo>
                  <a:lnTo>
                    <a:pt x="5250" y="2707"/>
                  </a:lnTo>
                  <a:lnTo>
                    <a:pt x="5250" y="2697"/>
                  </a:lnTo>
                  <a:lnTo>
                    <a:pt x="5250" y="2686"/>
                  </a:lnTo>
                  <a:lnTo>
                    <a:pt x="5250" y="2675"/>
                  </a:lnTo>
                  <a:lnTo>
                    <a:pt x="5261" y="2673"/>
                  </a:lnTo>
                  <a:lnTo>
                    <a:pt x="5271" y="2669"/>
                  </a:lnTo>
                  <a:lnTo>
                    <a:pt x="5281" y="2665"/>
                  </a:lnTo>
                  <a:lnTo>
                    <a:pt x="5290" y="2660"/>
                  </a:lnTo>
                  <a:lnTo>
                    <a:pt x="5298" y="2655"/>
                  </a:lnTo>
                  <a:lnTo>
                    <a:pt x="5304" y="2647"/>
                  </a:lnTo>
                  <a:lnTo>
                    <a:pt x="5306" y="2642"/>
                  </a:lnTo>
                  <a:lnTo>
                    <a:pt x="5308" y="2638"/>
                  </a:lnTo>
                  <a:lnTo>
                    <a:pt x="5309" y="2633"/>
                  </a:lnTo>
                  <a:lnTo>
                    <a:pt x="5309" y="2627"/>
                  </a:lnTo>
                  <a:lnTo>
                    <a:pt x="5309" y="2562"/>
                  </a:lnTo>
                  <a:lnTo>
                    <a:pt x="5309" y="2552"/>
                  </a:lnTo>
                  <a:lnTo>
                    <a:pt x="5307" y="2542"/>
                  </a:lnTo>
                  <a:lnTo>
                    <a:pt x="5305" y="2533"/>
                  </a:lnTo>
                  <a:lnTo>
                    <a:pt x="5301" y="2526"/>
                  </a:lnTo>
                  <a:lnTo>
                    <a:pt x="5298" y="2518"/>
                  </a:lnTo>
                  <a:lnTo>
                    <a:pt x="5293" y="2511"/>
                  </a:lnTo>
                  <a:lnTo>
                    <a:pt x="5288" y="2504"/>
                  </a:lnTo>
                  <a:lnTo>
                    <a:pt x="5282" y="2497"/>
                  </a:lnTo>
                  <a:lnTo>
                    <a:pt x="5255" y="2471"/>
                  </a:lnTo>
                  <a:lnTo>
                    <a:pt x="5226" y="2444"/>
                  </a:lnTo>
                  <a:lnTo>
                    <a:pt x="5219" y="2435"/>
                  </a:lnTo>
                  <a:lnTo>
                    <a:pt x="5214" y="2426"/>
                  </a:lnTo>
                  <a:lnTo>
                    <a:pt x="5211" y="2417"/>
                  </a:lnTo>
                  <a:lnTo>
                    <a:pt x="5207" y="2407"/>
                  </a:lnTo>
                  <a:lnTo>
                    <a:pt x="5205" y="2397"/>
                  </a:lnTo>
                  <a:lnTo>
                    <a:pt x="5203" y="2387"/>
                  </a:lnTo>
                  <a:lnTo>
                    <a:pt x="5199" y="2377"/>
                  </a:lnTo>
                  <a:lnTo>
                    <a:pt x="5194" y="2367"/>
                  </a:lnTo>
                  <a:lnTo>
                    <a:pt x="5190" y="2361"/>
                  </a:lnTo>
                  <a:lnTo>
                    <a:pt x="5186" y="2358"/>
                  </a:lnTo>
                  <a:lnTo>
                    <a:pt x="5184" y="2356"/>
                  </a:lnTo>
                  <a:lnTo>
                    <a:pt x="5182" y="2353"/>
                  </a:lnTo>
                  <a:lnTo>
                    <a:pt x="5181" y="2350"/>
                  </a:lnTo>
                  <a:lnTo>
                    <a:pt x="5181" y="2348"/>
                  </a:lnTo>
                  <a:lnTo>
                    <a:pt x="5181" y="2342"/>
                  </a:lnTo>
                  <a:lnTo>
                    <a:pt x="5184" y="2336"/>
                  </a:lnTo>
                  <a:lnTo>
                    <a:pt x="5186" y="2332"/>
                  </a:lnTo>
                  <a:lnTo>
                    <a:pt x="5190" y="2328"/>
                  </a:lnTo>
                  <a:lnTo>
                    <a:pt x="5198" y="2320"/>
                  </a:lnTo>
                  <a:lnTo>
                    <a:pt x="5206" y="2311"/>
                  </a:lnTo>
                  <a:lnTo>
                    <a:pt x="5212" y="2300"/>
                  </a:lnTo>
                  <a:lnTo>
                    <a:pt x="5216" y="2288"/>
                  </a:lnTo>
                  <a:lnTo>
                    <a:pt x="5219" y="2282"/>
                  </a:lnTo>
                  <a:lnTo>
                    <a:pt x="5222" y="2277"/>
                  </a:lnTo>
                  <a:lnTo>
                    <a:pt x="5224" y="2276"/>
                  </a:lnTo>
                  <a:lnTo>
                    <a:pt x="5227" y="2274"/>
                  </a:lnTo>
                  <a:lnTo>
                    <a:pt x="5229" y="2274"/>
                  </a:lnTo>
                  <a:lnTo>
                    <a:pt x="5232" y="2273"/>
                  </a:lnTo>
                  <a:lnTo>
                    <a:pt x="5241" y="2276"/>
                  </a:lnTo>
                  <a:lnTo>
                    <a:pt x="5252" y="2280"/>
                  </a:lnTo>
                  <a:lnTo>
                    <a:pt x="5261" y="2279"/>
                  </a:lnTo>
                  <a:lnTo>
                    <a:pt x="5269" y="2276"/>
                  </a:lnTo>
                  <a:lnTo>
                    <a:pt x="5274" y="2272"/>
                  </a:lnTo>
                  <a:lnTo>
                    <a:pt x="5281" y="2266"/>
                  </a:lnTo>
                  <a:lnTo>
                    <a:pt x="5291" y="2252"/>
                  </a:lnTo>
                  <a:lnTo>
                    <a:pt x="5303" y="2238"/>
                  </a:lnTo>
                  <a:lnTo>
                    <a:pt x="5307" y="2233"/>
                  </a:lnTo>
                  <a:lnTo>
                    <a:pt x="5312" y="2230"/>
                  </a:lnTo>
                  <a:lnTo>
                    <a:pt x="5317" y="2228"/>
                  </a:lnTo>
                  <a:lnTo>
                    <a:pt x="5322" y="2225"/>
                  </a:lnTo>
                  <a:lnTo>
                    <a:pt x="5327" y="2223"/>
                  </a:lnTo>
                  <a:lnTo>
                    <a:pt x="5332" y="2220"/>
                  </a:lnTo>
                  <a:lnTo>
                    <a:pt x="5337" y="2216"/>
                  </a:lnTo>
                  <a:lnTo>
                    <a:pt x="5341" y="2213"/>
                  </a:lnTo>
                  <a:lnTo>
                    <a:pt x="5348" y="2204"/>
                  </a:lnTo>
                  <a:lnTo>
                    <a:pt x="5352" y="2195"/>
                  </a:lnTo>
                  <a:lnTo>
                    <a:pt x="5356" y="2186"/>
                  </a:lnTo>
                  <a:lnTo>
                    <a:pt x="5357" y="2177"/>
                  </a:lnTo>
                  <a:lnTo>
                    <a:pt x="5359" y="2156"/>
                  </a:lnTo>
                  <a:lnTo>
                    <a:pt x="5364" y="2135"/>
                  </a:lnTo>
                  <a:lnTo>
                    <a:pt x="5367" y="2128"/>
                  </a:lnTo>
                  <a:lnTo>
                    <a:pt x="5371" y="2122"/>
                  </a:lnTo>
                  <a:lnTo>
                    <a:pt x="5376" y="2118"/>
                  </a:lnTo>
                  <a:lnTo>
                    <a:pt x="5381" y="2113"/>
                  </a:lnTo>
                  <a:lnTo>
                    <a:pt x="5386" y="2109"/>
                  </a:lnTo>
                  <a:lnTo>
                    <a:pt x="5392" y="2104"/>
                  </a:lnTo>
                  <a:lnTo>
                    <a:pt x="5398" y="2100"/>
                  </a:lnTo>
                  <a:lnTo>
                    <a:pt x="5402" y="2094"/>
                  </a:lnTo>
                  <a:lnTo>
                    <a:pt x="5409" y="2083"/>
                  </a:lnTo>
                  <a:lnTo>
                    <a:pt x="5414" y="2071"/>
                  </a:lnTo>
                  <a:lnTo>
                    <a:pt x="5416" y="2060"/>
                  </a:lnTo>
                  <a:lnTo>
                    <a:pt x="5417" y="2047"/>
                  </a:lnTo>
                  <a:lnTo>
                    <a:pt x="5416" y="2024"/>
                  </a:lnTo>
                  <a:lnTo>
                    <a:pt x="5416" y="1996"/>
                  </a:lnTo>
                  <a:lnTo>
                    <a:pt x="5415" y="1989"/>
                  </a:lnTo>
                  <a:lnTo>
                    <a:pt x="5412" y="1981"/>
                  </a:lnTo>
                  <a:lnTo>
                    <a:pt x="5410" y="1974"/>
                  </a:lnTo>
                  <a:lnTo>
                    <a:pt x="5406" y="1967"/>
                  </a:lnTo>
                  <a:lnTo>
                    <a:pt x="5397" y="1956"/>
                  </a:lnTo>
                  <a:lnTo>
                    <a:pt x="5385" y="1944"/>
                  </a:lnTo>
                  <a:lnTo>
                    <a:pt x="5375" y="1933"/>
                  </a:lnTo>
                  <a:lnTo>
                    <a:pt x="5365" y="1922"/>
                  </a:lnTo>
                  <a:lnTo>
                    <a:pt x="5361" y="1915"/>
                  </a:lnTo>
                  <a:lnTo>
                    <a:pt x="5358" y="1908"/>
                  </a:lnTo>
                  <a:lnTo>
                    <a:pt x="5357" y="1900"/>
                  </a:lnTo>
                  <a:lnTo>
                    <a:pt x="5356" y="1892"/>
                  </a:lnTo>
                  <a:lnTo>
                    <a:pt x="5356" y="1822"/>
                  </a:lnTo>
                  <a:lnTo>
                    <a:pt x="5357" y="1811"/>
                  </a:lnTo>
                  <a:lnTo>
                    <a:pt x="5358" y="1800"/>
                  </a:lnTo>
                  <a:lnTo>
                    <a:pt x="5360" y="1790"/>
                  </a:lnTo>
                  <a:lnTo>
                    <a:pt x="5360" y="1778"/>
                  </a:lnTo>
                  <a:lnTo>
                    <a:pt x="5360" y="1772"/>
                  </a:lnTo>
                  <a:lnTo>
                    <a:pt x="5359" y="1766"/>
                  </a:lnTo>
                  <a:lnTo>
                    <a:pt x="5358" y="1761"/>
                  </a:lnTo>
                  <a:lnTo>
                    <a:pt x="5356" y="1755"/>
                  </a:lnTo>
                  <a:lnTo>
                    <a:pt x="5351" y="1746"/>
                  </a:lnTo>
                  <a:lnTo>
                    <a:pt x="5344" y="1737"/>
                  </a:lnTo>
                  <a:lnTo>
                    <a:pt x="5338" y="1728"/>
                  </a:lnTo>
                  <a:lnTo>
                    <a:pt x="5331" y="1719"/>
                  </a:lnTo>
                  <a:lnTo>
                    <a:pt x="5324" y="1709"/>
                  </a:lnTo>
                  <a:lnTo>
                    <a:pt x="5320" y="1699"/>
                  </a:lnTo>
                  <a:lnTo>
                    <a:pt x="5305" y="1662"/>
                  </a:lnTo>
                  <a:lnTo>
                    <a:pt x="5293" y="1629"/>
                  </a:lnTo>
                  <a:lnTo>
                    <a:pt x="5287" y="1614"/>
                  </a:lnTo>
                  <a:lnTo>
                    <a:pt x="5280" y="1598"/>
                  </a:lnTo>
                  <a:lnTo>
                    <a:pt x="5272" y="1581"/>
                  </a:lnTo>
                  <a:lnTo>
                    <a:pt x="5261" y="1563"/>
                  </a:lnTo>
                  <a:lnTo>
                    <a:pt x="5256" y="1556"/>
                  </a:lnTo>
                  <a:lnTo>
                    <a:pt x="5252" y="1549"/>
                  </a:lnTo>
                  <a:lnTo>
                    <a:pt x="5246" y="1543"/>
                  </a:lnTo>
                  <a:lnTo>
                    <a:pt x="5240" y="1538"/>
                  </a:lnTo>
                  <a:lnTo>
                    <a:pt x="5229" y="1529"/>
                  </a:lnTo>
                  <a:lnTo>
                    <a:pt x="5218" y="1520"/>
                  </a:lnTo>
                  <a:lnTo>
                    <a:pt x="5205" y="1510"/>
                  </a:lnTo>
                  <a:lnTo>
                    <a:pt x="5194" y="1501"/>
                  </a:lnTo>
                  <a:lnTo>
                    <a:pt x="5189" y="1496"/>
                  </a:lnTo>
                  <a:lnTo>
                    <a:pt x="5184" y="1490"/>
                  </a:lnTo>
                  <a:lnTo>
                    <a:pt x="5179" y="1483"/>
                  </a:lnTo>
                  <a:lnTo>
                    <a:pt x="5175" y="1476"/>
                  </a:lnTo>
                  <a:lnTo>
                    <a:pt x="5148" y="1482"/>
                  </a:lnTo>
                  <a:lnTo>
                    <a:pt x="5135" y="1478"/>
                  </a:lnTo>
                  <a:lnTo>
                    <a:pt x="5122" y="1473"/>
                  </a:lnTo>
                  <a:lnTo>
                    <a:pt x="5111" y="1469"/>
                  </a:lnTo>
                  <a:lnTo>
                    <a:pt x="5098" y="1463"/>
                  </a:lnTo>
                  <a:lnTo>
                    <a:pt x="5086" y="1459"/>
                  </a:lnTo>
                  <a:lnTo>
                    <a:pt x="5076" y="1456"/>
                  </a:lnTo>
                  <a:lnTo>
                    <a:pt x="5071" y="1454"/>
                  </a:lnTo>
                  <a:lnTo>
                    <a:pt x="5068" y="1450"/>
                  </a:lnTo>
                  <a:lnTo>
                    <a:pt x="5066" y="1446"/>
                  </a:lnTo>
                  <a:lnTo>
                    <a:pt x="5065" y="1441"/>
                  </a:lnTo>
                  <a:lnTo>
                    <a:pt x="5066" y="1431"/>
                  </a:lnTo>
                  <a:lnTo>
                    <a:pt x="5066" y="1423"/>
                  </a:lnTo>
                  <a:lnTo>
                    <a:pt x="5068" y="1415"/>
                  </a:lnTo>
                  <a:lnTo>
                    <a:pt x="5069" y="1407"/>
                  </a:lnTo>
                  <a:lnTo>
                    <a:pt x="5075" y="1393"/>
                  </a:lnTo>
                  <a:lnTo>
                    <a:pt x="5082" y="1377"/>
                  </a:lnTo>
                  <a:lnTo>
                    <a:pt x="5030" y="1377"/>
                  </a:lnTo>
                  <a:lnTo>
                    <a:pt x="5030" y="1319"/>
                  </a:lnTo>
                  <a:lnTo>
                    <a:pt x="5015" y="1317"/>
                  </a:lnTo>
                  <a:lnTo>
                    <a:pt x="5000" y="1314"/>
                  </a:lnTo>
                  <a:lnTo>
                    <a:pt x="4985" y="1313"/>
                  </a:lnTo>
                  <a:lnTo>
                    <a:pt x="4971" y="1312"/>
                  </a:lnTo>
                  <a:lnTo>
                    <a:pt x="4904" y="1312"/>
                  </a:lnTo>
                  <a:lnTo>
                    <a:pt x="4808" y="1342"/>
                  </a:lnTo>
                  <a:lnTo>
                    <a:pt x="4795" y="1339"/>
                  </a:lnTo>
                  <a:lnTo>
                    <a:pt x="4783" y="1336"/>
                  </a:lnTo>
                  <a:lnTo>
                    <a:pt x="4771" y="1331"/>
                  </a:lnTo>
                  <a:lnTo>
                    <a:pt x="4761" y="1327"/>
                  </a:lnTo>
                  <a:lnTo>
                    <a:pt x="4742" y="1316"/>
                  </a:lnTo>
                  <a:lnTo>
                    <a:pt x="4723" y="1304"/>
                  </a:lnTo>
                  <a:lnTo>
                    <a:pt x="4704" y="1293"/>
                  </a:lnTo>
                  <a:lnTo>
                    <a:pt x="4684" y="1283"/>
                  </a:lnTo>
                  <a:lnTo>
                    <a:pt x="4674" y="1279"/>
                  </a:lnTo>
                  <a:lnTo>
                    <a:pt x="4663" y="1276"/>
                  </a:lnTo>
                  <a:lnTo>
                    <a:pt x="4650" y="1275"/>
                  </a:lnTo>
                  <a:lnTo>
                    <a:pt x="4638" y="1274"/>
                  </a:lnTo>
                  <a:lnTo>
                    <a:pt x="4623" y="1275"/>
                  </a:lnTo>
                  <a:lnTo>
                    <a:pt x="4609" y="1277"/>
                  </a:lnTo>
                  <a:lnTo>
                    <a:pt x="4597" y="1279"/>
                  </a:lnTo>
                  <a:lnTo>
                    <a:pt x="4584" y="1284"/>
                  </a:lnTo>
                  <a:lnTo>
                    <a:pt x="4572" y="1287"/>
                  </a:lnTo>
                  <a:lnTo>
                    <a:pt x="4559" y="1290"/>
                  </a:lnTo>
                  <a:lnTo>
                    <a:pt x="4546" y="1292"/>
                  </a:lnTo>
                  <a:lnTo>
                    <a:pt x="4531" y="1293"/>
                  </a:lnTo>
                  <a:lnTo>
                    <a:pt x="4524" y="1293"/>
                  </a:lnTo>
                  <a:lnTo>
                    <a:pt x="4519" y="1292"/>
                  </a:lnTo>
                  <a:lnTo>
                    <a:pt x="4513" y="1290"/>
                  </a:lnTo>
                  <a:lnTo>
                    <a:pt x="4507" y="1287"/>
                  </a:lnTo>
                  <a:lnTo>
                    <a:pt x="4497" y="1280"/>
                  </a:lnTo>
                  <a:lnTo>
                    <a:pt x="4488" y="1274"/>
                  </a:lnTo>
                  <a:lnTo>
                    <a:pt x="4479" y="1267"/>
                  </a:lnTo>
                  <a:lnTo>
                    <a:pt x="4469" y="1260"/>
                  </a:lnTo>
                  <a:lnTo>
                    <a:pt x="4463" y="1258"/>
                  </a:lnTo>
                  <a:lnTo>
                    <a:pt x="4458" y="1256"/>
                  </a:lnTo>
                  <a:lnTo>
                    <a:pt x="4452" y="1254"/>
                  </a:lnTo>
                  <a:lnTo>
                    <a:pt x="4445" y="1254"/>
                  </a:lnTo>
                  <a:lnTo>
                    <a:pt x="4438" y="1256"/>
                  </a:lnTo>
                  <a:lnTo>
                    <a:pt x="4431" y="1257"/>
                  </a:lnTo>
                  <a:lnTo>
                    <a:pt x="4427" y="1260"/>
                  </a:lnTo>
                  <a:lnTo>
                    <a:pt x="4424" y="1265"/>
                  </a:lnTo>
                  <a:lnTo>
                    <a:pt x="4420" y="1269"/>
                  </a:lnTo>
                  <a:lnTo>
                    <a:pt x="4418" y="1275"/>
                  </a:lnTo>
                  <a:lnTo>
                    <a:pt x="4417" y="1282"/>
                  </a:lnTo>
                  <a:lnTo>
                    <a:pt x="4416" y="1290"/>
                  </a:lnTo>
                  <a:lnTo>
                    <a:pt x="4414" y="1321"/>
                  </a:lnTo>
                  <a:lnTo>
                    <a:pt x="4416" y="1354"/>
                  </a:lnTo>
                  <a:lnTo>
                    <a:pt x="4391" y="1354"/>
                  </a:lnTo>
                  <a:lnTo>
                    <a:pt x="4384" y="1353"/>
                  </a:lnTo>
                  <a:lnTo>
                    <a:pt x="4378" y="1352"/>
                  </a:lnTo>
                  <a:lnTo>
                    <a:pt x="4374" y="1350"/>
                  </a:lnTo>
                  <a:lnTo>
                    <a:pt x="4368" y="1347"/>
                  </a:lnTo>
                  <a:lnTo>
                    <a:pt x="4362" y="1345"/>
                  </a:lnTo>
                  <a:lnTo>
                    <a:pt x="4358" y="1343"/>
                  </a:lnTo>
                  <a:lnTo>
                    <a:pt x="4352" y="1342"/>
                  </a:lnTo>
                  <a:lnTo>
                    <a:pt x="4345" y="1342"/>
                  </a:lnTo>
                  <a:lnTo>
                    <a:pt x="4339" y="1343"/>
                  </a:lnTo>
                  <a:lnTo>
                    <a:pt x="4334" y="1345"/>
                  </a:lnTo>
                  <a:lnTo>
                    <a:pt x="4330" y="1350"/>
                  </a:lnTo>
                  <a:lnTo>
                    <a:pt x="4326" y="1354"/>
                  </a:lnTo>
                  <a:lnTo>
                    <a:pt x="4322" y="1359"/>
                  </a:lnTo>
                  <a:lnTo>
                    <a:pt x="4317" y="1363"/>
                  </a:lnTo>
                  <a:lnTo>
                    <a:pt x="4313" y="1365"/>
                  </a:lnTo>
                  <a:lnTo>
                    <a:pt x="4307" y="1367"/>
                  </a:lnTo>
                  <a:lnTo>
                    <a:pt x="4301" y="1367"/>
                  </a:lnTo>
                  <a:lnTo>
                    <a:pt x="4297" y="1365"/>
                  </a:lnTo>
                  <a:lnTo>
                    <a:pt x="4293" y="1363"/>
                  </a:lnTo>
                  <a:lnTo>
                    <a:pt x="4290" y="1361"/>
                  </a:lnTo>
                  <a:lnTo>
                    <a:pt x="4283" y="1355"/>
                  </a:lnTo>
                  <a:lnTo>
                    <a:pt x="4279" y="1347"/>
                  </a:lnTo>
                  <a:lnTo>
                    <a:pt x="4271" y="1328"/>
                  </a:lnTo>
                  <a:lnTo>
                    <a:pt x="4262" y="1309"/>
                  </a:lnTo>
                  <a:lnTo>
                    <a:pt x="4249" y="1312"/>
                  </a:lnTo>
                  <a:lnTo>
                    <a:pt x="4246" y="1324"/>
                  </a:lnTo>
                  <a:lnTo>
                    <a:pt x="4241" y="1334"/>
                  </a:lnTo>
                  <a:lnTo>
                    <a:pt x="4239" y="1338"/>
                  </a:lnTo>
                  <a:lnTo>
                    <a:pt x="4235" y="1342"/>
                  </a:lnTo>
                  <a:lnTo>
                    <a:pt x="4231" y="1344"/>
                  </a:lnTo>
                  <a:lnTo>
                    <a:pt x="4226" y="1344"/>
                  </a:lnTo>
                  <a:lnTo>
                    <a:pt x="4221" y="1344"/>
                  </a:lnTo>
                  <a:lnTo>
                    <a:pt x="4215" y="1342"/>
                  </a:lnTo>
                  <a:lnTo>
                    <a:pt x="4211" y="1339"/>
                  </a:lnTo>
                  <a:lnTo>
                    <a:pt x="4207" y="1336"/>
                  </a:lnTo>
                  <a:lnTo>
                    <a:pt x="4200" y="1328"/>
                  </a:lnTo>
                  <a:lnTo>
                    <a:pt x="4194" y="1319"/>
                  </a:lnTo>
                  <a:lnTo>
                    <a:pt x="4188" y="1309"/>
                  </a:lnTo>
                  <a:lnTo>
                    <a:pt x="4181" y="1301"/>
                  </a:lnTo>
                  <a:lnTo>
                    <a:pt x="4177" y="1297"/>
                  </a:lnTo>
                  <a:lnTo>
                    <a:pt x="4172" y="1295"/>
                  </a:lnTo>
                  <a:lnTo>
                    <a:pt x="4168" y="1294"/>
                  </a:lnTo>
                  <a:lnTo>
                    <a:pt x="4162" y="1293"/>
                  </a:lnTo>
                  <a:lnTo>
                    <a:pt x="4157" y="1293"/>
                  </a:lnTo>
                  <a:lnTo>
                    <a:pt x="4154" y="1294"/>
                  </a:lnTo>
                  <a:lnTo>
                    <a:pt x="4151" y="1296"/>
                  </a:lnTo>
                  <a:lnTo>
                    <a:pt x="4147" y="1299"/>
                  </a:lnTo>
                  <a:lnTo>
                    <a:pt x="4143" y="1304"/>
                  </a:lnTo>
                  <a:lnTo>
                    <a:pt x="4138" y="1312"/>
                  </a:lnTo>
                  <a:lnTo>
                    <a:pt x="4135" y="1321"/>
                  </a:lnTo>
                  <a:lnTo>
                    <a:pt x="4131" y="1329"/>
                  </a:lnTo>
                  <a:lnTo>
                    <a:pt x="4127" y="1337"/>
                  </a:lnTo>
                  <a:lnTo>
                    <a:pt x="4120" y="1344"/>
                  </a:lnTo>
                  <a:lnTo>
                    <a:pt x="4111" y="1353"/>
                  </a:lnTo>
                  <a:lnTo>
                    <a:pt x="4103" y="1362"/>
                  </a:lnTo>
                  <a:lnTo>
                    <a:pt x="4095" y="1370"/>
                  </a:lnTo>
                  <a:lnTo>
                    <a:pt x="4088" y="1379"/>
                  </a:lnTo>
                  <a:lnTo>
                    <a:pt x="4083" y="1388"/>
                  </a:lnTo>
                  <a:lnTo>
                    <a:pt x="4078" y="1398"/>
                  </a:lnTo>
                  <a:lnTo>
                    <a:pt x="4074" y="1410"/>
                  </a:lnTo>
                  <a:lnTo>
                    <a:pt x="4069" y="1422"/>
                  </a:lnTo>
                  <a:lnTo>
                    <a:pt x="4051" y="1415"/>
                  </a:lnTo>
                  <a:lnTo>
                    <a:pt x="4035" y="1407"/>
                  </a:lnTo>
                  <a:lnTo>
                    <a:pt x="4021" y="1399"/>
                  </a:lnTo>
                  <a:lnTo>
                    <a:pt x="4009" y="1390"/>
                  </a:lnTo>
                  <a:lnTo>
                    <a:pt x="3996" y="1379"/>
                  </a:lnTo>
                  <a:lnTo>
                    <a:pt x="3984" y="1368"/>
                  </a:lnTo>
                  <a:lnTo>
                    <a:pt x="3973" y="1355"/>
                  </a:lnTo>
                  <a:lnTo>
                    <a:pt x="3959" y="1342"/>
                  </a:lnTo>
                  <a:lnTo>
                    <a:pt x="3934" y="1356"/>
                  </a:lnTo>
                  <a:lnTo>
                    <a:pt x="3910" y="1371"/>
                  </a:lnTo>
                  <a:lnTo>
                    <a:pt x="3899" y="1377"/>
                  </a:lnTo>
                  <a:lnTo>
                    <a:pt x="3887" y="1382"/>
                  </a:lnTo>
                  <a:lnTo>
                    <a:pt x="3873" y="1385"/>
                  </a:lnTo>
                  <a:lnTo>
                    <a:pt x="3858" y="1386"/>
                  </a:lnTo>
                  <a:lnTo>
                    <a:pt x="3851" y="1386"/>
                  </a:lnTo>
                  <a:lnTo>
                    <a:pt x="3846" y="1385"/>
                  </a:lnTo>
                  <a:lnTo>
                    <a:pt x="3840" y="1384"/>
                  </a:lnTo>
                  <a:lnTo>
                    <a:pt x="3834" y="1381"/>
                  </a:lnTo>
                  <a:lnTo>
                    <a:pt x="3825" y="1377"/>
                  </a:lnTo>
                  <a:lnTo>
                    <a:pt x="3816" y="1370"/>
                  </a:lnTo>
                  <a:lnTo>
                    <a:pt x="3807" y="1363"/>
                  </a:lnTo>
                  <a:lnTo>
                    <a:pt x="3797" y="1356"/>
                  </a:lnTo>
                  <a:lnTo>
                    <a:pt x="3788" y="1350"/>
                  </a:lnTo>
                  <a:lnTo>
                    <a:pt x="3777" y="1344"/>
                  </a:lnTo>
                  <a:lnTo>
                    <a:pt x="3778" y="1333"/>
                  </a:lnTo>
                  <a:lnTo>
                    <a:pt x="3779" y="1321"/>
                  </a:lnTo>
                  <a:lnTo>
                    <a:pt x="3779" y="1310"/>
                  </a:lnTo>
                  <a:lnTo>
                    <a:pt x="3779" y="1299"/>
                  </a:lnTo>
                  <a:lnTo>
                    <a:pt x="3779" y="1293"/>
                  </a:lnTo>
                  <a:lnTo>
                    <a:pt x="3778" y="1287"/>
                  </a:lnTo>
                  <a:lnTo>
                    <a:pt x="3777" y="1283"/>
                  </a:lnTo>
                  <a:lnTo>
                    <a:pt x="3774" y="1278"/>
                  </a:lnTo>
                  <a:lnTo>
                    <a:pt x="3768" y="1269"/>
                  </a:lnTo>
                  <a:lnTo>
                    <a:pt x="3761" y="1262"/>
                  </a:lnTo>
                  <a:lnTo>
                    <a:pt x="3753" y="1254"/>
                  </a:lnTo>
                  <a:lnTo>
                    <a:pt x="3745" y="1248"/>
                  </a:lnTo>
                  <a:lnTo>
                    <a:pt x="3737" y="1239"/>
                  </a:lnTo>
                  <a:lnTo>
                    <a:pt x="3731" y="1228"/>
                  </a:lnTo>
                  <a:lnTo>
                    <a:pt x="3712" y="1184"/>
                  </a:lnTo>
                  <a:lnTo>
                    <a:pt x="3693" y="1143"/>
                  </a:lnTo>
                  <a:lnTo>
                    <a:pt x="3688" y="1134"/>
                  </a:lnTo>
                  <a:lnTo>
                    <a:pt x="3682" y="1126"/>
                  </a:lnTo>
                  <a:lnTo>
                    <a:pt x="3675" y="1120"/>
                  </a:lnTo>
                  <a:lnTo>
                    <a:pt x="3668" y="1113"/>
                  </a:lnTo>
                  <a:lnTo>
                    <a:pt x="3660" y="1107"/>
                  </a:lnTo>
                  <a:lnTo>
                    <a:pt x="3650" y="1103"/>
                  </a:lnTo>
                  <a:lnTo>
                    <a:pt x="3640" y="1099"/>
                  </a:lnTo>
                  <a:lnTo>
                    <a:pt x="3628" y="1097"/>
                  </a:lnTo>
                  <a:lnTo>
                    <a:pt x="3620" y="1096"/>
                  </a:lnTo>
                  <a:lnTo>
                    <a:pt x="3612" y="1092"/>
                  </a:lnTo>
                  <a:lnTo>
                    <a:pt x="3606" y="1089"/>
                  </a:lnTo>
                  <a:lnTo>
                    <a:pt x="3600" y="1085"/>
                  </a:lnTo>
                  <a:lnTo>
                    <a:pt x="3590" y="1074"/>
                  </a:lnTo>
                  <a:lnTo>
                    <a:pt x="3580" y="1062"/>
                  </a:lnTo>
                  <a:lnTo>
                    <a:pt x="3571" y="1049"/>
                  </a:lnTo>
                  <a:lnTo>
                    <a:pt x="3560" y="1038"/>
                  </a:lnTo>
                  <a:lnTo>
                    <a:pt x="3555" y="1034"/>
                  </a:lnTo>
                  <a:lnTo>
                    <a:pt x="3548" y="1029"/>
                  </a:lnTo>
                  <a:lnTo>
                    <a:pt x="3540" y="1026"/>
                  </a:lnTo>
                  <a:lnTo>
                    <a:pt x="3532" y="1023"/>
                  </a:lnTo>
                  <a:lnTo>
                    <a:pt x="3523" y="1020"/>
                  </a:lnTo>
                  <a:lnTo>
                    <a:pt x="3515" y="1017"/>
                  </a:lnTo>
                  <a:lnTo>
                    <a:pt x="3508" y="1012"/>
                  </a:lnTo>
                  <a:lnTo>
                    <a:pt x="3501" y="1007"/>
                  </a:lnTo>
                  <a:lnTo>
                    <a:pt x="3490" y="995"/>
                  </a:lnTo>
                  <a:lnTo>
                    <a:pt x="3478" y="981"/>
                  </a:lnTo>
                  <a:lnTo>
                    <a:pt x="3471" y="976"/>
                  </a:lnTo>
                  <a:lnTo>
                    <a:pt x="3464" y="971"/>
                  </a:lnTo>
                  <a:lnTo>
                    <a:pt x="3456" y="968"/>
                  </a:lnTo>
                  <a:lnTo>
                    <a:pt x="3449" y="964"/>
                  </a:lnTo>
                  <a:lnTo>
                    <a:pt x="3443" y="961"/>
                  </a:lnTo>
                  <a:lnTo>
                    <a:pt x="3437" y="955"/>
                  </a:lnTo>
                  <a:lnTo>
                    <a:pt x="3436" y="953"/>
                  </a:lnTo>
                  <a:lnTo>
                    <a:pt x="3434" y="950"/>
                  </a:lnTo>
                  <a:lnTo>
                    <a:pt x="3432" y="946"/>
                  </a:lnTo>
                  <a:lnTo>
                    <a:pt x="3432" y="943"/>
                  </a:lnTo>
                  <a:lnTo>
                    <a:pt x="3434" y="932"/>
                  </a:lnTo>
                  <a:lnTo>
                    <a:pt x="3437" y="921"/>
                  </a:lnTo>
                  <a:lnTo>
                    <a:pt x="3441" y="913"/>
                  </a:lnTo>
                  <a:lnTo>
                    <a:pt x="3447" y="904"/>
                  </a:lnTo>
                  <a:lnTo>
                    <a:pt x="3452" y="896"/>
                  </a:lnTo>
                  <a:lnTo>
                    <a:pt x="3457" y="887"/>
                  </a:lnTo>
                  <a:lnTo>
                    <a:pt x="3460" y="877"/>
                  </a:lnTo>
                  <a:lnTo>
                    <a:pt x="3462" y="866"/>
                  </a:lnTo>
                  <a:lnTo>
                    <a:pt x="3462" y="800"/>
                  </a:lnTo>
                  <a:lnTo>
                    <a:pt x="3461" y="793"/>
                  </a:lnTo>
                  <a:lnTo>
                    <a:pt x="3460" y="787"/>
                  </a:lnTo>
                  <a:lnTo>
                    <a:pt x="3457" y="780"/>
                  </a:lnTo>
                  <a:lnTo>
                    <a:pt x="3454" y="774"/>
                  </a:lnTo>
                  <a:lnTo>
                    <a:pt x="3446" y="764"/>
                  </a:lnTo>
                  <a:lnTo>
                    <a:pt x="3437" y="755"/>
                  </a:lnTo>
                  <a:lnTo>
                    <a:pt x="3427" y="747"/>
                  </a:lnTo>
                  <a:lnTo>
                    <a:pt x="3415" y="737"/>
                  </a:lnTo>
                  <a:lnTo>
                    <a:pt x="3411" y="732"/>
                  </a:lnTo>
                  <a:lnTo>
                    <a:pt x="3405" y="727"/>
                  </a:lnTo>
                  <a:lnTo>
                    <a:pt x="3401" y="721"/>
                  </a:lnTo>
                  <a:lnTo>
                    <a:pt x="3397" y="714"/>
                  </a:lnTo>
                  <a:lnTo>
                    <a:pt x="3381" y="686"/>
                  </a:lnTo>
                  <a:lnTo>
                    <a:pt x="3368" y="660"/>
                  </a:lnTo>
                  <a:lnTo>
                    <a:pt x="3355" y="636"/>
                  </a:lnTo>
                  <a:lnTo>
                    <a:pt x="3343" y="612"/>
                  </a:lnTo>
                  <a:lnTo>
                    <a:pt x="3329" y="588"/>
                  </a:lnTo>
                  <a:lnTo>
                    <a:pt x="3316" y="566"/>
                  </a:lnTo>
                  <a:lnTo>
                    <a:pt x="3300" y="541"/>
                  </a:lnTo>
                  <a:lnTo>
                    <a:pt x="3282" y="515"/>
                  </a:lnTo>
                  <a:lnTo>
                    <a:pt x="3260" y="486"/>
                  </a:lnTo>
                  <a:lnTo>
                    <a:pt x="3242" y="460"/>
                  </a:lnTo>
                  <a:lnTo>
                    <a:pt x="3234" y="447"/>
                  </a:lnTo>
                  <a:lnTo>
                    <a:pt x="3226" y="432"/>
                  </a:lnTo>
                  <a:lnTo>
                    <a:pt x="3221" y="417"/>
                  </a:lnTo>
                  <a:lnTo>
                    <a:pt x="3214" y="399"/>
                  </a:lnTo>
                  <a:lnTo>
                    <a:pt x="3211" y="386"/>
                  </a:lnTo>
                  <a:lnTo>
                    <a:pt x="3210" y="373"/>
                  </a:lnTo>
                  <a:lnTo>
                    <a:pt x="3209" y="367"/>
                  </a:lnTo>
                  <a:lnTo>
                    <a:pt x="3208" y="361"/>
                  </a:lnTo>
                  <a:lnTo>
                    <a:pt x="3207" y="355"/>
                  </a:lnTo>
                  <a:lnTo>
                    <a:pt x="3205" y="348"/>
                  </a:lnTo>
                  <a:lnTo>
                    <a:pt x="3199" y="340"/>
                  </a:lnTo>
                  <a:lnTo>
                    <a:pt x="3193" y="332"/>
                  </a:lnTo>
                  <a:lnTo>
                    <a:pt x="3188" y="327"/>
                  </a:lnTo>
                  <a:lnTo>
                    <a:pt x="3181" y="321"/>
                  </a:lnTo>
                  <a:lnTo>
                    <a:pt x="3174" y="316"/>
                  </a:lnTo>
                  <a:lnTo>
                    <a:pt x="3167" y="313"/>
                  </a:lnTo>
                  <a:lnTo>
                    <a:pt x="3159" y="311"/>
                  </a:lnTo>
                  <a:lnTo>
                    <a:pt x="3150" y="307"/>
                  </a:lnTo>
                  <a:lnTo>
                    <a:pt x="3115" y="302"/>
                  </a:lnTo>
                  <a:lnTo>
                    <a:pt x="3076" y="296"/>
                  </a:lnTo>
                  <a:lnTo>
                    <a:pt x="3081" y="309"/>
                  </a:lnTo>
                  <a:lnTo>
                    <a:pt x="3087" y="319"/>
                  </a:lnTo>
                  <a:lnTo>
                    <a:pt x="3095" y="328"/>
                  </a:lnTo>
                  <a:lnTo>
                    <a:pt x="3105" y="338"/>
                  </a:lnTo>
                  <a:lnTo>
                    <a:pt x="3099" y="345"/>
                  </a:lnTo>
                  <a:lnTo>
                    <a:pt x="3093" y="350"/>
                  </a:lnTo>
                  <a:lnTo>
                    <a:pt x="3087" y="355"/>
                  </a:lnTo>
                  <a:lnTo>
                    <a:pt x="3080" y="358"/>
                  </a:lnTo>
                  <a:lnTo>
                    <a:pt x="3073" y="362"/>
                  </a:lnTo>
                  <a:lnTo>
                    <a:pt x="3066" y="364"/>
                  </a:lnTo>
                  <a:lnTo>
                    <a:pt x="3060" y="365"/>
                  </a:lnTo>
                  <a:lnTo>
                    <a:pt x="3052" y="366"/>
                  </a:lnTo>
                  <a:lnTo>
                    <a:pt x="3020" y="369"/>
                  </a:lnTo>
                  <a:lnTo>
                    <a:pt x="2986" y="371"/>
                  </a:lnTo>
                  <a:lnTo>
                    <a:pt x="2980" y="372"/>
                  </a:lnTo>
                  <a:lnTo>
                    <a:pt x="2976" y="373"/>
                  </a:lnTo>
                  <a:lnTo>
                    <a:pt x="2972" y="375"/>
                  </a:lnTo>
                  <a:lnTo>
                    <a:pt x="2968" y="378"/>
                  </a:lnTo>
                  <a:lnTo>
                    <a:pt x="2961" y="383"/>
                  </a:lnTo>
                  <a:lnTo>
                    <a:pt x="2955" y="389"/>
                  </a:lnTo>
                  <a:lnTo>
                    <a:pt x="2949" y="396"/>
                  </a:lnTo>
                  <a:lnTo>
                    <a:pt x="2942" y="400"/>
                  </a:lnTo>
                  <a:lnTo>
                    <a:pt x="2938" y="403"/>
                  </a:lnTo>
                  <a:lnTo>
                    <a:pt x="2934" y="405"/>
                  </a:lnTo>
                  <a:lnTo>
                    <a:pt x="2929" y="406"/>
                  </a:lnTo>
                  <a:lnTo>
                    <a:pt x="2925" y="406"/>
                  </a:lnTo>
                  <a:lnTo>
                    <a:pt x="2917" y="405"/>
                  </a:lnTo>
                  <a:lnTo>
                    <a:pt x="2909" y="401"/>
                  </a:lnTo>
                  <a:lnTo>
                    <a:pt x="2903" y="398"/>
                  </a:lnTo>
                  <a:lnTo>
                    <a:pt x="2898" y="393"/>
                  </a:lnTo>
                  <a:lnTo>
                    <a:pt x="2891" y="388"/>
                  </a:lnTo>
                  <a:lnTo>
                    <a:pt x="2885" y="384"/>
                  </a:lnTo>
                  <a:lnTo>
                    <a:pt x="2878" y="381"/>
                  </a:lnTo>
                  <a:lnTo>
                    <a:pt x="2869" y="380"/>
                  </a:lnTo>
                  <a:lnTo>
                    <a:pt x="2864" y="381"/>
                  </a:lnTo>
                  <a:lnTo>
                    <a:pt x="2858" y="382"/>
                  </a:lnTo>
                  <a:lnTo>
                    <a:pt x="2854" y="384"/>
                  </a:lnTo>
                  <a:lnTo>
                    <a:pt x="2849" y="387"/>
                  </a:lnTo>
                  <a:lnTo>
                    <a:pt x="2843" y="389"/>
                  </a:lnTo>
                  <a:lnTo>
                    <a:pt x="2839" y="391"/>
                  </a:lnTo>
                  <a:lnTo>
                    <a:pt x="2833" y="392"/>
                  </a:lnTo>
                  <a:lnTo>
                    <a:pt x="2827" y="393"/>
                  </a:lnTo>
                  <a:lnTo>
                    <a:pt x="2799" y="393"/>
                  </a:lnTo>
                  <a:lnTo>
                    <a:pt x="2796" y="366"/>
                  </a:lnTo>
                  <a:lnTo>
                    <a:pt x="2791" y="341"/>
                  </a:lnTo>
                  <a:lnTo>
                    <a:pt x="2787" y="319"/>
                  </a:lnTo>
                  <a:lnTo>
                    <a:pt x="2781" y="296"/>
                  </a:lnTo>
                  <a:lnTo>
                    <a:pt x="2778" y="275"/>
                  </a:lnTo>
                  <a:lnTo>
                    <a:pt x="2773" y="252"/>
                  </a:lnTo>
                  <a:lnTo>
                    <a:pt x="2771" y="227"/>
                  </a:lnTo>
                  <a:lnTo>
                    <a:pt x="2771" y="200"/>
                  </a:lnTo>
                  <a:lnTo>
                    <a:pt x="2761" y="199"/>
                  </a:lnTo>
                  <a:lnTo>
                    <a:pt x="2752" y="196"/>
                  </a:lnTo>
                  <a:lnTo>
                    <a:pt x="2743" y="193"/>
                  </a:lnTo>
                  <a:lnTo>
                    <a:pt x="2735" y="188"/>
                  </a:lnTo>
                  <a:lnTo>
                    <a:pt x="2727" y="185"/>
                  </a:lnTo>
                  <a:lnTo>
                    <a:pt x="2719" y="182"/>
                  </a:lnTo>
                  <a:lnTo>
                    <a:pt x="2710" y="178"/>
                  </a:lnTo>
                  <a:lnTo>
                    <a:pt x="2699" y="177"/>
                  </a:lnTo>
                  <a:lnTo>
                    <a:pt x="2688" y="179"/>
                  </a:lnTo>
                  <a:lnTo>
                    <a:pt x="2679" y="183"/>
                  </a:lnTo>
                  <a:lnTo>
                    <a:pt x="2669" y="186"/>
                  </a:lnTo>
                  <a:lnTo>
                    <a:pt x="2658" y="187"/>
                  </a:lnTo>
                  <a:lnTo>
                    <a:pt x="2655" y="187"/>
                  </a:lnTo>
                  <a:lnTo>
                    <a:pt x="2653" y="186"/>
                  </a:lnTo>
                  <a:lnTo>
                    <a:pt x="2652" y="184"/>
                  </a:lnTo>
                  <a:lnTo>
                    <a:pt x="2651" y="183"/>
                  </a:lnTo>
                  <a:lnTo>
                    <a:pt x="2649" y="178"/>
                  </a:lnTo>
                  <a:lnTo>
                    <a:pt x="2645" y="175"/>
                  </a:lnTo>
                  <a:lnTo>
                    <a:pt x="2645" y="103"/>
                  </a:lnTo>
                  <a:lnTo>
                    <a:pt x="2619" y="103"/>
                  </a:lnTo>
                  <a:lnTo>
                    <a:pt x="2607" y="109"/>
                  </a:lnTo>
                  <a:lnTo>
                    <a:pt x="2593" y="114"/>
                  </a:lnTo>
                  <a:lnTo>
                    <a:pt x="2588" y="102"/>
                  </a:lnTo>
                  <a:lnTo>
                    <a:pt x="2584" y="92"/>
                  </a:lnTo>
                  <a:lnTo>
                    <a:pt x="2582" y="86"/>
                  </a:lnTo>
                  <a:lnTo>
                    <a:pt x="2579" y="82"/>
                  </a:lnTo>
                  <a:lnTo>
                    <a:pt x="2576" y="79"/>
                  </a:lnTo>
                  <a:lnTo>
                    <a:pt x="2571" y="75"/>
                  </a:lnTo>
                  <a:lnTo>
                    <a:pt x="2566" y="73"/>
                  </a:lnTo>
                  <a:lnTo>
                    <a:pt x="2561" y="72"/>
                  </a:lnTo>
                  <a:lnTo>
                    <a:pt x="2556" y="72"/>
                  </a:lnTo>
                  <a:lnTo>
                    <a:pt x="2551" y="72"/>
                  </a:lnTo>
                  <a:lnTo>
                    <a:pt x="2547" y="72"/>
                  </a:lnTo>
                  <a:lnTo>
                    <a:pt x="2541" y="72"/>
                  </a:lnTo>
                  <a:lnTo>
                    <a:pt x="2536" y="71"/>
                  </a:lnTo>
                  <a:lnTo>
                    <a:pt x="2533" y="68"/>
                  </a:lnTo>
                  <a:lnTo>
                    <a:pt x="2525" y="60"/>
                  </a:lnTo>
                  <a:lnTo>
                    <a:pt x="2519" y="52"/>
                  </a:lnTo>
                  <a:lnTo>
                    <a:pt x="2515" y="43"/>
                  </a:lnTo>
                  <a:lnTo>
                    <a:pt x="2510" y="34"/>
                  </a:lnTo>
                  <a:lnTo>
                    <a:pt x="2506" y="24"/>
                  </a:lnTo>
                  <a:lnTo>
                    <a:pt x="2501" y="16"/>
                  </a:lnTo>
                  <a:lnTo>
                    <a:pt x="2496" y="8"/>
                  </a:lnTo>
                  <a:lnTo>
                    <a:pt x="2488" y="0"/>
                  </a:lnTo>
                  <a:lnTo>
                    <a:pt x="2462" y="6"/>
                  </a:lnTo>
                  <a:lnTo>
                    <a:pt x="2440" y="9"/>
                  </a:lnTo>
                  <a:lnTo>
                    <a:pt x="2430" y="13"/>
                  </a:lnTo>
                  <a:lnTo>
                    <a:pt x="2420" y="17"/>
                  </a:lnTo>
                  <a:lnTo>
                    <a:pt x="2409" y="24"/>
                  </a:lnTo>
                  <a:lnTo>
                    <a:pt x="2400" y="33"/>
                  </a:lnTo>
                  <a:lnTo>
                    <a:pt x="2394" y="41"/>
                  </a:lnTo>
                  <a:lnTo>
                    <a:pt x="2387" y="49"/>
                  </a:lnTo>
                  <a:lnTo>
                    <a:pt x="2381" y="58"/>
                  </a:lnTo>
                  <a:lnTo>
                    <a:pt x="2378" y="68"/>
                  </a:lnTo>
                  <a:lnTo>
                    <a:pt x="2377" y="84"/>
                  </a:lnTo>
                  <a:lnTo>
                    <a:pt x="2376" y="100"/>
                  </a:lnTo>
                  <a:lnTo>
                    <a:pt x="2374" y="107"/>
                  </a:lnTo>
                  <a:lnTo>
                    <a:pt x="2372" y="111"/>
                  </a:lnTo>
                  <a:lnTo>
                    <a:pt x="2371" y="114"/>
                  </a:lnTo>
                  <a:lnTo>
                    <a:pt x="2369" y="115"/>
                  </a:lnTo>
                  <a:lnTo>
                    <a:pt x="2365" y="116"/>
                  </a:lnTo>
                  <a:lnTo>
                    <a:pt x="2362" y="117"/>
                  </a:lnTo>
                  <a:lnTo>
                    <a:pt x="2355" y="114"/>
                  </a:lnTo>
                  <a:lnTo>
                    <a:pt x="2349" y="110"/>
                  </a:lnTo>
                  <a:lnTo>
                    <a:pt x="2334" y="114"/>
                  </a:lnTo>
                  <a:lnTo>
                    <a:pt x="2332" y="123"/>
                  </a:lnTo>
                  <a:lnTo>
                    <a:pt x="2331" y="133"/>
                  </a:lnTo>
                  <a:lnTo>
                    <a:pt x="2329" y="142"/>
                  </a:lnTo>
                  <a:lnTo>
                    <a:pt x="2325" y="150"/>
                  </a:lnTo>
                  <a:lnTo>
                    <a:pt x="2320" y="157"/>
                  </a:lnTo>
                  <a:lnTo>
                    <a:pt x="2314" y="162"/>
                  </a:lnTo>
                  <a:lnTo>
                    <a:pt x="2310" y="165"/>
                  </a:lnTo>
                  <a:lnTo>
                    <a:pt x="2306" y="167"/>
                  </a:lnTo>
                  <a:lnTo>
                    <a:pt x="2302" y="168"/>
                  </a:lnTo>
                  <a:lnTo>
                    <a:pt x="2297" y="168"/>
                  </a:lnTo>
                  <a:lnTo>
                    <a:pt x="2281" y="168"/>
                  </a:lnTo>
                  <a:lnTo>
                    <a:pt x="2265" y="167"/>
                  </a:lnTo>
                  <a:lnTo>
                    <a:pt x="2258" y="165"/>
                  </a:lnTo>
                  <a:lnTo>
                    <a:pt x="2252" y="161"/>
                  </a:lnTo>
                  <a:lnTo>
                    <a:pt x="2250" y="159"/>
                  </a:lnTo>
                  <a:lnTo>
                    <a:pt x="2249" y="156"/>
                  </a:lnTo>
                  <a:lnTo>
                    <a:pt x="2248" y="152"/>
                  </a:lnTo>
                  <a:lnTo>
                    <a:pt x="2246" y="149"/>
                  </a:lnTo>
                  <a:lnTo>
                    <a:pt x="2245" y="130"/>
                  </a:lnTo>
                  <a:lnTo>
                    <a:pt x="2246" y="113"/>
                  </a:lnTo>
                  <a:lnTo>
                    <a:pt x="2245" y="105"/>
                  </a:lnTo>
                  <a:lnTo>
                    <a:pt x="2244" y="97"/>
                  </a:lnTo>
                  <a:lnTo>
                    <a:pt x="2242" y="89"/>
                  </a:lnTo>
                  <a:lnTo>
                    <a:pt x="2237" y="81"/>
                  </a:lnTo>
                  <a:lnTo>
                    <a:pt x="2226" y="88"/>
                  </a:lnTo>
                  <a:lnTo>
                    <a:pt x="2217" y="93"/>
                  </a:lnTo>
                  <a:lnTo>
                    <a:pt x="2212" y="97"/>
                  </a:lnTo>
                  <a:lnTo>
                    <a:pt x="2207" y="99"/>
                  </a:lnTo>
                  <a:lnTo>
                    <a:pt x="2201" y="100"/>
                  </a:lnTo>
                  <a:lnTo>
                    <a:pt x="2195" y="100"/>
                  </a:lnTo>
                  <a:lnTo>
                    <a:pt x="2185" y="100"/>
                  </a:lnTo>
                  <a:lnTo>
                    <a:pt x="2176" y="98"/>
                  </a:lnTo>
                  <a:lnTo>
                    <a:pt x="2167" y="94"/>
                  </a:lnTo>
                  <a:lnTo>
                    <a:pt x="2159" y="91"/>
                  </a:lnTo>
                  <a:lnTo>
                    <a:pt x="2151" y="88"/>
                  </a:lnTo>
                  <a:lnTo>
                    <a:pt x="2143" y="84"/>
                  </a:lnTo>
                  <a:lnTo>
                    <a:pt x="2134" y="82"/>
                  </a:lnTo>
                  <a:lnTo>
                    <a:pt x="2124" y="81"/>
                  </a:lnTo>
                  <a:lnTo>
                    <a:pt x="2117" y="82"/>
                  </a:lnTo>
                  <a:lnTo>
                    <a:pt x="2112" y="83"/>
                  </a:lnTo>
                  <a:lnTo>
                    <a:pt x="2106" y="84"/>
                  </a:lnTo>
                  <a:lnTo>
                    <a:pt x="2100" y="86"/>
                  </a:lnTo>
                  <a:lnTo>
                    <a:pt x="2089" y="91"/>
                  </a:lnTo>
                  <a:lnTo>
                    <a:pt x="2079" y="98"/>
                  </a:lnTo>
                  <a:lnTo>
                    <a:pt x="2070" y="103"/>
                  </a:lnTo>
                  <a:lnTo>
                    <a:pt x="2058" y="108"/>
                  </a:lnTo>
                  <a:lnTo>
                    <a:pt x="2053" y="110"/>
                  </a:lnTo>
                  <a:lnTo>
                    <a:pt x="2047" y="111"/>
                  </a:lnTo>
                  <a:lnTo>
                    <a:pt x="2041" y="113"/>
                  </a:lnTo>
                  <a:lnTo>
                    <a:pt x="2035" y="114"/>
                  </a:lnTo>
                  <a:lnTo>
                    <a:pt x="2021" y="107"/>
                  </a:lnTo>
                  <a:lnTo>
                    <a:pt x="2009" y="100"/>
                  </a:lnTo>
                  <a:lnTo>
                    <a:pt x="2002" y="101"/>
                  </a:lnTo>
                  <a:lnTo>
                    <a:pt x="1995" y="102"/>
                  </a:lnTo>
                  <a:lnTo>
                    <a:pt x="1989" y="106"/>
                  </a:lnTo>
                  <a:lnTo>
                    <a:pt x="1984" y="108"/>
                  </a:lnTo>
                  <a:lnTo>
                    <a:pt x="1975" y="117"/>
                  </a:lnTo>
                  <a:lnTo>
                    <a:pt x="1965" y="126"/>
                  </a:lnTo>
                  <a:lnTo>
                    <a:pt x="1956" y="135"/>
                  </a:lnTo>
                  <a:lnTo>
                    <a:pt x="1946" y="144"/>
                  </a:lnTo>
                  <a:lnTo>
                    <a:pt x="1941" y="148"/>
                  </a:lnTo>
                  <a:lnTo>
                    <a:pt x="1935" y="150"/>
                  </a:lnTo>
                  <a:lnTo>
                    <a:pt x="1929" y="151"/>
                  </a:lnTo>
                  <a:lnTo>
                    <a:pt x="1921" y="152"/>
                  </a:lnTo>
                  <a:lnTo>
                    <a:pt x="1910" y="151"/>
                  </a:lnTo>
                  <a:lnTo>
                    <a:pt x="1901" y="150"/>
                  </a:lnTo>
                  <a:lnTo>
                    <a:pt x="1895" y="148"/>
                  </a:lnTo>
                  <a:lnTo>
                    <a:pt x="1892" y="145"/>
                  </a:lnTo>
                  <a:lnTo>
                    <a:pt x="1887" y="143"/>
                  </a:lnTo>
                  <a:lnTo>
                    <a:pt x="1883" y="139"/>
                  </a:lnTo>
                  <a:lnTo>
                    <a:pt x="1877" y="131"/>
                  </a:lnTo>
                  <a:lnTo>
                    <a:pt x="1874" y="120"/>
                  </a:lnTo>
                  <a:lnTo>
                    <a:pt x="1871" y="117"/>
                  </a:lnTo>
                  <a:lnTo>
                    <a:pt x="1869" y="114"/>
                  </a:lnTo>
                  <a:lnTo>
                    <a:pt x="1866" y="111"/>
                  </a:lnTo>
                  <a:lnTo>
                    <a:pt x="1861" y="110"/>
                  </a:lnTo>
                  <a:lnTo>
                    <a:pt x="1854" y="111"/>
                  </a:lnTo>
                  <a:lnTo>
                    <a:pt x="1850" y="114"/>
                  </a:lnTo>
                  <a:lnTo>
                    <a:pt x="1845" y="116"/>
                  </a:lnTo>
                  <a:lnTo>
                    <a:pt x="1841" y="120"/>
                  </a:lnTo>
                  <a:lnTo>
                    <a:pt x="1836" y="125"/>
                  </a:lnTo>
                  <a:lnTo>
                    <a:pt x="1833" y="128"/>
                  </a:lnTo>
                  <a:lnTo>
                    <a:pt x="1827" y="133"/>
                  </a:lnTo>
                  <a:lnTo>
                    <a:pt x="1822" y="136"/>
                  </a:lnTo>
                  <a:lnTo>
                    <a:pt x="1815" y="137"/>
                  </a:lnTo>
                  <a:lnTo>
                    <a:pt x="1808" y="139"/>
                  </a:lnTo>
                  <a:lnTo>
                    <a:pt x="1805" y="140"/>
                  </a:lnTo>
                  <a:lnTo>
                    <a:pt x="1801" y="141"/>
                  </a:lnTo>
                  <a:lnTo>
                    <a:pt x="1799" y="143"/>
                  </a:lnTo>
                  <a:lnTo>
                    <a:pt x="1797" y="145"/>
                  </a:lnTo>
                  <a:lnTo>
                    <a:pt x="1793" y="152"/>
                  </a:lnTo>
                  <a:lnTo>
                    <a:pt x="1791" y="159"/>
                  </a:lnTo>
                  <a:lnTo>
                    <a:pt x="1790" y="166"/>
                  </a:lnTo>
                  <a:lnTo>
                    <a:pt x="1789" y="173"/>
                  </a:lnTo>
                  <a:lnTo>
                    <a:pt x="1789" y="179"/>
                  </a:lnTo>
                  <a:lnTo>
                    <a:pt x="1788" y="186"/>
                  </a:lnTo>
                  <a:lnTo>
                    <a:pt x="1786" y="193"/>
                  </a:lnTo>
                  <a:lnTo>
                    <a:pt x="1783" y="200"/>
                  </a:lnTo>
                  <a:lnTo>
                    <a:pt x="1780" y="208"/>
                  </a:lnTo>
                  <a:lnTo>
                    <a:pt x="1775" y="214"/>
                  </a:lnTo>
                  <a:lnTo>
                    <a:pt x="1771" y="220"/>
                  </a:lnTo>
                  <a:lnTo>
                    <a:pt x="1765" y="226"/>
                  </a:lnTo>
                  <a:lnTo>
                    <a:pt x="1759" y="230"/>
                  </a:lnTo>
                  <a:lnTo>
                    <a:pt x="1754" y="235"/>
                  </a:lnTo>
                  <a:lnTo>
                    <a:pt x="1748" y="239"/>
                  </a:lnTo>
                  <a:lnTo>
                    <a:pt x="1741" y="243"/>
                  </a:lnTo>
                  <a:lnTo>
                    <a:pt x="1728" y="248"/>
                  </a:lnTo>
                  <a:lnTo>
                    <a:pt x="1713" y="252"/>
                  </a:lnTo>
                  <a:lnTo>
                    <a:pt x="1697" y="254"/>
                  </a:lnTo>
                  <a:lnTo>
                    <a:pt x="1681" y="255"/>
                  </a:lnTo>
                  <a:lnTo>
                    <a:pt x="1647" y="255"/>
                  </a:lnTo>
                  <a:lnTo>
                    <a:pt x="1618" y="255"/>
                  </a:lnTo>
                  <a:lnTo>
                    <a:pt x="1603" y="255"/>
                  </a:lnTo>
                  <a:lnTo>
                    <a:pt x="1588" y="254"/>
                  </a:lnTo>
                  <a:lnTo>
                    <a:pt x="1572" y="252"/>
                  </a:lnTo>
                  <a:lnTo>
                    <a:pt x="1555" y="248"/>
                  </a:lnTo>
                  <a:lnTo>
                    <a:pt x="1545" y="245"/>
                  </a:lnTo>
                  <a:lnTo>
                    <a:pt x="1536" y="241"/>
                  </a:lnTo>
                  <a:lnTo>
                    <a:pt x="1532" y="238"/>
                  </a:lnTo>
                  <a:lnTo>
                    <a:pt x="1527" y="237"/>
                  </a:lnTo>
                  <a:lnTo>
                    <a:pt x="1523" y="236"/>
                  </a:lnTo>
                  <a:lnTo>
                    <a:pt x="1517" y="236"/>
                  </a:lnTo>
                  <a:lnTo>
                    <a:pt x="1508" y="236"/>
                  </a:lnTo>
                  <a:lnTo>
                    <a:pt x="1500" y="237"/>
                  </a:lnTo>
                  <a:lnTo>
                    <a:pt x="1492" y="239"/>
                  </a:lnTo>
                  <a:lnTo>
                    <a:pt x="1485" y="242"/>
                  </a:lnTo>
                  <a:lnTo>
                    <a:pt x="1472" y="248"/>
                  </a:lnTo>
                  <a:lnTo>
                    <a:pt x="1459" y="256"/>
                  </a:lnTo>
                  <a:lnTo>
                    <a:pt x="1447" y="264"/>
                  </a:lnTo>
                  <a:lnTo>
                    <a:pt x="1433" y="272"/>
                  </a:lnTo>
                  <a:lnTo>
                    <a:pt x="1425" y="275"/>
                  </a:lnTo>
                  <a:lnTo>
                    <a:pt x="1418" y="278"/>
                  </a:lnTo>
                  <a:lnTo>
                    <a:pt x="1409" y="279"/>
                  </a:lnTo>
                  <a:lnTo>
                    <a:pt x="1401" y="280"/>
                  </a:lnTo>
                  <a:lnTo>
                    <a:pt x="1406" y="289"/>
                  </a:lnTo>
                  <a:lnTo>
                    <a:pt x="1410" y="296"/>
                  </a:lnTo>
                  <a:lnTo>
                    <a:pt x="1413" y="304"/>
                  </a:lnTo>
                  <a:lnTo>
                    <a:pt x="1414" y="313"/>
                  </a:lnTo>
                  <a:lnTo>
                    <a:pt x="1413" y="322"/>
                  </a:lnTo>
                  <a:lnTo>
                    <a:pt x="1413" y="330"/>
                  </a:lnTo>
                  <a:lnTo>
                    <a:pt x="1413" y="335"/>
                  </a:lnTo>
                  <a:lnTo>
                    <a:pt x="1413" y="338"/>
                  </a:lnTo>
                  <a:lnTo>
                    <a:pt x="1415" y="341"/>
                  </a:lnTo>
                  <a:lnTo>
                    <a:pt x="1417" y="345"/>
                  </a:lnTo>
                  <a:lnTo>
                    <a:pt x="1422" y="348"/>
                  </a:lnTo>
                  <a:lnTo>
                    <a:pt x="1426" y="352"/>
                  </a:lnTo>
                  <a:lnTo>
                    <a:pt x="1432" y="353"/>
                  </a:lnTo>
                  <a:lnTo>
                    <a:pt x="1436" y="355"/>
                  </a:lnTo>
                  <a:lnTo>
                    <a:pt x="1441" y="357"/>
                  </a:lnTo>
                  <a:lnTo>
                    <a:pt x="1446" y="359"/>
                  </a:lnTo>
                  <a:lnTo>
                    <a:pt x="1450" y="363"/>
                  </a:lnTo>
                  <a:lnTo>
                    <a:pt x="1452" y="367"/>
                  </a:lnTo>
                  <a:lnTo>
                    <a:pt x="1456" y="374"/>
                  </a:lnTo>
                  <a:lnTo>
                    <a:pt x="1457" y="381"/>
                  </a:lnTo>
                  <a:lnTo>
                    <a:pt x="1457" y="388"/>
                  </a:lnTo>
                  <a:lnTo>
                    <a:pt x="1457" y="393"/>
                  </a:lnTo>
                  <a:lnTo>
                    <a:pt x="1457" y="407"/>
                  </a:lnTo>
                  <a:lnTo>
                    <a:pt x="1459" y="422"/>
                  </a:lnTo>
                  <a:lnTo>
                    <a:pt x="1461" y="427"/>
                  </a:lnTo>
                  <a:lnTo>
                    <a:pt x="1465" y="433"/>
                  </a:lnTo>
                  <a:lnTo>
                    <a:pt x="1468" y="438"/>
                  </a:lnTo>
                  <a:lnTo>
                    <a:pt x="1473" y="441"/>
                  </a:lnTo>
                  <a:lnTo>
                    <a:pt x="1477" y="446"/>
                  </a:lnTo>
                  <a:lnTo>
                    <a:pt x="1481" y="450"/>
                  </a:lnTo>
                  <a:lnTo>
                    <a:pt x="1485" y="455"/>
                  </a:lnTo>
                  <a:lnTo>
                    <a:pt x="1487" y="460"/>
                  </a:lnTo>
                  <a:lnTo>
                    <a:pt x="1493" y="477"/>
                  </a:lnTo>
                  <a:lnTo>
                    <a:pt x="1498" y="493"/>
                  </a:lnTo>
                  <a:lnTo>
                    <a:pt x="1500" y="500"/>
                  </a:lnTo>
                  <a:lnTo>
                    <a:pt x="1504" y="506"/>
                  </a:lnTo>
                  <a:lnTo>
                    <a:pt x="1509" y="511"/>
                  </a:lnTo>
                  <a:lnTo>
                    <a:pt x="1517" y="515"/>
                  </a:lnTo>
                  <a:lnTo>
                    <a:pt x="1541" y="525"/>
                  </a:lnTo>
                  <a:lnTo>
                    <a:pt x="1561" y="532"/>
                  </a:lnTo>
                  <a:lnTo>
                    <a:pt x="1583" y="540"/>
                  </a:lnTo>
                  <a:lnTo>
                    <a:pt x="1606" y="548"/>
                  </a:lnTo>
                  <a:lnTo>
                    <a:pt x="1594" y="572"/>
                  </a:lnTo>
                  <a:lnTo>
                    <a:pt x="1581" y="595"/>
                  </a:lnTo>
                  <a:lnTo>
                    <a:pt x="1577" y="606"/>
                  </a:lnTo>
                  <a:lnTo>
                    <a:pt x="1572" y="618"/>
                  </a:lnTo>
                  <a:lnTo>
                    <a:pt x="1569" y="631"/>
                  </a:lnTo>
                  <a:lnTo>
                    <a:pt x="1568" y="645"/>
                  </a:lnTo>
                  <a:lnTo>
                    <a:pt x="1569" y="654"/>
                  </a:lnTo>
                  <a:lnTo>
                    <a:pt x="1571" y="663"/>
                  </a:lnTo>
                  <a:lnTo>
                    <a:pt x="1575" y="670"/>
                  </a:lnTo>
                  <a:lnTo>
                    <a:pt x="1578" y="678"/>
                  </a:lnTo>
                  <a:lnTo>
                    <a:pt x="1588" y="690"/>
                  </a:lnTo>
                  <a:lnTo>
                    <a:pt x="1601" y="703"/>
                  </a:lnTo>
                  <a:lnTo>
                    <a:pt x="1612" y="714"/>
                  </a:lnTo>
                  <a:lnTo>
                    <a:pt x="1622" y="728"/>
                  </a:lnTo>
                  <a:lnTo>
                    <a:pt x="1627" y="734"/>
                  </a:lnTo>
                  <a:lnTo>
                    <a:pt x="1630" y="742"/>
                  </a:lnTo>
                  <a:lnTo>
                    <a:pt x="1631" y="750"/>
                  </a:lnTo>
                  <a:lnTo>
                    <a:pt x="1632" y="759"/>
                  </a:lnTo>
                  <a:lnTo>
                    <a:pt x="1629" y="766"/>
                  </a:lnTo>
                  <a:lnTo>
                    <a:pt x="1626" y="772"/>
                  </a:lnTo>
                  <a:lnTo>
                    <a:pt x="1627" y="779"/>
                  </a:lnTo>
                  <a:lnTo>
                    <a:pt x="1629" y="784"/>
                  </a:lnTo>
                  <a:lnTo>
                    <a:pt x="1631" y="790"/>
                  </a:lnTo>
                  <a:lnTo>
                    <a:pt x="1634" y="795"/>
                  </a:lnTo>
                  <a:lnTo>
                    <a:pt x="1637" y="800"/>
                  </a:lnTo>
                  <a:lnTo>
                    <a:pt x="1639" y="805"/>
                  </a:lnTo>
                  <a:lnTo>
                    <a:pt x="1641" y="810"/>
                  </a:lnTo>
                  <a:lnTo>
                    <a:pt x="1643" y="817"/>
                  </a:lnTo>
                  <a:lnTo>
                    <a:pt x="1639" y="833"/>
                  </a:lnTo>
                  <a:lnTo>
                    <a:pt x="1636" y="849"/>
                  </a:lnTo>
                  <a:lnTo>
                    <a:pt x="1637" y="855"/>
                  </a:lnTo>
                  <a:lnTo>
                    <a:pt x="1639" y="859"/>
                  </a:lnTo>
                  <a:lnTo>
                    <a:pt x="1644" y="862"/>
                  </a:lnTo>
                  <a:lnTo>
                    <a:pt x="1648" y="865"/>
                  </a:lnTo>
                  <a:lnTo>
                    <a:pt x="1660" y="869"/>
                  </a:lnTo>
                  <a:lnTo>
                    <a:pt x="1671" y="875"/>
                  </a:lnTo>
                  <a:lnTo>
                    <a:pt x="1674" y="878"/>
                  </a:lnTo>
                  <a:lnTo>
                    <a:pt x="1677" y="882"/>
                  </a:lnTo>
                  <a:lnTo>
                    <a:pt x="1677" y="886"/>
                  </a:lnTo>
                  <a:lnTo>
                    <a:pt x="1677" y="891"/>
                  </a:lnTo>
                  <a:lnTo>
                    <a:pt x="1675" y="901"/>
                  </a:lnTo>
                  <a:lnTo>
                    <a:pt x="1674" y="911"/>
                  </a:lnTo>
                  <a:lnTo>
                    <a:pt x="1674" y="971"/>
                  </a:lnTo>
                  <a:lnTo>
                    <a:pt x="1674" y="977"/>
                  </a:lnTo>
                  <a:lnTo>
                    <a:pt x="1677" y="983"/>
                  </a:lnTo>
                  <a:lnTo>
                    <a:pt x="1679" y="988"/>
                  </a:lnTo>
                  <a:lnTo>
                    <a:pt x="1681" y="994"/>
                  </a:lnTo>
                  <a:lnTo>
                    <a:pt x="1683" y="998"/>
                  </a:lnTo>
                  <a:lnTo>
                    <a:pt x="1686" y="1004"/>
                  </a:lnTo>
                  <a:lnTo>
                    <a:pt x="1687" y="1010"/>
                  </a:lnTo>
                  <a:lnTo>
                    <a:pt x="1687" y="1017"/>
                  </a:lnTo>
                  <a:lnTo>
                    <a:pt x="1687" y="1021"/>
                  </a:lnTo>
                  <a:lnTo>
                    <a:pt x="1685" y="1026"/>
                  </a:lnTo>
                  <a:lnTo>
                    <a:pt x="1682" y="1029"/>
                  </a:lnTo>
                  <a:lnTo>
                    <a:pt x="1679" y="1031"/>
                  </a:lnTo>
                  <a:lnTo>
                    <a:pt x="1671" y="1037"/>
                  </a:lnTo>
                  <a:lnTo>
                    <a:pt x="1662" y="1040"/>
                  </a:lnTo>
                  <a:lnTo>
                    <a:pt x="1652" y="1045"/>
                  </a:lnTo>
                  <a:lnTo>
                    <a:pt x="1644" y="1049"/>
                  </a:lnTo>
                  <a:lnTo>
                    <a:pt x="1640" y="1053"/>
                  </a:lnTo>
                  <a:lnTo>
                    <a:pt x="1638" y="1056"/>
                  </a:lnTo>
                  <a:lnTo>
                    <a:pt x="1636" y="1060"/>
                  </a:lnTo>
                  <a:lnTo>
                    <a:pt x="1636" y="1065"/>
                  </a:lnTo>
                  <a:lnTo>
                    <a:pt x="1636" y="1071"/>
                  </a:lnTo>
                  <a:lnTo>
                    <a:pt x="1638" y="1077"/>
                  </a:lnTo>
                  <a:lnTo>
                    <a:pt x="1640" y="1082"/>
                  </a:lnTo>
                  <a:lnTo>
                    <a:pt x="1644" y="1088"/>
                  </a:lnTo>
                  <a:lnTo>
                    <a:pt x="1649" y="1098"/>
                  </a:lnTo>
                  <a:lnTo>
                    <a:pt x="1655" y="1109"/>
                  </a:lnTo>
                  <a:lnTo>
                    <a:pt x="1660" y="1131"/>
                  </a:lnTo>
                  <a:lnTo>
                    <a:pt x="1663" y="1150"/>
                  </a:lnTo>
                  <a:lnTo>
                    <a:pt x="1664" y="1169"/>
                  </a:lnTo>
                  <a:lnTo>
                    <a:pt x="1664" y="1188"/>
                  </a:lnTo>
                  <a:lnTo>
                    <a:pt x="1664" y="1207"/>
                  </a:lnTo>
                  <a:lnTo>
                    <a:pt x="1665" y="1225"/>
                  </a:lnTo>
                  <a:lnTo>
                    <a:pt x="1666" y="1245"/>
                  </a:lnTo>
                  <a:lnTo>
                    <a:pt x="1671" y="1267"/>
                  </a:lnTo>
                  <a:lnTo>
                    <a:pt x="1680" y="1264"/>
                  </a:lnTo>
                  <a:lnTo>
                    <a:pt x="1690" y="1261"/>
                  </a:lnTo>
                  <a:lnTo>
                    <a:pt x="1700" y="1261"/>
                  </a:lnTo>
                  <a:lnTo>
                    <a:pt x="1711" y="1264"/>
                  </a:lnTo>
                  <a:lnTo>
                    <a:pt x="1720" y="1268"/>
                  </a:lnTo>
                  <a:lnTo>
                    <a:pt x="1728" y="1273"/>
                  </a:lnTo>
                  <a:lnTo>
                    <a:pt x="1734" y="1279"/>
                  </a:lnTo>
                  <a:lnTo>
                    <a:pt x="1740" y="1287"/>
                  </a:lnTo>
                  <a:lnTo>
                    <a:pt x="1742" y="1292"/>
                  </a:lnTo>
                  <a:lnTo>
                    <a:pt x="1743" y="1296"/>
                  </a:lnTo>
                  <a:lnTo>
                    <a:pt x="1745" y="1301"/>
                  </a:lnTo>
                  <a:lnTo>
                    <a:pt x="1745" y="1305"/>
                  </a:lnTo>
                  <a:lnTo>
                    <a:pt x="1745" y="1312"/>
                  </a:lnTo>
                  <a:lnTo>
                    <a:pt x="1743" y="1317"/>
                  </a:lnTo>
                  <a:lnTo>
                    <a:pt x="1741" y="1321"/>
                  </a:lnTo>
                  <a:lnTo>
                    <a:pt x="1739" y="1326"/>
                  </a:lnTo>
                  <a:lnTo>
                    <a:pt x="1731" y="1333"/>
                  </a:lnTo>
                  <a:lnTo>
                    <a:pt x="1722" y="1338"/>
                  </a:lnTo>
                  <a:lnTo>
                    <a:pt x="1700" y="1347"/>
                  </a:lnTo>
                  <a:lnTo>
                    <a:pt x="1678" y="1358"/>
                  </a:lnTo>
                  <a:lnTo>
                    <a:pt x="1673" y="1360"/>
                  </a:lnTo>
                  <a:lnTo>
                    <a:pt x="1669" y="1364"/>
                  </a:lnTo>
                  <a:lnTo>
                    <a:pt x="1664" y="1368"/>
                  </a:lnTo>
                  <a:lnTo>
                    <a:pt x="1661" y="1372"/>
                  </a:lnTo>
                  <a:lnTo>
                    <a:pt x="1654" y="1381"/>
                  </a:lnTo>
                  <a:lnTo>
                    <a:pt x="1648" y="1390"/>
                  </a:lnTo>
                  <a:lnTo>
                    <a:pt x="1643" y="1398"/>
                  </a:lnTo>
                  <a:lnTo>
                    <a:pt x="1636" y="1405"/>
                  </a:lnTo>
                  <a:lnTo>
                    <a:pt x="1631" y="1409"/>
                  </a:lnTo>
                  <a:lnTo>
                    <a:pt x="1627" y="1410"/>
                  </a:lnTo>
                  <a:lnTo>
                    <a:pt x="1622" y="1412"/>
                  </a:lnTo>
                  <a:lnTo>
                    <a:pt x="1617" y="1412"/>
                  </a:lnTo>
                  <a:lnTo>
                    <a:pt x="1609" y="1411"/>
                  </a:lnTo>
                  <a:lnTo>
                    <a:pt x="1601" y="1409"/>
                  </a:lnTo>
                  <a:lnTo>
                    <a:pt x="1594" y="1406"/>
                  </a:lnTo>
                  <a:lnTo>
                    <a:pt x="1587" y="1403"/>
                  </a:lnTo>
                  <a:lnTo>
                    <a:pt x="1581" y="1398"/>
                  </a:lnTo>
                  <a:lnTo>
                    <a:pt x="1575" y="1396"/>
                  </a:lnTo>
                  <a:lnTo>
                    <a:pt x="1567" y="1394"/>
                  </a:lnTo>
                  <a:lnTo>
                    <a:pt x="1559" y="1393"/>
                  </a:lnTo>
                  <a:lnTo>
                    <a:pt x="1544" y="1401"/>
                  </a:lnTo>
                  <a:lnTo>
                    <a:pt x="1529" y="1409"/>
                  </a:lnTo>
                  <a:lnTo>
                    <a:pt x="1521" y="1409"/>
                  </a:lnTo>
                  <a:lnTo>
                    <a:pt x="1515" y="1406"/>
                  </a:lnTo>
                  <a:lnTo>
                    <a:pt x="1508" y="1403"/>
                  </a:lnTo>
                  <a:lnTo>
                    <a:pt x="1502" y="1399"/>
                  </a:lnTo>
                  <a:lnTo>
                    <a:pt x="1491" y="1389"/>
                  </a:lnTo>
                  <a:lnTo>
                    <a:pt x="1482" y="1378"/>
                  </a:lnTo>
                  <a:lnTo>
                    <a:pt x="1472" y="1367"/>
                  </a:lnTo>
                  <a:lnTo>
                    <a:pt x="1460" y="1358"/>
                  </a:lnTo>
                  <a:lnTo>
                    <a:pt x="1455" y="1353"/>
                  </a:lnTo>
                  <a:lnTo>
                    <a:pt x="1448" y="1351"/>
                  </a:lnTo>
                  <a:lnTo>
                    <a:pt x="1441" y="1348"/>
                  </a:lnTo>
                  <a:lnTo>
                    <a:pt x="1433" y="1347"/>
                  </a:lnTo>
                  <a:lnTo>
                    <a:pt x="1424" y="1348"/>
                  </a:lnTo>
                  <a:lnTo>
                    <a:pt x="1415" y="1350"/>
                  </a:lnTo>
                  <a:lnTo>
                    <a:pt x="1407" y="1352"/>
                  </a:lnTo>
                  <a:lnTo>
                    <a:pt x="1400" y="1355"/>
                  </a:lnTo>
                  <a:lnTo>
                    <a:pt x="1385" y="1363"/>
                  </a:lnTo>
                  <a:lnTo>
                    <a:pt x="1372" y="1372"/>
                  </a:lnTo>
                  <a:lnTo>
                    <a:pt x="1358" y="1380"/>
                  </a:lnTo>
                  <a:lnTo>
                    <a:pt x="1345" y="1388"/>
                  </a:lnTo>
                  <a:lnTo>
                    <a:pt x="1337" y="1392"/>
                  </a:lnTo>
                  <a:lnTo>
                    <a:pt x="1329" y="1394"/>
                  </a:lnTo>
                  <a:lnTo>
                    <a:pt x="1321" y="1395"/>
                  </a:lnTo>
                  <a:lnTo>
                    <a:pt x="1311" y="1396"/>
                  </a:lnTo>
                  <a:lnTo>
                    <a:pt x="1305" y="1395"/>
                  </a:lnTo>
                  <a:lnTo>
                    <a:pt x="1299" y="1393"/>
                  </a:lnTo>
                  <a:lnTo>
                    <a:pt x="1295" y="1390"/>
                  </a:lnTo>
                  <a:lnTo>
                    <a:pt x="1290" y="1386"/>
                  </a:lnTo>
                  <a:lnTo>
                    <a:pt x="1287" y="1381"/>
                  </a:lnTo>
                  <a:lnTo>
                    <a:pt x="1285" y="1376"/>
                  </a:lnTo>
                  <a:lnTo>
                    <a:pt x="1282" y="1370"/>
                  </a:lnTo>
                  <a:lnTo>
                    <a:pt x="1282" y="1363"/>
                  </a:lnTo>
                  <a:lnTo>
                    <a:pt x="1286" y="1351"/>
                  </a:lnTo>
                  <a:lnTo>
                    <a:pt x="1288" y="1338"/>
                  </a:lnTo>
                  <a:lnTo>
                    <a:pt x="1288" y="1335"/>
                  </a:lnTo>
                  <a:lnTo>
                    <a:pt x="1287" y="1333"/>
                  </a:lnTo>
                  <a:lnTo>
                    <a:pt x="1285" y="1330"/>
                  </a:lnTo>
                  <a:lnTo>
                    <a:pt x="1282" y="1328"/>
                  </a:lnTo>
                  <a:lnTo>
                    <a:pt x="1276" y="1326"/>
                  </a:lnTo>
                  <a:lnTo>
                    <a:pt x="1269" y="1325"/>
                  </a:lnTo>
                  <a:lnTo>
                    <a:pt x="1259" y="1326"/>
                  </a:lnTo>
                  <a:lnTo>
                    <a:pt x="1250" y="1328"/>
                  </a:lnTo>
                  <a:lnTo>
                    <a:pt x="1240" y="1330"/>
                  </a:lnTo>
                  <a:lnTo>
                    <a:pt x="1233" y="1334"/>
                  </a:lnTo>
                  <a:lnTo>
                    <a:pt x="1224" y="1336"/>
                  </a:lnTo>
                  <a:lnTo>
                    <a:pt x="1214" y="1339"/>
                  </a:lnTo>
                  <a:lnTo>
                    <a:pt x="1205" y="1343"/>
                  </a:lnTo>
                  <a:lnTo>
                    <a:pt x="1195" y="1344"/>
                  </a:lnTo>
                  <a:lnTo>
                    <a:pt x="1180" y="1345"/>
                  </a:lnTo>
                  <a:lnTo>
                    <a:pt x="1167" y="1345"/>
                  </a:lnTo>
                  <a:lnTo>
                    <a:pt x="1160" y="1345"/>
                  </a:lnTo>
                  <a:lnTo>
                    <a:pt x="1154" y="1347"/>
                  </a:lnTo>
                  <a:lnTo>
                    <a:pt x="1149" y="1350"/>
                  </a:lnTo>
                  <a:lnTo>
                    <a:pt x="1144" y="1354"/>
                  </a:lnTo>
                  <a:lnTo>
                    <a:pt x="1141" y="1368"/>
                  </a:lnTo>
                  <a:lnTo>
                    <a:pt x="1137" y="1380"/>
                  </a:lnTo>
                  <a:lnTo>
                    <a:pt x="1133" y="1384"/>
                  </a:lnTo>
                  <a:lnTo>
                    <a:pt x="1128" y="1386"/>
                  </a:lnTo>
                  <a:lnTo>
                    <a:pt x="1123" y="1388"/>
                  </a:lnTo>
                  <a:lnTo>
                    <a:pt x="1116" y="1390"/>
                  </a:lnTo>
                  <a:lnTo>
                    <a:pt x="1103" y="1393"/>
                  </a:lnTo>
                  <a:lnTo>
                    <a:pt x="1092" y="1395"/>
                  </a:lnTo>
                  <a:close/>
                </a:path>
              </a:pathLst>
            </a:custGeom>
            <a:solidFill>
              <a:srgbClr val="1B8ED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700"/>
            </a:p>
          </p:txBody>
        </p:sp>
        <p:sp>
          <p:nvSpPr>
            <p:cNvPr id="31" name="Freeform 95"/>
            <p:cNvSpPr>
              <a:spLocks/>
            </p:cNvSpPr>
            <p:nvPr/>
          </p:nvSpPr>
          <p:spPr bwMode="auto">
            <a:xfrm>
              <a:off x="3728245" y="3965832"/>
              <a:ext cx="58562" cy="106476"/>
            </a:xfrm>
            <a:custGeom>
              <a:avLst/>
              <a:gdLst>
                <a:gd name="T0" fmla="*/ 33 w 223"/>
                <a:gd name="T1" fmla="*/ 9 h 400"/>
                <a:gd name="T2" fmla="*/ 32 w 223"/>
                <a:gd name="T3" fmla="*/ 5 h 400"/>
                <a:gd name="T4" fmla="*/ 31 w 223"/>
                <a:gd name="T5" fmla="*/ 0 h 400"/>
                <a:gd name="T6" fmla="*/ 0 w 223"/>
                <a:gd name="T7" fmla="*/ 0 h 400"/>
                <a:gd name="T8" fmla="*/ 0 w 223"/>
                <a:gd name="T9" fmla="*/ 13 h 400"/>
                <a:gd name="T10" fmla="*/ 1 w 223"/>
                <a:gd name="T11" fmla="*/ 23 h 400"/>
                <a:gd name="T12" fmla="*/ 4 w 223"/>
                <a:gd name="T13" fmla="*/ 33 h 400"/>
                <a:gd name="T14" fmla="*/ 7 w 223"/>
                <a:gd name="T15" fmla="*/ 41 h 400"/>
                <a:gd name="T16" fmla="*/ 12 w 223"/>
                <a:gd name="T17" fmla="*/ 50 h 400"/>
                <a:gd name="T18" fmla="*/ 15 w 223"/>
                <a:gd name="T19" fmla="*/ 58 h 400"/>
                <a:gd name="T20" fmla="*/ 18 w 223"/>
                <a:gd name="T21" fmla="*/ 67 h 400"/>
                <a:gd name="T22" fmla="*/ 21 w 223"/>
                <a:gd name="T23" fmla="*/ 77 h 400"/>
                <a:gd name="T24" fmla="*/ 22 w 223"/>
                <a:gd name="T25" fmla="*/ 88 h 400"/>
                <a:gd name="T26" fmla="*/ 22 w 223"/>
                <a:gd name="T27" fmla="*/ 134 h 400"/>
                <a:gd name="T28" fmla="*/ 23 w 223"/>
                <a:gd name="T29" fmla="*/ 142 h 400"/>
                <a:gd name="T30" fmla="*/ 24 w 223"/>
                <a:gd name="T31" fmla="*/ 149 h 400"/>
                <a:gd name="T32" fmla="*/ 27 w 223"/>
                <a:gd name="T33" fmla="*/ 155 h 400"/>
                <a:gd name="T34" fmla="*/ 31 w 223"/>
                <a:gd name="T35" fmla="*/ 161 h 400"/>
                <a:gd name="T36" fmla="*/ 40 w 223"/>
                <a:gd name="T37" fmla="*/ 172 h 400"/>
                <a:gd name="T38" fmla="*/ 49 w 223"/>
                <a:gd name="T39" fmla="*/ 185 h 400"/>
                <a:gd name="T40" fmla="*/ 66 w 223"/>
                <a:gd name="T41" fmla="*/ 211 h 400"/>
                <a:gd name="T42" fmla="*/ 82 w 223"/>
                <a:gd name="T43" fmla="*/ 231 h 400"/>
                <a:gd name="T44" fmla="*/ 98 w 223"/>
                <a:gd name="T45" fmla="*/ 253 h 400"/>
                <a:gd name="T46" fmla="*/ 117 w 223"/>
                <a:gd name="T47" fmla="*/ 277 h 400"/>
                <a:gd name="T48" fmla="*/ 123 w 223"/>
                <a:gd name="T49" fmla="*/ 287 h 400"/>
                <a:gd name="T50" fmla="*/ 128 w 223"/>
                <a:gd name="T51" fmla="*/ 296 h 400"/>
                <a:gd name="T52" fmla="*/ 133 w 223"/>
                <a:gd name="T53" fmla="*/ 305 h 400"/>
                <a:gd name="T54" fmla="*/ 136 w 223"/>
                <a:gd name="T55" fmla="*/ 314 h 400"/>
                <a:gd name="T56" fmla="*/ 142 w 223"/>
                <a:gd name="T57" fmla="*/ 333 h 400"/>
                <a:gd name="T58" fmla="*/ 150 w 223"/>
                <a:gd name="T59" fmla="*/ 354 h 400"/>
                <a:gd name="T60" fmla="*/ 154 w 223"/>
                <a:gd name="T61" fmla="*/ 363 h 400"/>
                <a:gd name="T62" fmla="*/ 159 w 223"/>
                <a:gd name="T63" fmla="*/ 372 h 400"/>
                <a:gd name="T64" fmla="*/ 163 w 223"/>
                <a:gd name="T65" fmla="*/ 380 h 400"/>
                <a:gd name="T66" fmla="*/ 168 w 223"/>
                <a:gd name="T67" fmla="*/ 387 h 400"/>
                <a:gd name="T68" fmla="*/ 175 w 223"/>
                <a:gd name="T69" fmla="*/ 392 h 400"/>
                <a:gd name="T70" fmla="*/ 181 w 223"/>
                <a:gd name="T71" fmla="*/ 397 h 400"/>
                <a:gd name="T72" fmla="*/ 189 w 223"/>
                <a:gd name="T73" fmla="*/ 400 h 400"/>
                <a:gd name="T74" fmla="*/ 198 w 223"/>
                <a:gd name="T75" fmla="*/ 400 h 400"/>
                <a:gd name="T76" fmla="*/ 204 w 223"/>
                <a:gd name="T77" fmla="*/ 400 h 400"/>
                <a:gd name="T78" fmla="*/ 207 w 223"/>
                <a:gd name="T79" fmla="*/ 399 h 400"/>
                <a:gd name="T80" fmla="*/ 212 w 223"/>
                <a:gd name="T81" fmla="*/ 397 h 400"/>
                <a:gd name="T82" fmla="*/ 214 w 223"/>
                <a:gd name="T83" fmla="*/ 393 h 400"/>
                <a:gd name="T84" fmla="*/ 218 w 223"/>
                <a:gd name="T85" fmla="*/ 390 h 400"/>
                <a:gd name="T86" fmla="*/ 219 w 223"/>
                <a:gd name="T87" fmla="*/ 385 h 400"/>
                <a:gd name="T88" fmla="*/ 221 w 223"/>
                <a:gd name="T89" fmla="*/ 381 h 400"/>
                <a:gd name="T90" fmla="*/ 221 w 223"/>
                <a:gd name="T91" fmla="*/ 375 h 400"/>
                <a:gd name="T92" fmla="*/ 223 w 223"/>
                <a:gd name="T93" fmla="*/ 353 h 400"/>
                <a:gd name="T94" fmla="*/ 222 w 223"/>
                <a:gd name="T95" fmla="*/ 329 h 400"/>
                <a:gd name="T96" fmla="*/ 222 w 223"/>
                <a:gd name="T97" fmla="*/ 308 h 400"/>
                <a:gd name="T98" fmla="*/ 221 w 223"/>
                <a:gd name="T99" fmla="*/ 291 h 400"/>
                <a:gd name="T100" fmla="*/ 218 w 223"/>
                <a:gd name="T101" fmla="*/ 274 h 400"/>
                <a:gd name="T102" fmla="*/ 213 w 223"/>
                <a:gd name="T103" fmla="*/ 256 h 400"/>
                <a:gd name="T104" fmla="*/ 209 w 223"/>
                <a:gd name="T105" fmla="*/ 250 h 400"/>
                <a:gd name="T106" fmla="*/ 204 w 223"/>
                <a:gd name="T107" fmla="*/ 244 h 400"/>
                <a:gd name="T108" fmla="*/ 202 w 223"/>
                <a:gd name="T109" fmla="*/ 240 h 400"/>
                <a:gd name="T110" fmla="*/ 201 w 223"/>
                <a:gd name="T111" fmla="*/ 237 h 400"/>
                <a:gd name="T112" fmla="*/ 198 w 223"/>
                <a:gd name="T113" fmla="*/ 234 h 400"/>
                <a:gd name="T114" fmla="*/ 198 w 223"/>
                <a:gd name="T115" fmla="*/ 230 h 400"/>
                <a:gd name="T116" fmla="*/ 198 w 223"/>
                <a:gd name="T117" fmla="*/ 199 h 400"/>
                <a:gd name="T118" fmla="*/ 197 w 223"/>
                <a:gd name="T119" fmla="*/ 192 h 400"/>
                <a:gd name="T120" fmla="*/ 195 w 223"/>
                <a:gd name="T121" fmla="*/ 185 h 400"/>
                <a:gd name="T122" fmla="*/ 190 w 223"/>
                <a:gd name="T123" fmla="*/ 179 h 400"/>
                <a:gd name="T124" fmla="*/ 187 w 223"/>
                <a:gd name="T125" fmla="*/ 172 h 400"/>
                <a:gd name="T126" fmla="*/ 175 w 223"/>
                <a:gd name="T127" fmla="*/ 149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  <a:cxn ang="0">
                  <a:pos x="T126" y="T127"/>
                </a:cxn>
              </a:cxnLst>
              <a:rect l="0" t="0" r="r" b="b"/>
              <a:pathLst>
                <a:path w="223" h="400">
                  <a:moveTo>
                    <a:pt x="33" y="9"/>
                  </a:moveTo>
                  <a:lnTo>
                    <a:pt x="32" y="5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" y="23"/>
                  </a:lnTo>
                  <a:lnTo>
                    <a:pt x="4" y="33"/>
                  </a:lnTo>
                  <a:lnTo>
                    <a:pt x="7" y="41"/>
                  </a:lnTo>
                  <a:lnTo>
                    <a:pt x="12" y="50"/>
                  </a:lnTo>
                  <a:lnTo>
                    <a:pt x="15" y="58"/>
                  </a:lnTo>
                  <a:lnTo>
                    <a:pt x="18" y="67"/>
                  </a:lnTo>
                  <a:lnTo>
                    <a:pt x="21" y="77"/>
                  </a:lnTo>
                  <a:lnTo>
                    <a:pt x="22" y="88"/>
                  </a:lnTo>
                  <a:lnTo>
                    <a:pt x="22" y="134"/>
                  </a:lnTo>
                  <a:lnTo>
                    <a:pt x="23" y="142"/>
                  </a:lnTo>
                  <a:lnTo>
                    <a:pt x="24" y="149"/>
                  </a:lnTo>
                  <a:lnTo>
                    <a:pt x="27" y="155"/>
                  </a:lnTo>
                  <a:lnTo>
                    <a:pt x="31" y="161"/>
                  </a:lnTo>
                  <a:lnTo>
                    <a:pt x="40" y="172"/>
                  </a:lnTo>
                  <a:lnTo>
                    <a:pt x="49" y="185"/>
                  </a:lnTo>
                  <a:lnTo>
                    <a:pt x="66" y="211"/>
                  </a:lnTo>
                  <a:lnTo>
                    <a:pt x="82" y="231"/>
                  </a:lnTo>
                  <a:lnTo>
                    <a:pt x="98" y="253"/>
                  </a:lnTo>
                  <a:lnTo>
                    <a:pt x="117" y="277"/>
                  </a:lnTo>
                  <a:lnTo>
                    <a:pt x="123" y="287"/>
                  </a:lnTo>
                  <a:lnTo>
                    <a:pt x="128" y="296"/>
                  </a:lnTo>
                  <a:lnTo>
                    <a:pt x="133" y="305"/>
                  </a:lnTo>
                  <a:lnTo>
                    <a:pt x="136" y="314"/>
                  </a:lnTo>
                  <a:lnTo>
                    <a:pt x="142" y="333"/>
                  </a:lnTo>
                  <a:lnTo>
                    <a:pt x="150" y="354"/>
                  </a:lnTo>
                  <a:lnTo>
                    <a:pt x="154" y="363"/>
                  </a:lnTo>
                  <a:lnTo>
                    <a:pt x="159" y="372"/>
                  </a:lnTo>
                  <a:lnTo>
                    <a:pt x="163" y="380"/>
                  </a:lnTo>
                  <a:lnTo>
                    <a:pt x="168" y="387"/>
                  </a:lnTo>
                  <a:lnTo>
                    <a:pt x="175" y="392"/>
                  </a:lnTo>
                  <a:lnTo>
                    <a:pt x="181" y="397"/>
                  </a:lnTo>
                  <a:lnTo>
                    <a:pt x="189" y="400"/>
                  </a:lnTo>
                  <a:lnTo>
                    <a:pt x="198" y="400"/>
                  </a:lnTo>
                  <a:lnTo>
                    <a:pt x="204" y="400"/>
                  </a:lnTo>
                  <a:lnTo>
                    <a:pt x="207" y="399"/>
                  </a:lnTo>
                  <a:lnTo>
                    <a:pt x="212" y="397"/>
                  </a:lnTo>
                  <a:lnTo>
                    <a:pt x="214" y="393"/>
                  </a:lnTo>
                  <a:lnTo>
                    <a:pt x="218" y="390"/>
                  </a:lnTo>
                  <a:lnTo>
                    <a:pt x="219" y="385"/>
                  </a:lnTo>
                  <a:lnTo>
                    <a:pt x="221" y="381"/>
                  </a:lnTo>
                  <a:lnTo>
                    <a:pt x="221" y="375"/>
                  </a:lnTo>
                  <a:lnTo>
                    <a:pt x="223" y="353"/>
                  </a:lnTo>
                  <a:lnTo>
                    <a:pt x="222" y="329"/>
                  </a:lnTo>
                  <a:lnTo>
                    <a:pt x="222" y="308"/>
                  </a:lnTo>
                  <a:lnTo>
                    <a:pt x="221" y="291"/>
                  </a:lnTo>
                  <a:lnTo>
                    <a:pt x="218" y="274"/>
                  </a:lnTo>
                  <a:lnTo>
                    <a:pt x="213" y="256"/>
                  </a:lnTo>
                  <a:lnTo>
                    <a:pt x="209" y="250"/>
                  </a:lnTo>
                  <a:lnTo>
                    <a:pt x="204" y="244"/>
                  </a:lnTo>
                  <a:lnTo>
                    <a:pt x="202" y="240"/>
                  </a:lnTo>
                  <a:lnTo>
                    <a:pt x="201" y="237"/>
                  </a:lnTo>
                  <a:lnTo>
                    <a:pt x="198" y="234"/>
                  </a:lnTo>
                  <a:lnTo>
                    <a:pt x="198" y="230"/>
                  </a:lnTo>
                  <a:lnTo>
                    <a:pt x="198" y="199"/>
                  </a:lnTo>
                  <a:lnTo>
                    <a:pt x="197" y="192"/>
                  </a:lnTo>
                  <a:lnTo>
                    <a:pt x="195" y="185"/>
                  </a:lnTo>
                  <a:lnTo>
                    <a:pt x="190" y="179"/>
                  </a:lnTo>
                  <a:lnTo>
                    <a:pt x="187" y="172"/>
                  </a:lnTo>
                  <a:lnTo>
                    <a:pt x="175" y="149"/>
                  </a:lnTo>
                  <a:lnTo>
                    <a:pt x="163" y="127"/>
                  </a:lnTo>
                  <a:lnTo>
                    <a:pt x="151" y="108"/>
                  </a:lnTo>
                  <a:lnTo>
                    <a:pt x="134" y="85"/>
                  </a:lnTo>
                  <a:lnTo>
                    <a:pt x="130" y="82"/>
                  </a:lnTo>
                  <a:lnTo>
                    <a:pt x="126" y="78"/>
                  </a:lnTo>
                  <a:lnTo>
                    <a:pt x="123" y="76"/>
                  </a:lnTo>
                  <a:lnTo>
                    <a:pt x="117" y="75"/>
                  </a:lnTo>
                  <a:lnTo>
                    <a:pt x="108" y="72"/>
                  </a:lnTo>
                  <a:lnTo>
                    <a:pt x="98" y="68"/>
                  </a:lnTo>
                  <a:lnTo>
                    <a:pt x="90" y="64"/>
                  </a:lnTo>
                  <a:lnTo>
                    <a:pt x="83" y="59"/>
                  </a:lnTo>
                  <a:lnTo>
                    <a:pt x="77" y="54"/>
                  </a:lnTo>
                  <a:lnTo>
                    <a:pt x="73" y="48"/>
                  </a:lnTo>
                  <a:lnTo>
                    <a:pt x="67" y="41"/>
                  </a:lnTo>
                  <a:lnTo>
                    <a:pt x="62" y="35"/>
                  </a:lnTo>
                  <a:lnTo>
                    <a:pt x="57" y="30"/>
                  </a:lnTo>
                  <a:lnTo>
                    <a:pt x="49" y="25"/>
                  </a:lnTo>
                  <a:lnTo>
                    <a:pt x="43" y="22"/>
                  </a:lnTo>
                  <a:lnTo>
                    <a:pt x="39" y="18"/>
                  </a:lnTo>
                  <a:lnTo>
                    <a:pt x="36" y="17"/>
                  </a:lnTo>
                  <a:lnTo>
                    <a:pt x="34" y="15"/>
                  </a:lnTo>
                  <a:lnTo>
                    <a:pt x="33" y="13"/>
                  </a:lnTo>
                  <a:lnTo>
                    <a:pt x="33" y="9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700"/>
            </a:p>
          </p:txBody>
        </p:sp>
        <p:sp>
          <p:nvSpPr>
            <p:cNvPr id="32" name="Freeform 94"/>
            <p:cNvSpPr>
              <a:spLocks/>
            </p:cNvSpPr>
            <p:nvPr/>
          </p:nvSpPr>
          <p:spPr bwMode="auto">
            <a:xfrm>
              <a:off x="3690978" y="3871334"/>
              <a:ext cx="82519" cy="57231"/>
            </a:xfrm>
            <a:custGeom>
              <a:avLst/>
              <a:gdLst>
                <a:gd name="T0" fmla="*/ 69 w 311"/>
                <a:gd name="T1" fmla="*/ 0 h 216"/>
                <a:gd name="T2" fmla="*/ 59 w 311"/>
                <a:gd name="T3" fmla="*/ 1 h 216"/>
                <a:gd name="T4" fmla="*/ 50 w 311"/>
                <a:gd name="T5" fmla="*/ 3 h 216"/>
                <a:gd name="T6" fmla="*/ 16 w 311"/>
                <a:gd name="T7" fmla="*/ 3 h 216"/>
                <a:gd name="T8" fmla="*/ 11 w 311"/>
                <a:gd name="T9" fmla="*/ 9 h 216"/>
                <a:gd name="T10" fmla="*/ 6 w 311"/>
                <a:gd name="T11" fmla="*/ 13 h 216"/>
                <a:gd name="T12" fmla="*/ 3 w 311"/>
                <a:gd name="T13" fmla="*/ 17 h 216"/>
                <a:gd name="T14" fmla="*/ 1 w 311"/>
                <a:gd name="T15" fmla="*/ 19 h 216"/>
                <a:gd name="T16" fmla="*/ 0 w 311"/>
                <a:gd name="T17" fmla="*/ 22 h 216"/>
                <a:gd name="T18" fmla="*/ 0 w 311"/>
                <a:gd name="T19" fmla="*/ 27 h 216"/>
                <a:gd name="T20" fmla="*/ 1 w 311"/>
                <a:gd name="T21" fmla="*/ 37 h 216"/>
                <a:gd name="T22" fmla="*/ 4 w 311"/>
                <a:gd name="T23" fmla="*/ 46 h 216"/>
                <a:gd name="T24" fmla="*/ 9 w 311"/>
                <a:gd name="T25" fmla="*/ 55 h 216"/>
                <a:gd name="T26" fmla="*/ 12 w 311"/>
                <a:gd name="T27" fmla="*/ 65 h 216"/>
                <a:gd name="T28" fmla="*/ 16 w 311"/>
                <a:gd name="T29" fmla="*/ 79 h 216"/>
                <a:gd name="T30" fmla="*/ 18 w 311"/>
                <a:gd name="T31" fmla="*/ 93 h 216"/>
                <a:gd name="T32" fmla="*/ 19 w 311"/>
                <a:gd name="T33" fmla="*/ 98 h 216"/>
                <a:gd name="T34" fmla="*/ 21 w 311"/>
                <a:gd name="T35" fmla="*/ 104 h 216"/>
                <a:gd name="T36" fmla="*/ 25 w 311"/>
                <a:gd name="T37" fmla="*/ 107 h 216"/>
                <a:gd name="T38" fmla="*/ 30 w 311"/>
                <a:gd name="T39" fmla="*/ 111 h 216"/>
                <a:gd name="T40" fmla="*/ 45 w 311"/>
                <a:gd name="T41" fmla="*/ 114 h 216"/>
                <a:gd name="T42" fmla="*/ 59 w 311"/>
                <a:gd name="T43" fmla="*/ 116 h 216"/>
                <a:gd name="T44" fmla="*/ 72 w 311"/>
                <a:gd name="T45" fmla="*/ 118 h 216"/>
                <a:gd name="T46" fmla="*/ 88 w 311"/>
                <a:gd name="T47" fmla="*/ 119 h 216"/>
                <a:gd name="T48" fmla="*/ 100 w 311"/>
                <a:gd name="T49" fmla="*/ 118 h 216"/>
                <a:gd name="T50" fmla="*/ 111 w 311"/>
                <a:gd name="T51" fmla="*/ 116 h 216"/>
                <a:gd name="T52" fmla="*/ 114 w 311"/>
                <a:gd name="T53" fmla="*/ 118 h 216"/>
                <a:gd name="T54" fmla="*/ 117 w 311"/>
                <a:gd name="T55" fmla="*/ 120 h 216"/>
                <a:gd name="T56" fmla="*/ 119 w 311"/>
                <a:gd name="T57" fmla="*/ 123 h 216"/>
                <a:gd name="T58" fmla="*/ 120 w 311"/>
                <a:gd name="T59" fmla="*/ 127 h 216"/>
                <a:gd name="T60" fmla="*/ 122 w 311"/>
                <a:gd name="T61" fmla="*/ 136 h 216"/>
                <a:gd name="T62" fmla="*/ 126 w 311"/>
                <a:gd name="T63" fmla="*/ 144 h 216"/>
                <a:gd name="T64" fmla="*/ 129 w 311"/>
                <a:gd name="T65" fmla="*/ 148 h 216"/>
                <a:gd name="T66" fmla="*/ 134 w 311"/>
                <a:gd name="T67" fmla="*/ 150 h 216"/>
                <a:gd name="T68" fmla="*/ 139 w 311"/>
                <a:gd name="T69" fmla="*/ 152 h 216"/>
                <a:gd name="T70" fmla="*/ 145 w 311"/>
                <a:gd name="T71" fmla="*/ 152 h 216"/>
                <a:gd name="T72" fmla="*/ 156 w 311"/>
                <a:gd name="T73" fmla="*/ 156 h 216"/>
                <a:gd name="T74" fmla="*/ 168 w 311"/>
                <a:gd name="T75" fmla="*/ 161 h 216"/>
                <a:gd name="T76" fmla="*/ 177 w 311"/>
                <a:gd name="T77" fmla="*/ 166 h 216"/>
                <a:gd name="T78" fmla="*/ 188 w 311"/>
                <a:gd name="T79" fmla="*/ 173 h 216"/>
                <a:gd name="T80" fmla="*/ 198 w 311"/>
                <a:gd name="T81" fmla="*/ 176 h 216"/>
                <a:gd name="T82" fmla="*/ 207 w 311"/>
                <a:gd name="T83" fmla="*/ 178 h 216"/>
                <a:gd name="T84" fmla="*/ 216 w 311"/>
                <a:gd name="T85" fmla="*/ 180 h 216"/>
                <a:gd name="T86" fmla="*/ 226 w 311"/>
                <a:gd name="T87" fmla="*/ 182 h 216"/>
                <a:gd name="T88" fmla="*/ 230 w 311"/>
                <a:gd name="T89" fmla="*/ 184 h 216"/>
                <a:gd name="T90" fmla="*/ 232 w 311"/>
                <a:gd name="T91" fmla="*/ 187 h 216"/>
                <a:gd name="T92" fmla="*/ 234 w 311"/>
                <a:gd name="T93" fmla="*/ 190 h 216"/>
                <a:gd name="T94" fmla="*/ 237 w 311"/>
                <a:gd name="T95" fmla="*/ 192 h 216"/>
                <a:gd name="T96" fmla="*/ 241 w 311"/>
                <a:gd name="T97" fmla="*/ 199 h 216"/>
                <a:gd name="T98" fmla="*/ 246 w 311"/>
                <a:gd name="T99" fmla="*/ 205 h 216"/>
                <a:gd name="T100" fmla="*/ 254 w 311"/>
                <a:gd name="T101" fmla="*/ 210 h 216"/>
                <a:gd name="T102" fmla="*/ 263 w 311"/>
                <a:gd name="T103" fmla="*/ 214 h 216"/>
                <a:gd name="T104" fmla="*/ 272 w 311"/>
                <a:gd name="T105" fmla="*/ 216 h 216"/>
                <a:gd name="T106" fmla="*/ 282 w 311"/>
                <a:gd name="T107" fmla="*/ 216 h 216"/>
                <a:gd name="T108" fmla="*/ 311 w 311"/>
                <a:gd name="T109" fmla="*/ 216 h 216"/>
                <a:gd name="T110" fmla="*/ 311 w 311"/>
                <a:gd name="T111" fmla="*/ 193 h 216"/>
                <a:gd name="T112" fmla="*/ 309 w 311"/>
                <a:gd name="T113" fmla="*/ 181 h 216"/>
                <a:gd name="T114" fmla="*/ 307 w 311"/>
                <a:gd name="T115" fmla="*/ 170 h 216"/>
                <a:gd name="T116" fmla="*/ 307 w 311"/>
                <a:gd name="T117" fmla="*/ 132 h 216"/>
                <a:gd name="T118" fmla="*/ 296 w 311"/>
                <a:gd name="T119" fmla="*/ 133 h 216"/>
                <a:gd name="T120" fmla="*/ 286 w 311"/>
                <a:gd name="T121" fmla="*/ 135 h 216"/>
                <a:gd name="T122" fmla="*/ 282 w 311"/>
                <a:gd name="T123" fmla="*/ 135 h 216"/>
                <a:gd name="T124" fmla="*/ 277 w 311"/>
                <a:gd name="T125" fmla="*/ 135 h 216"/>
                <a:gd name="T126" fmla="*/ 272 w 311"/>
                <a:gd name="T127" fmla="*/ 13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  <a:cxn ang="0">
                  <a:pos x="T126" y="T127"/>
                </a:cxn>
              </a:cxnLst>
              <a:rect l="0" t="0" r="r" b="b"/>
              <a:pathLst>
                <a:path w="311" h="216">
                  <a:moveTo>
                    <a:pt x="69" y="0"/>
                  </a:moveTo>
                  <a:lnTo>
                    <a:pt x="59" y="1"/>
                  </a:lnTo>
                  <a:lnTo>
                    <a:pt x="50" y="3"/>
                  </a:lnTo>
                  <a:lnTo>
                    <a:pt x="16" y="3"/>
                  </a:lnTo>
                  <a:lnTo>
                    <a:pt x="11" y="9"/>
                  </a:lnTo>
                  <a:lnTo>
                    <a:pt x="6" y="13"/>
                  </a:lnTo>
                  <a:lnTo>
                    <a:pt x="3" y="17"/>
                  </a:lnTo>
                  <a:lnTo>
                    <a:pt x="1" y="19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1" y="37"/>
                  </a:lnTo>
                  <a:lnTo>
                    <a:pt x="4" y="46"/>
                  </a:lnTo>
                  <a:lnTo>
                    <a:pt x="9" y="55"/>
                  </a:lnTo>
                  <a:lnTo>
                    <a:pt x="12" y="65"/>
                  </a:lnTo>
                  <a:lnTo>
                    <a:pt x="16" y="79"/>
                  </a:lnTo>
                  <a:lnTo>
                    <a:pt x="18" y="93"/>
                  </a:lnTo>
                  <a:lnTo>
                    <a:pt x="19" y="98"/>
                  </a:lnTo>
                  <a:lnTo>
                    <a:pt x="21" y="104"/>
                  </a:lnTo>
                  <a:lnTo>
                    <a:pt x="25" y="107"/>
                  </a:lnTo>
                  <a:lnTo>
                    <a:pt x="30" y="111"/>
                  </a:lnTo>
                  <a:lnTo>
                    <a:pt x="45" y="114"/>
                  </a:lnTo>
                  <a:lnTo>
                    <a:pt x="59" y="116"/>
                  </a:lnTo>
                  <a:lnTo>
                    <a:pt x="72" y="118"/>
                  </a:lnTo>
                  <a:lnTo>
                    <a:pt x="88" y="119"/>
                  </a:lnTo>
                  <a:lnTo>
                    <a:pt x="100" y="118"/>
                  </a:lnTo>
                  <a:lnTo>
                    <a:pt x="111" y="116"/>
                  </a:lnTo>
                  <a:lnTo>
                    <a:pt x="114" y="118"/>
                  </a:lnTo>
                  <a:lnTo>
                    <a:pt x="117" y="120"/>
                  </a:lnTo>
                  <a:lnTo>
                    <a:pt x="119" y="123"/>
                  </a:lnTo>
                  <a:lnTo>
                    <a:pt x="120" y="127"/>
                  </a:lnTo>
                  <a:lnTo>
                    <a:pt x="122" y="136"/>
                  </a:lnTo>
                  <a:lnTo>
                    <a:pt x="126" y="144"/>
                  </a:lnTo>
                  <a:lnTo>
                    <a:pt x="129" y="148"/>
                  </a:lnTo>
                  <a:lnTo>
                    <a:pt x="134" y="150"/>
                  </a:lnTo>
                  <a:lnTo>
                    <a:pt x="139" y="152"/>
                  </a:lnTo>
                  <a:lnTo>
                    <a:pt x="145" y="152"/>
                  </a:lnTo>
                  <a:lnTo>
                    <a:pt x="156" y="156"/>
                  </a:lnTo>
                  <a:lnTo>
                    <a:pt x="168" y="161"/>
                  </a:lnTo>
                  <a:lnTo>
                    <a:pt x="177" y="166"/>
                  </a:lnTo>
                  <a:lnTo>
                    <a:pt x="188" y="173"/>
                  </a:lnTo>
                  <a:lnTo>
                    <a:pt x="198" y="176"/>
                  </a:lnTo>
                  <a:lnTo>
                    <a:pt x="207" y="178"/>
                  </a:lnTo>
                  <a:lnTo>
                    <a:pt x="216" y="180"/>
                  </a:lnTo>
                  <a:lnTo>
                    <a:pt x="226" y="182"/>
                  </a:lnTo>
                  <a:lnTo>
                    <a:pt x="230" y="184"/>
                  </a:lnTo>
                  <a:lnTo>
                    <a:pt x="232" y="187"/>
                  </a:lnTo>
                  <a:lnTo>
                    <a:pt x="234" y="190"/>
                  </a:lnTo>
                  <a:lnTo>
                    <a:pt x="237" y="192"/>
                  </a:lnTo>
                  <a:lnTo>
                    <a:pt x="241" y="199"/>
                  </a:lnTo>
                  <a:lnTo>
                    <a:pt x="246" y="205"/>
                  </a:lnTo>
                  <a:lnTo>
                    <a:pt x="254" y="210"/>
                  </a:lnTo>
                  <a:lnTo>
                    <a:pt x="263" y="214"/>
                  </a:lnTo>
                  <a:lnTo>
                    <a:pt x="272" y="216"/>
                  </a:lnTo>
                  <a:lnTo>
                    <a:pt x="282" y="216"/>
                  </a:lnTo>
                  <a:lnTo>
                    <a:pt x="311" y="216"/>
                  </a:lnTo>
                  <a:lnTo>
                    <a:pt x="311" y="193"/>
                  </a:lnTo>
                  <a:lnTo>
                    <a:pt x="309" y="181"/>
                  </a:lnTo>
                  <a:lnTo>
                    <a:pt x="307" y="170"/>
                  </a:lnTo>
                  <a:lnTo>
                    <a:pt x="307" y="132"/>
                  </a:lnTo>
                  <a:lnTo>
                    <a:pt x="296" y="133"/>
                  </a:lnTo>
                  <a:lnTo>
                    <a:pt x="286" y="135"/>
                  </a:lnTo>
                  <a:lnTo>
                    <a:pt x="282" y="135"/>
                  </a:lnTo>
                  <a:lnTo>
                    <a:pt x="277" y="135"/>
                  </a:lnTo>
                  <a:lnTo>
                    <a:pt x="272" y="135"/>
                  </a:lnTo>
                  <a:lnTo>
                    <a:pt x="267" y="132"/>
                  </a:lnTo>
                  <a:lnTo>
                    <a:pt x="263" y="129"/>
                  </a:lnTo>
                  <a:lnTo>
                    <a:pt x="258" y="123"/>
                  </a:lnTo>
                  <a:lnTo>
                    <a:pt x="255" y="120"/>
                  </a:lnTo>
                  <a:lnTo>
                    <a:pt x="250" y="118"/>
                  </a:lnTo>
                  <a:lnTo>
                    <a:pt x="245" y="116"/>
                  </a:lnTo>
                  <a:lnTo>
                    <a:pt x="240" y="115"/>
                  </a:lnTo>
                  <a:lnTo>
                    <a:pt x="230" y="115"/>
                  </a:lnTo>
                  <a:lnTo>
                    <a:pt x="218" y="115"/>
                  </a:lnTo>
                  <a:lnTo>
                    <a:pt x="213" y="114"/>
                  </a:lnTo>
                  <a:lnTo>
                    <a:pt x="208" y="113"/>
                  </a:lnTo>
                  <a:lnTo>
                    <a:pt x="204" y="112"/>
                  </a:lnTo>
                  <a:lnTo>
                    <a:pt x="199" y="110"/>
                  </a:lnTo>
                  <a:lnTo>
                    <a:pt x="195" y="106"/>
                  </a:lnTo>
                  <a:lnTo>
                    <a:pt x="191" y="103"/>
                  </a:lnTo>
                  <a:lnTo>
                    <a:pt x="189" y="99"/>
                  </a:lnTo>
                  <a:lnTo>
                    <a:pt x="187" y="94"/>
                  </a:lnTo>
                  <a:lnTo>
                    <a:pt x="182" y="81"/>
                  </a:lnTo>
                  <a:lnTo>
                    <a:pt x="179" y="69"/>
                  </a:lnTo>
                  <a:lnTo>
                    <a:pt x="177" y="63"/>
                  </a:lnTo>
                  <a:lnTo>
                    <a:pt x="173" y="60"/>
                  </a:lnTo>
                  <a:lnTo>
                    <a:pt x="170" y="56"/>
                  </a:lnTo>
                  <a:lnTo>
                    <a:pt x="164" y="55"/>
                  </a:lnTo>
                  <a:lnTo>
                    <a:pt x="157" y="56"/>
                  </a:lnTo>
                  <a:lnTo>
                    <a:pt x="153" y="59"/>
                  </a:lnTo>
                  <a:lnTo>
                    <a:pt x="147" y="61"/>
                  </a:lnTo>
                  <a:lnTo>
                    <a:pt x="143" y="63"/>
                  </a:lnTo>
                  <a:lnTo>
                    <a:pt x="138" y="67"/>
                  </a:lnTo>
                  <a:lnTo>
                    <a:pt x="134" y="69"/>
                  </a:lnTo>
                  <a:lnTo>
                    <a:pt x="128" y="71"/>
                  </a:lnTo>
                  <a:lnTo>
                    <a:pt x="122" y="72"/>
                  </a:lnTo>
                  <a:lnTo>
                    <a:pt x="88" y="72"/>
                  </a:lnTo>
                  <a:lnTo>
                    <a:pt x="84" y="70"/>
                  </a:lnTo>
                  <a:lnTo>
                    <a:pt x="79" y="68"/>
                  </a:lnTo>
                  <a:lnTo>
                    <a:pt x="76" y="63"/>
                  </a:lnTo>
                  <a:lnTo>
                    <a:pt x="70" y="61"/>
                  </a:lnTo>
                  <a:lnTo>
                    <a:pt x="78" y="54"/>
                  </a:lnTo>
                  <a:lnTo>
                    <a:pt x="87" y="50"/>
                  </a:lnTo>
                  <a:lnTo>
                    <a:pt x="90" y="47"/>
                  </a:lnTo>
                  <a:lnTo>
                    <a:pt x="94" y="44"/>
                  </a:lnTo>
                  <a:lnTo>
                    <a:pt x="95" y="40"/>
                  </a:lnTo>
                  <a:lnTo>
                    <a:pt x="96" y="36"/>
                  </a:lnTo>
                  <a:lnTo>
                    <a:pt x="94" y="20"/>
                  </a:lnTo>
                  <a:lnTo>
                    <a:pt x="89" y="4"/>
                  </a:lnTo>
                  <a:lnTo>
                    <a:pt x="84" y="4"/>
                  </a:lnTo>
                  <a:lnTo>
                    <a:pt x="78" y="4"/>
                  </a:lnTo>
                  <a:lnTo>
                    <a:pt x="75" y="3"/>
                  </a:lnTo>
                  <a:lnTo>
                    <a:pt x="69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700"/>
            </a:p>
          </p:txBody>
        </p:sp>
        <p:sp>
          <p:nvSpPr>
            <p:cNvPr id="33" name="Freeform 93"/>
            <p:cNvSpPr>
              <a:spLocks/>
            </p:cNvSpPr>
            <p:nvPr/>
          </p:nvSpPr>
          <p:spPr bwMode="auto">
            <a:xfrm>
              <a:off x="4099580" y="5215593"/>
              <a:ext cx="19964" cy="47914"/>
            </a:xfrm>
            <a:custGeom>
              <a:avLst/>
              <a:gdLst>
                <a:gd name="T0" fmla="*/ 75 w 75"/>
                <a:gd name="T1" fmla="*/ 17 h 184"/>
                <a:gd name="T2" fmla="*/ 70 w 75"/>
                <a:gd name="T3" fmla="*/ 12 h 184"/>
                <a:gd name="T4" fmla="*/ 65 w 75"/>
                <a:gd name="T5" fmla="*/ 6 h 184"/>
                <a:gd name="T6" fmla="*/ 62 w 75"/>
                <a:gd name="T7" fmla="*/ 4 h 184"/>
                <a:gd name="T8" fmla="*/ 59 w 75"/>
                <a:gd name="T9" fmla="*/ 3 h 184"/>
                <a:gd name="T10" fmla="*/ 56 w 75"/>
                <a:gd name="T11" fmla="*/ 2 h 184"/>
                <a:gd name="T12" fmla="*/ 53 w 75"/>
                <a:gd name="T13" fmla="*/ 0 h 184"/>
                <a:gd name="T14" fmla="*/ 47 w 75"/>
                <a:gd name="T15" fmla="*/ 2 h 184"/>
                <a:gd name="T16" fmla="*/ 42 w 75"/>
                <a:gd name="T17" fmla="*/ 3 h 184"/>
                <a:gd name="T18" fmla="*/ 39 w 75"/>
                <a:gd name="T19" fmla="*/ 5 h 184"/>
                <a:gd name="T20" fmla="*/ 36 w 75"/>
                <a:gd name="T21" fmla="*/ 8 h 184"/>
                <a:gd name="T22" fmla="*/ 33 w 75"/>
                <a:gd name="T23" fmla="*/ 13 h 184"/>
                <a:gd name="T24" fmla="*/ 31 w 75"/>
                <a:gd name="T25" fmla="*/ 17 h 184"/>
                <a:gd name="T26" fmla="*/ 30 w 75"/>
                <a:gd name="T27" fmla="*/ 22 h 184"/>
                <a:gd name="T28" fmla="*/ 30 w 75"/>
                <a:gd name="T29" fmla="*/ 28 h 184"/>
                <a:gd name="T30" fmla="*/ 29 w 75"/>
                <a:gd name="T31" fmla="*/ 53 h 184"/>
                <a:gd name="T32" fmla="*/ 30 w 75"/>
                <a:gd name="T33" fmla="*/ 79 h 184"/>
                <a:gd name="T34" fmla="*/ 30 w 75"/>
                <a:gd name="T35" fmla="*/ 83 h 184"/>
                <a:gd name="T36" fmla="*/ 29 w 75"/>
                <a:gd name="T37" fmla="*/ 89 h 184"/>
                <a:gd name="T38" fmla="*/ 28 w 75"/>
                <a:gd name="T39" fmla="*/ 93 h 184"/>
                <a:gd name="T40" fmla="*/ 25 w 75"/>
                <a:gd name="T41" fmla="*/ 98 h 184"/>
                <a:gd name="T42" fmla="*/ 21 w 75"/>
                <a:gd name="T43" fmla="*/ 107 h 184"/>
                <a:gd name="T44" fmla="*/ 15 w 75"/>
                <a:gd name="T45" fmla="*/ 115 h 184"/>
                <a:gd name="T46" fmla="*/ 11 w 75"/>
                <a:gd name="T47" fmla="*/ 123 h 184"/>
                <a:gd name="T48" fmla="*/ 5 w 75"/>
                <a:gd name="T49" fmla="*/ 131 h 184"/>
                <a:gd name="T50" fmla="*/ 4 w 75"/>
                <a:gd name="T51" fmla="*/ 135 h 184"/>
                <a:gd name="T52" fmla="*/ 3 w 75"/>
                <a:gd name="T53" fmla="*/ 141 h 184"/>
                <a:gd name="T54" fmla="*/ 2 w 75"/>
                <a:gd name="T55" fmla="*/ 145 h 184"/>
                <a:gd name="T56" fmla="*/ 0 w 75"/>
                <a:gd name="T57" fmla="*/ 151 h 184"/>
                <a:gd name="T58" fmla="*/ 2 w 75"/>
                <a:gd name="T59" fmla="*/ 168 h 184"/>
                <a:gd name="T60" fmla="*/ 4 w 75"/>
                <a:gd name="T61" fmla="*/ 184 h 184"/>
                <a:gd name="T62" fmla="*/ 27 w 75"/>
                <a:gd name="T63" fmla="*/ 184 h 184"/>
                <a:gd name="T64" fmla="*/ 28 w 75"/>
                <a:gd name="T65" fmla="*/ 171 h 184"/>
                <a:gd name="T66" fmla="*/ 29 w 75"/>
                <a:gd name="T67" fmla="*/ 160 h 184"/>
                <a:gd name="T68" fmla="*/ 31 w 75"/>
                <a:gd name="T69" fmla="*/ 149 h 184"/>
                <a:gd name="T70" fmla="*/ 34 w 75"/>
                <a:gd name="T71" fmla="*/ 139 h 184"/>
                <a:gd name="T72" fmla="*/ 42 w 75"/>
                <a:gd name="T73" fmla="*/ 119 h 184"/>
                <a:gd name="T74" fmla="*/ 50 w 75"/>
                <a:gd name="T75" fmla="*/ 100 h 184"/>
                <a:gd name="T76" fmla="*/ 59 w 75"/>
                <a:gd name="T77" fmla="*/ 82 h 184"/>
                <a:gd name="T78" fmla="*/ 67 w 75"/>
                <a:gd name="T79" fmla="*/ 63 h 184"/>
                <a:gd name="T80" fmla="*/ 71 w 75"/>
                <a:gd name="T81" fmla="*/ 53 h 184"/>
                <a:gd name="T82" fmla="*/ 73 w 75"/>
                <a:gd name="T83" fmla="*/ 41 h 184"/>
                <a:gd name="T84" fmla="*/ 74 w 75"/>
                <a:gd name="T85" fmla="*/ 30 h 184"/>
                <a:gd name="T86" fmla="*/ 75 w 75"/>
                <a:gd name="T87" fmla="*/ 1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5" h="184">
                  <a:moveTo>
                    <a:pt x="75" y="17"/>
                  </a:moveTo>
                  <a:lnTo>
                    <a:pt x="70" y="12"/>
                  </a:lnTo>
                  <a:lnTo>
                    <a:pt x="65" y="6"/>
                  </a:lnTo>
                  <a:lnTo>
                    <a:pt x="62" y="4"/>
                  </a:lnTo>
                  <a:lnTo>
                    <a:pt x="59" y="3"/>
                  </a:lnTo>
                  <a:lnTo>
                    <a:pt x="56" y="2"/>
                  </a:lnTo>
                  <a:lnTo>
                    <a:pt x="53" y="0"/>
                  </a:lnTo>
                  <a:lnTo>
                    <a:pt x="47" y="2"/>
                  </a:lnTo>
                  <a:lnTo>
                    <a:pt x="42" y="3"/>
                  </a:lnTo>
                  <a:lnTo>
                    <a:pt x="39" y="5"/>
                  </a:lnTo>
                  <a:lnTo>
                    <a:pt x="36" y="8"/>
                  </a:lnTo>
                  <a:lnTo>
                    <a:pt x="33" y="13"/>
                  </a:lnTo>
                  <a:lnTo>
                    <a:pt x="31" y="17"/>
                  </a:lnTo>
                  <a:lnTo>
                    <a:pt x="30" y="22"/>
                  </a:lnTo>
                  <a:lnTo>
                    <a:pt x="30" y="28"/>
                  </a:lnTo>
                  <a:lnTo>
                    <a:pt x="29" y="53"/>
                  </a:lnTo>
                  <a:lnTo>
                    <a:pt x="30" y="79"/>
                  </a:lnTo>
                  <a:lnTo>
                    <a:pt x="30" y="83"/>
                  </a:lnTo>
                  <a:lnTo>
                    <a:pt x="29" y="89"/>
                  </a:lnTo>
                  <a:lnTo>
                    <a:pt x="28" y="93"/>
                  </a:lnTo>
                  <a:lnTo>
                    <a:pt x="25" y="98"/>
                  </a:lnTo>
                  <a:lnTo>
                    <a:pt x="21" y="107"/>
                  </a:lnTo>
                  <a:lnTo>
                    <a:pt x="15" y="115"/>
                  </a:lnTo>
                  <a:lnTo>
                    <a:pt x="11" y="123"/>
                  </a:lnTo>
                  <a:lnTo>
                    <a:pt x="5" y="131"/>
                  </a:lnTo>
                  <a:lnTo>
                    <a:pt x="4" y="135"/>
                  </a:lnTo>
                  <a:lnTo>
                    <a:pt x="3" y="141"/>
                  </a:lnTo>
                  <a:lnTo>
                    <a:pt x="2" y="145"/>
                  </a:lnTo>
                  <a:lnTo>
                    <a:pt x="0" y="151"/>
                  </a:lnTo>
                  <a:lnTo>
                    <a:pt x="2" y="168"/>
                  </a:lnTo>
                  <a:lnTo>
                    <a:pt x="4" y="184"/>
                  </a:lnTo>
                  <a:lnTo>
                    <a:pt x="27" y="184"/>
                  </a:lnTo>
                  <a:lnTo>
                    <a:pt x="28" y="171"/>
                  </a:lnTo>
                  <a:lnTo>
                    <a:pt x="29" y="160"/>
                  </a:lnTo>
                  <a:lnTo>
                    <a:pt x="31" y="149"/>
                  </a:lnTo>
                  <a:lnTo>
                    <a:pt x="34" y="139"/>
                  </a:lnTo>
                  <a:lnTo>
                    <a:pt x="42" y="119"/>
                  </a:lnTo>
                  <a:lnTo>
                    <a:pt x="50" y="100"/>
                  </a:lnTo>
                  <a:lnTo>
                    <a:pt x="59" y="82"/>
                  </a:lnTo>
                  <a:lnTo>
                    <a:pt x="67" y="63"/>
                  </a:lnTo>
                  <a:lnTo>
                    <a:pt x="71" y="53"/>
                  </a:lnTo>
                  <a:lnTo>
                    <a:pt x="73" y="41"/>
                  </a:lnTo>
                  <a:lnTo>
                    <a:pt x="74" y="30"/>
                  </a:lnTo>
                  <a:lnTo>
                    <a:pt x="75" y="17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700"/>
            </a:p>
          </p:txBody>
        </p:sp>
        <p:sp>
          <p:nvSpPr>
            <p:cNvPr id="34" name="Freeform 92"/>
            <p:cNvSpPr>
              <a:spLocks/>
            </p:cNvSpPr>
            <p:nvPr/>
          </p:nvSpPr>
          <p:spPr bwMode="auto">
            <a:xfrm>
              <a:off x="3551229" y="3494675"/>
              <a:ext cx="1441418" cy="1968474"/>
            </a:xfrm>
            <a:custGeom>
              <a:avLst/>
              <a:gdLst>
                <a:gd name="T0" fmla="*/ 1092 w 5417"/>
                <a:gd name="T1" fmla="*/ 1395 h 7397"/>
                <a:gd name="T2" fmla="*/ 1092 w 5417"/>
                <a:gd name="T3" fmla="*/ 1397 h 7397"/>
                <a:gd name="T4" fmla="*/ 1092 w 5417"/>
                <a:gd name="T5" fmla="*/ 1401 h 7397"/>
                <a:gd name="T6" fmla="*/ 1092 w 5417"/>
                <a:gd name="T7" fmla="*/ 1404 h 7397"/>
                <a:gd name="T8" fmla="*/ 1091 w 5417"/>
                <a:gd name="T9" fmla="*/ 1407 h 7397"/>
                <a:gd name="T10" fmla="*/ 1090 w 5417"/>
                <a:gd name="T11" fmla="*/ 1410 h 7397"/>
                <a:gd name="T12" fmla="*/ 1089 w 5417"/>
                <a:gd name="T13" fmla="*/ 1413 h 7397"/>
                <a:gd name="T14" fmla="*/ 1083 w 5417"/>
                <a:gd name="T15" fmla="*/ 1418 h 7397"/>
                <a:gd name="T16" fmla="*/ 1079 w 5417"/>
                <a:gd name="T17" fmla="*/ 1422 h 7397"/>
                <a:gd name="T18" fmla="*/ 1074 w 5417"/>
                <a:gd name="T19" fmla="*/ 1427 h 7397"/>
                <a:gd name="T20" fmla="*/ 1071 w 5417"/>
                <a:gd name="T21" fmla="*/ 1431 h 7397"/>
                <a:gd name="T22" fmla="*/ 1068 w 5417"/>
                <a:gd name="T23" fmla="*/ 1437 h 7397"/>
                <a:gd name="T24" fmla="*/ 1066 w 5417"/>
                <a:gd name="T25" fmla="*/ 1442 h 7397"/>
                <a:gd name="T26" fmla="*/ 1064 w 5417"/>
                <a:gd name="T27" fmla="*/ 1448 h 7397"/>
                <a:gd name="T28" fmla="*/ 1062 w 5417"/>
                <a:gd name="T29" fmla="*/ 1453 h 7397"/>
                <a:gd name="T30" fmla="*/ 1058 w 5417"/>
                <a:gd name="T31" fmla="*/ 1457 h 7397"/>
                <a:gd name="T32" fmla="*/ 1052 w 5417"/>
                <a:gd name="T33" fmla="*/ 1461 h 7397"/>
                <a:gd name="T34" fmla="*/ 1045 w 5417"/>
                <a:gd name="T35" fmla="*/ 1459 h 7397"/>
                <a:gd name="T36" fmla="*/ 1037 w 5417"/>
                <a:gd name="T37" fmla="*/ 1461 h 7397"/>
                <a:gd name="T38" fmla="*/ 1025 w 5417"/>
                <a:gd name="T39" fmla="*/ 1471 h 7397"/>
                <a:gd name="T40" fmla="*/ 1015 w 5417"/>
                <a:gd name="T41" fmla="*/ 1482 h 7397"/>
                <a:gd name="T42" fmla="*/ 1007 w 5417"/>
                <a:gd name="T43" fmla="*/ 1488 h 7397"/>
                <a:gd name="T44" fmla="*/ 998 w 5417"/>
                <a:gd name="T45" fmla="*/ 1491 h 7397"/>
                <a:gd name="T46" fmla="*/ 990 w 5417"/>
                <a:gd name="T47" fmla="*/ 1493 h 7397"/>
                <a:gd name="T48" fmla="*/ 981 w 5417"/>
                <a:gd name="T49" fmla="*/ 1496 h 7397"/>
                <a:gd name="T50" fmla="*/ 964 w 5417"/>
                <a:gd name="T51" fmla="*/ 1499 h 7397"/>
                <a:gd name="T52" fmla="*/ 945 w 5417"/>
                <a:gd name="T53" fmla="*/ 1504 h 7397"/>
                <a:gd name="T54" fmla="*/ 939 w 5417"/>
                <a:gd name="T55" fmla="*/ 1505 h 7397"/>
                <a:gd name="T56" fmla="*/ 934 w 5417"/>
                <a:gd name="T57" fmla="*/ 1507 h 7397"/>
                <a:gd name="T58" fmla="*/ 928 w 5417"/>
                <a:gd name="T59" fmla="*/ 1509 h 7397"/>
                <a:gd name="T60" fmla="*/ 923 w 5417"/>
                <a:gd name="T61" fmla="*/ 1513 h 7397"/>
                <a:gd name="T62" fmla="*/ 920 w 5417"/>
                <a:gd name="T63" fmla="*/ 1517 h 7397"/>
                <a:gd name="T64" fmla="*/ 917 w 5417"/>
                <a:gd name="T65" fmla="*/ 1522 h 7397"/>
                <a:gd name="T66" fmla="*/ 914 w 5417"/>
                <a:gd name="T67" fmla="*/ 1526 h 7397"/>
                <a:gd name="T68" fmla="*/ 914 w 5417"/>
                <a:gd name="T69" fmla="*/ 1532 h 7397"/>
                <a:gd name="T70" fmla="*/ 914 w 5417"/>
                <a:gd name="T71" fmla="*/ 1543 h 7397"/>
                <a:gd name="T72" fmla="*/ 914 w 5417"/>
                <a:gd name="T73" fmla="*/ 1554 h 7397"/>
                <a:gd name="T74" fmla="*/ 914 w 5417"/>
                <a:gd name="T75" fmla="*/ 1558 h 7397"/>
                <a:gd name="T76" fmla="*/ 915 w 5417"/>
                <a:gd name="T77" fmla="*/ 1564 h 7397"/>
                <a:gd name="T78" fmla="*/ 918 w 5417"/>
                <a:gd name="T79" fmla="*/ 1568 h 7397"/>
                <a:gd name="T80" fmla="*/ 921 w 5417"/>
                <a:gd name="T81" fmla="*/ 1573 h 7397"/>
                <a:gd name="T82" fmla="*/ 924 w 5417"/>
                <a:gd name="T83" fmla="*/ 1576 h 7397"/>
                <a:gd name="T84" fmla="*/ 928 w 5417"/>
                <a:gd name="T85" fmla="*/ 1580 h 7397"/>
                <a:gd name="T86" fmla="*/ 932 w 5417"/>
                <a:gd name="T87" fmla="*/ 1582 h 7397"/>
                <a:gd name="T88" fmla="*/ 937 w 5417"/>
                <a:gd name="T89" fmla="*/ 1583 h 7397"/>
                <a:gd name="T90" fmla="*/ 948 w 5417"/>
                <a:gd name="T91" fmla="*/ 1584 h 7397"/>
                <a:gd name="T92" fmla="*/ 960 w 5417"/>
                <a:gd name="T93" fmla="*/ 1584 h 7397"/>
                <a:gd name="T94" fmla="*/ 961 w 5417"/>
                <a:gd name="T95" fmla="*/ 1590 h 7397"/>
                <a:gd name="T96" fmla="*/ 954 w 5417"/>
                <a:gd name="T97" fmla="*/ 1594 h 7397"/>
                <a:gd name="T98" fmla="*/ 947 w 5417"/>
                <a:gd name="T99" fmla="*/ 1598 h 7397"/>
                <a:gd name="T100" fmla="*/ 944 w 5417"/>
                <a:gd name="T101" fmla="*/ 1600 h 7397"/>
                <a:gd name="T102" fmla="*/ 941 w 5417"/>
                <a:gd name="T103" fmla="*/ 1602 h 7397"/>
                <a:gd name="T104" fmla="*/ 940 w 5417"/>
                <a:gd name="T105" fmla="*/ 1606 h 7397"/>
                <a:gd name="T106" fmla="*/ 940 w 5417"/>
                <a:gd name="T107" fmla="*/ 1609 h 7397"/>
                <a:gd name="T108" fmla="*/ 940 w 5417"/>
                <a:gd name="T109" fmla="*/ 1619 h 7397"/>
                <a:gd name="T110" fmla="*/ 941 w 5417"/>
                <a:gd name="T111" fmla="*/ 1628 h 7397"/>
                <a:gd name="T112" fmla="*/ 953 w 5417"/>
                <a:gd name="T113" fmla="*/ 1628 h 7397"/>
                <a:gd name="T114" fmla="*/ 964 w 5417"/>
                <a:gd name="T115" fmla="*/ 1629 h 7397"/>
                <a:gd name="T116" fmla="*/ 975 w 5417"/>
                <a:gd name="T117" fmla="*/ 1628 h 7397"/>
                <a:gd name="T118" fmla="*/ 987 w 5417"/>
                <a:gd name="T119" fmla="*/ 1627 h 7397"/>
                <a:gd name="T120" fmla="*/ 988 w 5417"/>
                <a:gd name="T121" fmla="*/ 1644 h 7397"/>
                <a:gd name="T122" fmla="*/ 989 w 5417"/>
                <a:gd name="T123" fmla="*/ 1660 h 7397"/>
                <a:gd name="T124" fmla="*/ 989 w 5417"/>
                <a:gd name="T125" fmla="*/ 1667 h 7397"/>
                <a:gd name="T126" fmla="*/ 990 w 5417"/>
                <a:gd name="T127" fmla="*/ 1675 h 7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  <a:cxn ang="0">
                  <a:pos x="T126" y="T127"/>
                </a:cxn>
              </a:cxnLst>
              <a:rect l="0" t="0" r="r" b="b"/>
              <a:pathLst>
                <a:path w="5417" h="7397">
                  <a:moveTo>
                    <a:pt x="1092" y="1395"/>
                  </a:moveTo>
                  <a:lnTo>
                    <a:pt x="1092" y="1397"/>
                  </a:lnTo>
                  <a:lnTo>
                    <a:pt x="1092" y="1401"/>
                  </a:lnTo>
                  <a:lnTo>
                    <a:pt x="1092" y="1404"/>
                  </a:lnTo>
                  <a:lnTo>
                    <a:pt x="1091" y="1407"/>
                  </a:lnTo>
                  <a:lnTo>
                    <a:pt x="1090" y="1410"/>
                  </a:lnTo>
                  <a:lnTo>
                    <a:pt x="1089" y="1413"/>
                  </a:lnTo>
                  <a:lnTo>
                    <a:pt x="1083" y="1418"/>
                  </a:lnTo>
                  <a:lnTo>
                    <a:pt x="1079" y="1422"/>
                  </a:lnTo>
                  <a:lnTo>
                    <a:pt x="1074" y="1427"/>
                  </a:lnTo>
                  <a:lnTo>
                    <a:pt x="1071" y="1431"/>
                  </a:lnTo>
                  <a:lnTo>
                    <a:pt x="1068" y="1437"/>
                  </a:lnTo>
                  <a:lnTo>
                    <a:pt x="1066" y="1442"/>
                  </a:lnTo>
                  <a:lnTo>
                    <a:pt x="1064" y="1448"/>
                  </a:lnTo>
                  <a:lnTo>
                    <a:pt x="1062" y="1453"/>
                  </a:lnTo>
                  <a:lnTo>
                    <a:pt x="1058" y="1457"/>
                  </a:lnTo>
                  <a:lnTo>
                    <a:pt x="1052" y="1461"/>
                  </a:lnTo>
                  <a:lnTo>
                    <a:pt x="1045" y="1459"/>
                  </a:lnTo>
                  <a:lnTo>
                    <a:pt x="1037" y="1461"/>
                  </a:lnTo>
                  <a:lnTo>
                    <a:pt x="1025" y="1471"/>
                  </a:lnTo>
                  <a:lnTo>
                    <a:pt x="1015" y="1482"/>
                  </a:lnTo>
                  <a:lnTo>
                    <a:pt x="1007" y="1488"/>
                  </a:lnTo>
                  <a:lnTo>
                    <a:pt x="998" y="1491"/>
                  </a:lnTo>
                  <a:lnTo>
                    <a:pt x="990" y="1493"/>
                  </a:lnTo>
                  <a:lnTo>
                    <a:pt x="981" y="1496"/>
                  </a:lnTo>
                  <a:lnTo>
                    <a:pt x="964" y="1499"/>
                  </a:lnTo>
                  <a:lnTo>
                    <a:pt x="945" y="1504"/>
                  </a:lnTo>
                  <a:lnTo>
                    <a:pt x="939" y="1505"/>
                  </a:lnTo>
                  <a:lnTo>
                    <a:pt x="934" y="1507"/>
                  </a:lnTo>
                  <a:lnTo>
                    <a:pt x="928" y="1509"/>
                  </a:lnTo>
                  <a:lnTo>
                    <a:pt x="923" y="1513"/>
                  </a:lnTo>
                  <a:lnTo>
                    <a:pt x="920" y="1517"/>
                  </a:lnTo>
                  <a:lnTo>
                    <a:pt x="917" y="1522"/>
                  </a:lnTo>
                  <a:lnTo>
                    <a:pt x="914" y="1526"/>
                  </a:lnTo>
                  <a:lnTo>
                    <a:pt x="914" y="1532"/>
                  </a:lnTo>
                  <a:lnTo>
                    <a:pt x="914" y="1543"/>
                  </a:lnTo>
                  <a:lnTo>
                    <a:pt x="914" y="1554"/>
                  </a:lnTo>
                  <a:lnTo>
                    <a:pt x="914" y="1558"/>
                  </a:lnTo>
                  <a:lnTo>
                    <a:pt x="915" y="1564"/>
                  </a:lnTo>
                  <a:lnTo>
                    <a:pt x="918" y="1568"/>
                  </a:lnTo>
                  <a:lnTo>
                    <a:pt x="921" y="1573"/>
                  </a:lnTo>
                  <a:lnTo>
                    <a:pt x="924" y="1576"/>
                  </a:lnTo>
                  <a:lnTo>
                    <a:pt x="928" y="1580"/>
                  </a:lnTo>
                  <a:lnTo>
                    <a:pt x="932" y="1582"/>
                  </a:lnTo>
                  <a:lnTo>
                    <a:pt x="937" y="1583"/>
                  </a:lnTo>
                  <a:lnTo>
                    <a:pt x="948" y="1584"/>
                  </a:lnTo>
                  <a:lnTo>
                    <a:pt x="960" y="1584"/>
                  </a:lnTo>
                  <a:lnTo>
                    <a:pt x="961" y="1590"/>
                  </a:lnTo>
                  <a:lnTo>
                    <a:pt x="954" y="1594"/>
                  </a:lnTo>
                  <a:lnTo>
                    <a:pt x="947" y="1598"/>
                  </a:lnTo>
                  <a:lnTo>
                    <a:pt x="944" y="1600"/>
                  </a:lnTo>
                  <a:lnTo>
                    <a:pt x="941" y="1602"/>
                  </a:lnTo>
                  <a:lnTo>
                    <a:pt x="940" y="1606"/>
                  </a:lnTo>
                  <a:lnTo>
                    <a:pt x="940" y="1609"/>
                  </a:lnTo>
                  <a:lnTo>
                    <a:pt x="940" y="1619"/>
                  </a:lnTo>
                  <a:lnTo>
                    <a:pt x="941" y="1628"/>
                  </a:lnTo>
                  <a:lnTo>
                    <a:pt x="953" y="1628"/>
                  </a:lnTo>
                  <a:lnTo>
                    <a:pt x="964" y="1629"/>
                  </a:lnTo>
                  <a:lnTo>
                    <a:pt x="975" y="1628"/>
                  </a:lnTo>
                  <a:lnTo>
                    <a:pt x="987" y="1627"/>
                  </a:lnTo>
                  <a:lnTo>
                    <a:pt x="988" y="1644"/>
                  </a:lnTo>
                  <a:lnTo>
                    <a:pt x="989" y="1660"/>
                  </a:lnTo>
                  <a:lnTo>
                    <a:pt x="989" y="1667"/>
                  </a:lnTo>
                  <a:lnTo>
                    <a:pt x="990" y="1675"/>
                  </a:lnTo>
                  <a:lnTo>
                    <a:pt x="992" y="1683"/>
                  </a:lnTo>
                  <a:lnTo>
                    <a:pt x="996" y="1689"/>
                  </a:lnTo>
                  <a:lnTo>
                    <a:pt x="1003" y="1699"/>
                  </a:lnTo>
                  <a:lnTo>
                    <a:pt x="1011" y="1704"/>
                  </a:lnTo>
                  <a:lnTo>
                    <a:pt x="1014" y="1708"/>
                  </a:lnTo>
                  <a:lnTo>
                    <a:pt x="1017" y="1711"/>
                  </a:lnTo>
                  <a:lnTo>
                    <a:pt x="1021" y="1716"/>
                  </a:lnTo>
                  <a:lnTo>
                    <a:pt x="1022" y="1720"/>
                  </a:lnTo>
                  <a:lnTo>
                    <a:pt x="1024" y="1734"/>
                  </a:lnTo>
                  <a:lnTo>
                    <a:pt x="1025" y="1745"/>
                  </a:lnTo>
                  <a:lnTo>
                    <a:pt x="1026" y="1751"/>
                  </a:lnTo>
                  <a:lnTo>
                    <a:pt x="1029" y="1756"/>
                  </a:lnTo>
                  <a:lnTo>
                    <a:pt x="1032" y="1761"/>
                  </a:lnTo>
                  <a:lnTo>
                    <a:pt x="1037" y="1765"/>
                  </a:lnTo>
                  <a:lnTo>
                    <a:pt x="1049" y="1773"/>
                  </a:lnTo>
                  <a:lnTo>
                    <a:pt x="1062" y="1780"/>
                  </a:lnTo>
                  <a:lnTo>
                    <a:pt x="1067" y="1783"/>
                  </a:lnTo>
                  <a:lnTo>
                    <a:pt x="1073" y="1787"/>
                  </a:lnTo>
                  <a:lnTo>
                    <a:pt x="1074" y="1789"/>
                  </a:lnTo>
                  <a:lnTo>
                    <a:pt x="1075" y="1793"/>
                  </a:lnTo>
                  <a:lnTo>
                    <a:pt x="1076" y="1796"/>
                  </a:lnTo>
                  <a:lnTo>
                    <a:pt x="1076" y="1799"/>
                  </a:lnTo>
                  <a:lnTo>
                    <a:pt x="1073" y="1808"/>
                  </a:lnTo>
                  <a:lnTo>
                    <a:pt x="1071" y="1819"/>
                  </a:lnTo>
                  <a:lnTo>
                    <a:pt x="1071" y="1824"/>
                  </a:lnTo>
                  <a:lnTo>
                    <a:pt x="1072" y="1831"/>
                  </a:lnTo>
                  <a:lnTo>
                    <a:pt x="1074" y="1836"/>
                  </a:lnTo>
                  <a:lnTo>
                    <a:pt x="1077" y="1840"/>
                  </a:lnTo>
                  <a:lnTo>
                    <a:pt x="1084" y="1849"/>
                  </a:lnTo>
                  <a:lnTo>
                    <a:pt x="1092" y="1858"/>
                  </a:lnTo>
                  <a:lnTo>
                    <a:pt x="1100" y="1866"/>
                  </a:lnTo>
                  <a:lnTo>
                    <a:pt x="1107" y="1875"/>
                  </a:lnTo>
                  <a:lnTo>
                    <a:pt x="1109" y="1880"/>
                  </a:lnTo>
                  <a:lnTo>
                    <a:pt x="1111" y="1885"/>
                  </a:lnTo>
                  <a:lnTo>
                    <a:pt x="1112" y="1891"/>
                  </a:lnTo>
                  <a:lnTo>
                    <a:pt x="1114" y="1897"/>
                  </a:lnTo>
                  <a:lnTo>
                    <a:pt x="1112" y="1902"/>
                  </a:lnTo>
                  <a:lnTo>
                    <a:pt x="1110" y="1907"/>
                  </a:lnTo>
                  <a:lnTo>
                    <a:pt x="1106" y="1910"/>
                  </a:lnTo>
                  <a:lnTo>
                    <a:pt x="1101" y="1913"/>
                  </a:lnTo>
                  <a:lnTo>
                    <a:pt x="1089" y="1916"/>
                  </a:lnTo>
                  <a:lnTo>
                    <a:pt x="1076" y="1916"/>
                  </a:lnTo>
                  <a:lnTo>
                    <a:pt x="1063" y="1913"/>
                  </a:lnTo>
                  <a:lnTo>
                    <a:pt x="1049" y="1908"/>
                  </a:lnTo>
                  <a:lnTo>
                    <a:pt x="1042" y="1909"/>
                  </a:lnTo>
                  <a:lnTo>
                    <a:pt x="1035" y="1910"/>
                  </a:lnTo>
                  <a:lnTo>
                    <a:pt x="1030" y="1913"/>
                  </a:lnTo>
                  <a:lnTo>
                    <a:pt x="1023" y="1915"/>
                  </a:lnTo>
                  <a:lnTo>
                    <a:pt x="1022" y="1922"/>
                  </a:lnTo>
                  <a:lnTo>
                    <a:pt x="1026" y="1925"/>
                  </a:lnTo>
                  <a:lnTo>
                    <a:pt x="1030" y="1928"/>
                  </a:lnTo>
                  <a:lnTo>
                    <a:pt x="1033" y="1933"/>
                  </a:lnTo>
                  <a:lnTo>
                    <a:pt x="1035" y="1938"/>
                  </a:lnTo>
                  <a:lnTo>
                    <a:pt x="1039" y="1947"/>
                  </a:lnTo>
                  <a:lnTo>
                    <a:pt x="1041" y="1956"/>
                  </a:lnTo>
                  <a:lnTo>
                    <a:pt x="1043" y="1977"/>
                  </a:lnTo>
                  <a:lnTo>
                    <a:pt x="1045" y="2000"/>
                  </a:lnTo>
                  <a:lnTo>
                    <a:pt x="1048" y="2020"/>
                  </a:lnTo>
                  <a:lnTo>
                    <a:pt x="1054" y="2037"/>
                  </a:lnTo>
                  <a:lnTo>
                    <a:pt x="1056" y="2046"/>
                  </a:lnTo>
                  <a:lnTo>
                    <a:pt x="1058" y="2055"/>
                  </a:lnTo>
                  <a:lnTo>
                    <a:pt x="1060" y="2064"/>
                  </a:lnTo>
                  <a:lnTo>
                    <a:pt x="1060" y="2076"/>
                  </a:lnTo>
                  <a:lnTo>
                    <a:pt x="1060" y="2085"/>
                  </a:lnTo>
                  <a:lnTo>
                    <a:pt x="1043" y="2087"/>
                  </a:lnTo>
                  <a:lnTo>
                    <a:pt x="1029" y="2088"/>
                  </a:lnTo>
                  <a:lnTo>
                    <a:pt x="1013" y="2090"/>
                  </a:lnTo>
                  <a:lnTo>
                    <a:pt x="996" y="2094"/>
                  </a:lnTo>
                  <a:lnTo>
                    <a:pt x="988" y="2095"/>
                  </a:lnTo>
                  <a:lnTo>
                    <a:pt x="979" y="2097"/>
                  </a:lnTo>
                  <a:lnTo>
                    <a:pt x="975" y="2100"/>
                  </a:lnTo>
                  <a:lnTo>
                    <a:pt x="973" y="2102"/>
                  </a:lnTo>
                  <a:lnTo>
                    <a:pt x="971" y="2105"/>
                  </a:lnTo>
                  <a:lnTo>
                    <a:pt x="971" y="2110"/>
                  </a:lnTo>
                  <a:lnTo>
                    <a:pt x="971" y="2120"/>
                  </a:lnTo>
                  <a:lnTo>
                    <a:pt x="974" y="2129"/>
                  </a:lnTo>
                  <a:lnTo>
                    <a:pt x="978" y="2137"/>
                  </a:lnTo>
                  <a:lnTo>
                    <a:pt x="982" y="2145"/>
                  </a:lnTo>
                  <a:lnTo>
                    <a:pt x="987" y="2153"/>
                  </a:lnTo>
                  <a:lnTo>
                    <a:pt x="991" y="2161"/>
                  </a:lnTo>
                  <a:lnTo>
                    <a:pt x="994" y="2170"/>
                  </a:lnTo>
                  <a:lnTo>
                    <a:pt x="995" y="2180"/>
                  </a:lnTo>
                  <a:lnTo>
                    <a:pt x="992" y="2191"/>
                  </a:lnTo>
                  <a:lnTo>
                    <a:pt x="990" y="2203"/>
                  </a:lnTo>
                  <a:lnTo>
                    <a:pt x="1075" y="2311"/>
                  </a:lnTo>
                  <a:lnTo>
                    <a:pt x="1072" y="2314"/>
                  </a:lnTo>
                  <a:lnTo>
                    <a:pt x="1068" y="2315"/>
                  </a:lnTo>
                  <a:lnTo>
                    <a:pt x="1063" y="2315"/>
                  </a:lnTo>
                  <a:lnTo>
                    <a:pt x="1057" y="2313"/>
                  </a:lnTo>
                  <a:lnTo>
                    <a:pt x="1052" y="2310"/>
                  </a:lnTo>
                  <a:lnTo>
                    <a:pt x="1048" y="2307"/>
                  </a:lnTo>
                  <a:lnTo>
                    <a:pt x="1040" y="2299"/>
                  </a:lnTo>
                  <a:lnTo>
                    <a:pt x="1031" y="2290"/>
                  </a:lnTo>
                  <a:lnTo>
                    <a:pt x="1023" y="2283"/>
                  </a:lnTo>
                  <a:lnTo>
                    <a:pt x="1015" y="2279"/>
                  </a:lnTo>
                  <a:lnTo>
                    <a:pt x="1006" y="2275"/>
                  </a:lnTo>
                  <a:lnTo>
                    <a:pt x="996" y="2271"/>
                  </a:lnTo>
                  <a:lnTo>
                    <a:pt x="979" y="2258"/>
                  </a:lnTo>
                  <a:lnTo>
                    <a:pt x="964" y="2247"/>
                  </a:lnTo>
                  <a:lnTo>
                    <a:pt x="956" y="2242"/>
                  </a:lnTo>
                  <a:lnTo>
                    <a:pt x="948" y="2238"/>
                  </a:lnTo>
                  <a:lnTo>
                    <a:pt x="939" y="2235"/>
                  </a:lnTo>
                  <a:lnTo>
                    <a:pt x="929" y="2234"/>
                  </a:lnTo>
                  <a:lnTo>
                    <a:pt x="919" y="2234"/>
                  </a:lnTo>
                  <a:lnTo>
                    <a:pt x="909" y="2234"/>
                  </a:lnTo>
                  <a:lnTo>
                    <a:pt x="904" y="2235"/>
                  </a:lnTo>
                  <a:lnTo>
                    <a:pt x="901" y="2237"/>
                  </a:lnTo>
                  <a:lnTo>
                    <a:pt x="896" y="2239"/>
                  </a:lnTo>
                  <a:lnTo>
                    <a:pt x="893" y="2242"/>
                  </a:lnTo>
                  <a:lnTo>
                    <a:pt x="890" y="2247"/>
                  </a:lnTo>
                  <a:lnTo>
                    <a:pt x="889" y="2250"/>
                  </a:lnTo>
                  <a:lnTo>
                    <a:pt x="888" y="2254"/>
                  </a:lnTo>
                  <a:lnTo>
                    <a:pt x="888" y="2258"/>
                  </a:lnTo>
                  <a:lnTo>
                    <a:pt x="888" y="2266"/>
                  </a:lnTo>
                  <a:lnTo>
                    <a:pt x="888" y="2275"/>
                  </a:lnTo>
                  <a:lnTo>
                    <a:pt x="884" y="2291"/>
                  </a:lnTo>
                  <a:lnTo>
                    <a:pt x="879" y="2307"/>
                  </a:lnTo>
                  <a:lnTo>
                    <a:pt x="879" y="2314"/>
                  </a:lnTo>
                  <a:lnTo>
                    <a:pt x="880" y="2319"/>
                  </a:lnTo>
                  <a:lnTo>
                    <a:pt x="883" y="2325"/>
                  </a:lnTo>
                  <a:lnTo>
                    <a:pt x="886" y="2331"/>
                  </a:lnTo>
                  <a:lnTo>
                    <a:pt x="892" y="2341"/>
                  </a:lnTo>
                  <a:lnTo>
                    <a:pt x="896" y="2352"/>
                  </a:lnTo>
                  <a:lnTo>
                    <a:pt x="903" y="2373"/>
                  </a:lnTo>
                  <a:lnTo>
                    <a:pt x="910" y="2391"/>
                  </a:lnTo>
                  <a:lnTo>
                    <a:pt x="914" y="2399"/>
                  </a:lnTo>
                  <a:lnTo>
                    <a:pt x="920" y="2407"/>
                  </a:lnTo>
                  <a:lnTo>
                    <a:pt x="928" y="2412"/>
                  </a:lnTo>
                  <a:lnTo>
                    <a:pt x="937" y="2418"/>
                  </a:lnTo>
                  <a:lnTo>
                    <a:pt x="961" y="2430"/>
                  </a:lnTo>
                  <a:lnTo>
                    <a:pt x="982" y="2442"/>
                  </a:lnTo>
                  <a:lnTo>
                    <a:pt x="1004" y="2453"/>
                  </a:lnTo>
                  <a:lnTo>
                    <a:pt x="1029" y="2464"/>
                  </a:lnTo>
                  <a:lnTo>
                    <a:pt x="1043" y="2470"/>
                  </a:lnTo>
                  <a:lnTo>
                    <a:pt x="1057" y="2475"/>
                  </a:lnTo>
                  <a:lnTo>
                    <a:pt x="1064" y="2477"/>
                  </a:lnTo>
                  <a:lnTo>
                    <a:pt x="1071" y="2479"/>
                  </a:lnTo>
                  <a:lnTo>
                    <a:pt x="1076" y="2484"/>
                  </a:lnTo>
                  <a:lnTo>
                    <a:pt x="1083" y="2489"/>
                  </a:lnTo>
                  <a:lnTo>
                    <a:pt x="1097" y="2503"/>
                  </a:lnTo>
                  <a:lnTo>
                    <a:pt x="1109" y="2515"/>
                  </a:lnTo>
                  <a:lnTo>
                    <a:pt x="1119" y="2529"/>
                  </a:lnTo>
                  <a:lnTo>
                    <a:pt x="1129" y="2542"/>
                  </a:lnTo>
                  <a:lnTo>
                    <a:pt x="1149" y="2570"/>
                  </a:lnTo>
                  <a:lnTo>
                    <a:pt x="1173" y="2599"/>
                  </a:lnTo>
                  <a:lnTo>
                    <a:pt x="1184" y="2612"/>
                  </a:lnTo>
                  <a:lnTo>
                    <a:pt x="1193" y="2623"/>
                  </a:lnTo>
                  <a:lnTo>
                    <a:pt x="1199" y="2627"/>
                  </a:lnTo>
                  <a:lnTo>
                    <a:pt x="1204" y="2632"/>
                  </a:lnTo>
                  <a:lnTo>
                    <a:pt x="1211" y="2635"/>
                  </a:lnTo>
                  <a:lnTo>
                    <a:pt x="1218" y="2640"/>
                  </a:lnTo>
                  <a:lnTo>
                    <a:pt x="1234" y="2647"/>
                  </a:lnTo>
                  <a:lnTo>
                    <a:pt x="1248" y="2651"/>
                  </a:lnTo>
                  <a:lnTo>
                    <a:pt x="1255" y="2654"/>
                  </a:lnTo>
                  <a:lnTo>
                    <a:pt x="1261" y="2658"/>
                  </a:lnTo>
                  <a:lnTo>
                    <a:pt x="1267" y="2663"/>
                  </a:lnTo>
                  <a:lnTo>
                    <a:pt x="1272" y="2668"/>
                  </a:lnTo>
                  <a:lnTo>
                    <a:pt x="1282" y="2682"/>
                  </a:lnTo>
                  <a:lnTo>
                    <a:pt x="1291" y="2692"/>
                  </a:lnTo>
                  <a:lnTo>
                    <a:pt x="1301" y="2702"/>
                  </a:lnTo>
                  <a:lnTo>
                    <a:pt x="1311" y="2716"/>
                  </a:lnTo>
                  <a:lnTo>
                    <a:pt x="1319" y="2728"/>
                  </a:lnTo>
                  <a:lnTo>
                    <a:pt x="1323" y="2740"/>
                  </a:lnTo>
                  <a:lnTo>
                    <a:pt x="1328" y="2752"/>
                  </a:lnTo>
                  <a:lnTo>
                    <a:pt x="1336" y="2766"/>
                  </a:lnTo>
                  <a:lnTo>
                    <a:pt x="1364" y="2804"/>
                  </a:lnTo>
                  <a:lnTo>
                    <a:pt x="1389" y="2838"/>
                  </a:lnTo>
                  <a:lnTo>
                    <a:pt x="1401" y="2855"/>
                  </a:lnTo>
                  <a:lnTo>
                    <a:pt x="1412" y="2874"/>
                  </a:lnTo>
                  <a:lnTo>
                    <a:pt x="1422" y="2895"/>
                  </a:lnTo>
                  <a:lnTo>
                    <a:pt x="1430" y="2917"/>
                  </a:lnTo>
                  <a:lnTo>
                    <a:pt x="1434" y="2931"/>
                  </a:lnTo>
                  <a:lnTo>
                    <a:pt x="1438" y="2944"/>
                  </a:lnTo>
                  <a:lnTo>
                    <a:pt x="1440" y="2956"/>
                  </a:lnTo>
                  <a:lnTo>
                    <a:pt x="1441" y="2967"/>
                  </a:lnTo>
                  <a:lnTo>
                    <a:pt x="1444" y="2991"/>
                  </a:lnTo>
                  <a:lnTo>
                    <a:pt x="1448" y="3017"/>
                  </a:lnTo>
                  <a:lnTo>
                    <a:pt x="1451" y="3036"/>
                  </a:lnTo>
                  <a:lnTo>
                    <a:pt x="1457" y="3052"/>
                  </a:lnTo>
                  <a:lnTo>
                    <a:pt x="1459" y="3060"/>
                  </a:lnTo>
                  <a:lnTo>
                    <a:pt x="1460" y="3069"/>
                  </a:lnTo>
                  <a:lnTo>
                    <a:pt x="1461" y="3078"/>
                  </a:lnTo>
                  <a:lnTo>
                    <a:pt x="1463" y="3087"/>
                  </a:lnTo>
                  <a:lnTo>
                    <a:pt x="1463" y="3164"/>
                  </a:lnTo>
                  <a:lnTo>
                    <a:pt x="1463" y="3177"/>
                  </a:lnTo>
                  <a:lnTo>
                    <a:pt x="1465" y="3189"/>
                  </a:lnTo>
                  <a:lnTo>
                    <a:pt x="1468" y="3201"/>
                  </a:lnTo>
                  <a:lnTo>
                    <a:pt x="1472" y="3211"/>
                  </a:lnTo>
                  <a:lnTo>
                    <a:pt x="1475" y="3222"/>
                  </a:lnTo>
                  <a:lnTo>
                    <a:pt x="1478" y="3234"/>
                  </a:lnTo>
                  <a:lnTo>
                    <a:pt x="1481" y="3245"/>
                  </a:lnTo>
                  <a:lnTo>
                    <a:pt x="1482" y="3258"/>
                  </a:lnTo>
                  <a:lnTo>
                    <a:pt x="1482" y="3303"/>
                  </a:lnTo>
                  <a:lnTo>
                    <a:pt x="1482" y="3315"/>
                  </a:lnTo>
                  <a:lnTo>
                    <a:pt x="1484" y="3328"/>
                  </a:lnTo>
                  <a:lnTo>
                    <a:pt x="1487" y="3338"/>
                  </a:lnTo>
                  <a:lnTo>
                    <a:pt x="1492" y="3348"/>
                  </a:lnTo>
                  <a:lnTo>
                    <a:pt x="1503" y="3368"/>
                  </a:lnTo>
                  <a:lnTo>
                    <a:pt x="1517" y="3390"/>
                  </a:lnTo>
                  <a:lnTo>
                    <a:pt x="1527" y="3408"/>
                  </a:lnTo>
                  <a:lnTo>
                    <a:pt x="1535" y="3425"/>
                  </a:lnTo>
                  <a:lnTo>
                    <a:pt x="1543" y="3442"/>
                  </a:lnTo>
                  <a:lnTo>
                    <a:pt x="1552" y="3461"/>
                  </a:lnTo>
                  <a:lnTo>
                    <a:pt x="1555" y="3469"/>
                  </a:lnTo>
                  <a:lnTo>
                    <a:pt x="1558" y="3478"/>
                  </a:lnTo>
                  <a:lnTo>
                    <a:pt x="1559" y="3486"/>
                  </a:lnTo>
                  <a:lnTo>
                    <a:pt x="1560" y="3493"/>
                  </a:lnTo>
                  <a:lnTo>
                    <a:pt x="1562" y="3501"/>
                  </a:lnTo>
                  <a:lnTo>
                    <a:pt x="1566" y="3508"/>
                  </a:lnTo>
                  <a:lnTo>
                    <a:pt x="1570" y="3513"/>
                  </a:lnTo>
                  <a:lnTo>
                    <a:pt x="1576" y="3519"/>
                  </a:lnTo>
                  <a:lnTo>
                    <a:pt x="1584" y="3524"/>
                  </a:lnTo>
                  <a:lnTo>
                    <a:pt x="1593" y="3526"/>
                  </a:lnTo>
                  <a:lnTo>
                    <a:pt x="1601" y="3527"/>
                  </a:lnTo>
                  <a:lnTo>
                    <a:pt x="1609" y="3527"/>
                  </a:lnTo>
                  <a:lnTo>
                    <a:pt x="1617" y="3527"/>
                  </a:lnTo>
                  <a:lnTo>
                    <a:pt x="1625" y="3528"/>
                  </a:lnTo>
                  <a:lnTo>
                    <a:pt x="1632" y="3530"/>
                  </a:lnTo>
                  <a:lnTo>
                    <a:pt x="1640" y="3535"/>
                  </a:lnTo>
                  <a:lnTo>
                    <a:pt x="1644" y="3538"/>
                  </a:lnTo>
                  <a:lnTo>
                    <a:pt x="1647" y="3542"/>
                  </a:lnTo>
                  <a:lnTo>
                    <a:pt x="1649" y="3545"/>
                  </a:lnTo>
                  <a:lnTo>
                    <a:pt x="1652" y="3548"/>
                  </a:lnTo>
                  <a:lnTo>
                    <a:pt x="1654" y="3556"/>
                  </a:lnTo>
                  <a:lnTo>
                    <a:pt x="1658" y="3565"/>
                  </a:lnTo>
                  <a:lnTo>
                    <a:pt x="1666" y="3581"/>
                  </a:lnTo>
                  <a:lnTo>
                    <a:pt x="1672" y="3596"/>
                  </a:lnTo>
                  <a:lnTo>
                    <a:pt x="1674" y="3604"/>
                  </a:lnTo>
                  <a:lnTo>
                    <a:pt x="1677" y="3612"/>
                  </a:lnTo>
                  <a:lnTo>
                    <a:pt x="1678" y="3620"/>
                  </a:lnTo>
                  <a:lnTo>
                    <a:pt x="1678" y="3629"/>
                  </a:lnTo>
                  <a:lnTo>
                    <a:pt x="1678" y="3649"/>
                  </a:lnTo>
                  <a:lnTo>
                    <a:pt x="1670" y="3632"/>
                  </a:lnTo>
                  <a:lnTo>
                    <a:pt x="1660" y="3615"/>
                  </a:lnTo>
                  <a:lnTo>
                    <a:pt x="1643" y="3598"/>
                  </a:lnTo>
                  <a:lnTo>
                    <a:pt x="1627" y="3584"/>
                  </a:lnTo>
                  <a:lnTo>
                    <a:pt x="1610" y="3570"/>
                  </a:lnTo>
                  <a:lnTo>
                    <a:pt x="1591" y="3556"/>
                  </a:lnTo>
                  <a:lnTo>
                    <a:pt x="1588" y="3562"/>
                  </a:lnTo>
                  <a:lnTo>
                    <a:pt x="1587" y="3569"/>
                  </a:lnTo>
                  <a:lnTo>
                    <a:pt x="1588" y="3582"/>
                  </a:lnTo>
                  <a:lnTo>
                    <a:pt x="1588" y="3596"/>
                  </a:lnTo>
                  <a:lnTo>
                    <a:pt x="1588" y="3644"/>
                  </a:lnTo>
                  <a:lnTo>
                    <a:pt x="1589" y="3653"/>
                  </a:lnTo>
                  <a:lnTo>
                    <a:pt x="1591" y="3661"/>
                  </a:lnTo>
                  <a:lnTo>
                    <a:pt x="1593" y="3669"/>
                  </a:lnTo>
                  <a:lnTo>
                    <a:pt x="1593" y="3678"/>
                  </a:lnTo>
                  <a:lnTo>
                    <a:pt x="1593" y="3714"/>
                  </a:lnTo>
                  <a:lnTo>
                    <a:pt x="1593" y="3717"/>
                  </a:lnTo>
                  <a:lnTo>
                    <a:pt x="1592" y="3722"/>
                  </a:lnTo>
                  <a:lnTo>
                    <a:pt x="1589" y="3725"/>
                  </a:lnTo>
                  <a:lnTo>
                    <a:pt x="1587" y="3729"/>
                  </a:lnTo>
                  <a:lnTo>
                    <a:pt x="1583" y="3734"/>
                  </a:lnTo>
                  <a:lnTo>
                    <a:pt x="1579" y="3742"/>
                  </a:lnTo>
                  <a:lnTo>
                    <a:pt x="1576" y="3739"/>
                  </a:lnTo>
                  <a:lnTo>
                    <a:pt x="1574" y="3735"/>
                  </a:lnTo>
                  <a:lnTo>
                    <a:pt x="1572" y="3731"/>
                  </a:lnTo>
                  <a:lnTo>
                    <a:pt x="1571" y="3726"/>
                  </a:lnTo>
                  <a:lnTo>
                    <a:pt x="1571" y="3659"/>
                  </a:lnTo>
                  <a:lnTo>
                    <a:pt x="1571" y="3646"/>
                  </a:lnTo>
                  <a:lnTo>
                    <a:pt x="1570" y="3635"/>
                  </a:lnTo>
                  <a:lnTo>
                    <a:pt x="1568" y="3624"/>
                  </a:lnTo>
                  <a:lnTo>
                    <a:pt x="1563" y="3612"/>
                  </a:lnTo>
                  <a:lnTo>
                    <a:pt x="1552" y="3599"/>
                  </a:lnTo>
                  <a:lnTo>
                    <a:pt x="1540" y="3588"/>
                  </a:lnTo>
                  <a:lnTo>
                    <a:pt x="1533" y="3577"/>
                  </a:lnTo>
                  <a:lnTo>
                    <a:pt x="1526" y="3568"/>
                  </a:lnTo>
                  <a:lnTo>
                    <a:pt x="1518" y="3560"/>
                  </a:lnTo>
                  <a:lnTo>
                    <a:pt x="1509" y="3551"/>
                  </a:lnTo>
                  <a:lnTo>
                    <a:pt x="1498" y="3546"/>
                  </a:lnTo>
                  <a:lnTo>
                    <a:pt x="1487" y="3539"/>
                  </a:lnTo>
                  <a:lnTo>
                    <a:pt x="1480" y="3529"/>
                  </a:lnTo>
                  <a:lnTo>
                    <a:pt x="1473" y="3519"/>
                  </a:lnTo>
                  <a:lnTo>
                    <a:pt x="1467" y="3509"/>
                  </a:lnTo>
                  <a:lnTo>
                    <a:pt x="1464" y="3499"/>
                  </a:lnTo>
                  <a:lnTo>
                    <a:pt x="1460" y="3487"/>
                  </a:lnTo>
                  <a:lnTo>
                    <a:pt x="1458" y="3476"/>
                  </a:lnTo>
                  <a:lnTo>
                    <a:pt x="1456" y="3464"/>
                  </a:lnTo>
                  <a:lnTo>
                    <a:pt x="1455" y="3450"/>
                  </a:lnTo>
                  <a:lnTo>
                    <a:pt x="1450" y="3424"/>
                  </a:lnTo>
                  <a:lnTo>
                    <a:pt x="1444" y="3401"/>
                  </a:lnTo>
                  <a:lnTo>
                    <a:pt x="1438" y="3380"/>
                  </a:lnTo>
                  <a:lnTo>
                    <a:pt x="1430" y="3359"/>
                  </a:lnTo>
                  <a:lnTo>
                    <a:pt x="1422" y="3339"/>
                  </a:lnTo>
                  <a:lnTo>
                    <a:pt x="1415" y="3317"/>
                  </a:lnTo>
                  <a:lnTo>
                    <a:pt x="1407" y="3295"/>
                  </a:lnTo>
                  <a:lnTo>
                    <a:pt x="1401" y="3270"/>
                  </a:lnTo>
                  <a:lnTo>
                    <a:pt x="1398" y="3257"/>
                  </a:lnTo>
                  <a:lnTo>
                    <a:pt x="1395" y="3246"/>
                  </a:lnTo>
                  <a:lnTo>
                    <a:pt x="1391" y="3235"/>
                  </a:lnTo>
                  <a:lnTo>
                    <a:pt x="1390" y="3221"/>
                  </a:lnTo>
                  <a:lnTo>
                    <a:pt x="1391" y="3214"/>
                  </a:lnTo>
                  <a:lnTo>
                    <a:pt x="1393" y="3207"/>
                  </a:lnTo>
                  <a:lnTo>
                    <a:pt x="1396" y="3201"/>
                  </a:lnTo>
                  <a:lnTo>
                    <a:pt x="1399" y="3195"/>
                  </a:lnTo>
                  <a:lnTo>
                    <a:pt x="1402" y="3189"/>
                  </a:lnTo>
                  <a:lnTo>
                    <a:pt x="1406" y="3183"/>
                  </a:lnTo>
                  <a:lnTo>
                    <a:pt x="1408" y="3176"/>
                  </a:lnTo>
                  <a:lnTo>
                    <a:pt x="1409" y="3169"/>
                  </a:lnTo>
                  <a:lnTo>
                    <a:pt x="1408" y="3157"/>
                  </a:lnTo>
                  <a:lnTo>
                    <a:pt x="1407" y="3146"/>
                  </a:lnTo>
                  <a:lnTo>
                    <a:pt x="1404" y="3137"/>
                  </a:lnTo>
                  <a:lnTo>
                    <a:pt x="1400" y="3128"/>
                  </a:lnTo>
                  <a:lnTo>
                    <a:pt x="1391" y="3109"/>
                  </a:lnTo>
                  <a:lnTo>
                    <a:pt x="1382" y="3089"/>
                  </a:lnTo>
                  <a:lnTo>
                    <a:pt x="1372" y="3060"/>
                  </a:lnTo>
                  <a:lnTo>
                    <a:pt x="1362" y="3035"/>
                  </a:lnTo>
                  <a:lnTo>
                    <a:pt x="1356" y="3024"/>
                  </a:lnTo>
                  <a:lnTo>
                    <a:pt x="1349" y="3013"/>
                  </a:lnTo>
                  <a:lnTo>
                    <a:pt x="1341" y="3001"/>
                  </a:lnTo>
                  <a:lnTo>
                    <a:pt x="1330" y="2990"/>
                  </a:lnTo>
                  <a:lnTo>
                    <a:pt x="1314" y="2972"/>
                  </a:lnTo>
                  <a:lnTo>
                    <a:pt x="1301" y="2955"/>
                  </a:lnTo>
                  <a:lnTo>
                    <a:pt x="1287" y="2938"/>
                  </a:lnTo>
                  <a:lnTo>
                    <a:pt x="1272" y="2917"/>
                  </a:lnTo>
                  <a:lnTo>
                    <a:pt x="1263" y="2904"/>
                  </a:lnTo>
                  <a:lnTo>
                    <a:pt x="1256" y="2890"/>
                  </a:lnTo>
                  <a:lnTo>
                    <a:pt x="1250" y="2877"/>
                  </a:lnTo>
                  <a:lnTo>
                    <a:pt x="1244" y="2864"/>
                  </a:lnTo>
                  <a:lnTo>
                    <a:pt x="1238" y="2852"/>
                  </a:lnTo>
                  <a:lnTo>
                    <a:pt x="1231" y="2839"/>
                  </a:lnTo>
                  <a:lnTo>
                    <a:pt x="1222" y="2826"/>
                  </a:lnTo>
                  <a:lnTo>
                    <a:pt x="1211" y="2813"/>
                  </a:lnTo>
                  <a:lnTo>
                    <a:pt x="1199" y="2806"/>
                  </a:lnTo>
                  <a:lnTo>
                    <a:pt x="1186" y="2799"/>
                  </a:lnTo>
                  <a:lnTo>
                    <a:pt x="1180" y="2796"/>
                  </a:lnTo>
                  <a:lnTo>
                    <a:pt x="1174" y="2795"/>
                  </a:lnTo>
                  <a:lnTo>
                    <a:pt x="1171" y="2794"/>
                  </a:lnTo>
                  <a:lnTo>
                    <a:pt x="1169" y="2793"/>
                  </a:lnTo>
                  <a:lnTo>
                    <a:pt x="1168" y="2791"/>
                  </a:lnTo>
                  <a:lnTo>
                    <a:pt x="1167" y="2787"/>
                  </a:lnTo>
                  <a:lnTo>
                    <a:pt x="1166" y="2771"/>
                  </a:lnTo>
                  <a:lnTo>
                    <a:pt x="1165" y="2754"/>
                  </a:lnTo>
                  <a:lnTo>
                    <a:pt x="1162" y="2746"/>
                  </a:lnTo>
                  <a:lnTo>
                    <a:pt x="1160" y="2741"/>
                  </a:lnTo>
                  <a:lnTo>
                    <a:pt x="1157" y="2735"/>
                  </a:lnTo>
                  <a:lnTo>
                    <a:pt x="1153" y="2731"/>
                  </a:lnTo>
                  <a:lnTo>
                    <a:pt x="1143" y="2721"/>
                  </a:lnTo>
                  <a:lnTo>
                    <a:pt x="1131" y="2714"/>
                  </a:lnTo>
                  <a:lnTo>
                    <a:pt x="1123" y="2709"/>
                  </a:lnTo>
                  <a:lnTo>
                    <a:pt x="1114" y="2704"/>
                  </a:lnTo>
                  <a:lnTo>
                    <a:pt x="1110" y="2702"/>
                  </a:lnTo>
                  <a:lnTo>
                    <a:pt x="1108" y="2700"/>
                  </a:lnTo>
                  <a:lnTo>
                    <a:pt x="1106" y="2695"/>
                  </a:lnTo>
                  <a:lnTo>
                    <a:pt x="1106" y="2691"/>
                  </a:lnTo>
                  <a:lnTo>
                    <a:pt x="1109" y="2678"/>
                  </a:lnTo>
                  <a:lnTo>
                    <a:pt x="1111" y="2666"/>
                  </a:lnTo>
                  <a:lnTo>
                    <a:pt x="1111" y="2657"/>
                  </a:lnTo>
                  <a:lnTo>
                    <a:pt x="1111" y="2649"/>
                  </a:lnTo>
                  <a:lnTo>
                    <a:pt x="1110" y="2641"/>
                  </a:lnTo>
                  <a:lnTo>
                    <a:pt x="1108" y="2633"/>
                  </a:lnTo>
                  <a:lnTo>
                    <a:pt x="1105" y="2627"/>
                  </a:lnTo>
                  <a:lnTo>
                    <a:pt x="1100" y="2622"/>
                  </a:lnTo>
                  <a:lnTo>
                    <a:pt x="1098" y="2620"/>
                  </a:lnTo>
                  <a:lnTo>
                    <a:pt x="1094" y="2618"/>
                  </a:lnTo>
                  <a:lnTo>
                    <a:pt x="1091" y="2617"/>
                  </a:lnTo>
                  <a:lnTo>
                    <a:pt x="1088" y="2617"/>
                  </a:lnTo>
                  <a:lnTo>
                    <a:pt x="1083" y="2617"/>
                  </a:lnTo>
                  <a:lnTo>
                    <a:pt x="1079" y="2618"/>
                  </a:lnTo>
                  <a:lnTo>
                    <a:pt x="1074" y="2621"/>
                  </a:lnTo>
                  <a:lnTo>
                    <a:pt x="1069" y="2623"/>
                  </a:lnTo>
                  <a:lnTo>
                    <a:pt x="1062" y="2627"/>
                  </a:lnTo>
                  <a:lnTo>
                    <a:pt x="1052" y="2630"/>
                  </a:lnTo>
                  <a:lnTo>
                    <a:pt x="1041" y="2633"/>
                  </a:lnTo>
                  <a:lnTo>
                    <a:pt x="1032" y="2637"/>
                  </a:lnTo>
                  <a:lnTo>
                    <a:pt x="1022" y="2641"/>
                  </a:lnTo>
                  <a:lnTo>
                    <a:pt x="1013" y="2646"/>
                  </a:lnTo>
                  <a:lnTo>
                    <a:pt x="1005" y="2651"/>
                  </a:lnTo>
                  <a:lnTo>
                    <a:pt x="997" y="2657"/>
                  </a:lnTo>
                  <a:lnTo>
                    <a:pt x="990" y="2664"/>
                  </a:lnTo>
                  <a:lnTo>
                    <a:pt x="983" y="2672"/>
                  </a:lnTo>
                  <a:lnTo>
                    <a:pt x="978" y="2680"/>
                  </a:lnTo>
                  <a:lnTo>
                    <a:pt x="972" y="2689"/>
                  </a:lnTo>
                  <a:lnTo>
                    <a:pt x="968" y="2698"/>
                  </a:lnTo>
                  <a:lnTo>
                    <a:pt x="964" y="2707"/>
                  </a:lnTo>
                  <a:lnTo>
                    <a:pt x="961" y="2717"/>
                  </a:lnTo>
                  <a:lnTo>
                    <a:pt x="957" y="2727"/>
                  </a:lnTo>
                  <a:lnTo>
                    <a:pt x="955" y="2738"/>
                  </a:lnTo>
                  <a:lnTo>
                    <a:pt x="953" y="2749"/>
                  </a:lnTo>
                  <a:lnTo>
                    <a:pt x="948" y="2776"/>
                  </a:lnTo>
                  <a:lnTo>
                    <a:pt x="941" y="2801"/>
                  </a:lnTo>
                  <a:lnTo>
                    <a:pt x="935" y="2823"/>
                  </a:lnTo>
                  <a:lnTo>
                    <a:pt x="928" y="2845"/>
                  </a:lnTo>
                  <a:lnTo>
                    <a:pt x="922" y="2866"/>
                  </a:lnTo>
                  <a:lnTo>
                    <a:pt x="918" y="2890"/>
                  </a:lnTo>
                  <a:lnTo>
                    <a:pt x="915" y="2902"/>
                  </a:lnTo>
                  <a:lnTo>
                    <a:pt x="914" y="2914"/>
                  </a:lnTo>
                  <a:lnTo>
                    <a:pt x="913" y="2928"/>
                  </a:lnTo>
                  <a:lnTo>
                    <a:pt x="913" y="2941"/>
                  </a:lnTo>
                  <a:lnTo>
                    <a:pt x="913" y="2992"/>
                  </a:lnTo>
                  <a:lnTo>
                    <a:pt x="912" y="3005"/>
                  </a:lnTo>
                  <a:lnTo>
                    <a:pt x="911" y="3016"/>
                  </a:lnTo>
                  <a:lnTo>
                    <a:pt x="907" y="3027"/>
                  </a:lnTo>
                  <a:lnTo>
                    <a:pt x="905" y="3036"/>
                  </a:lnTo>
                  <a:lnTo>
                    <a:pt x="897" y="3057"/>
                  </a:lnTo>
                  <a:lnTo>
                    <a:pt x="888" y="3081"/>
                  </a:lnTo>
                  <a:lnTo>
                    <a:pt x="884" y="3099"/>
                  </a:lnTo>
                  <a:lnTo>
                    <a:pt x="879" y="3116"/>
                  </a:lnTo>
                  <a:lnTo>
                    <a:pt x="877" y="3132"/>
                  </a:lnTo>
                  <a:lnTo>
                    <a:pt x="876" y="3147"/>
                  </a:lnTo>
                  <a:lnTo>
                    <a:pt x="875" y="3180"/>
                  </a:lnTo>
                  <a:lnTo>
                    <a:pt x="873" y="3217"/>
                  </a:lnTo>
                  <a:lnTo>
                    <a:pt x="873" y="3226"/>
                  </a:lnTo>
                  <a:lnTo>
                    <a:pt x="871" y="3234"/>
                  </a:lnTo>
                  <a:lnTo>
                    <a:pt x="869" y="3241"/>
                  </a:lnTo>
                  <a:lnTo>
                    <a:pt x="866" y="3248"/>
                  </a:lnTo>
                  <a:lnTo>
                    <a:pt x="862" y="3256"/>
                  </a:lnTo>
                  <a:lnTo>
                    <a:pt x="860" y="3263"/>
                  </a:lnTo>
                  <a:lnTo>
                    <a:pt x="859" y="3272"/>
                  </a:lnTo>
                  <a:lnTo>
                    <a:pt x="858" y="3281"/>
                  </a:lnTo>
                  <a:lnTo>
                    <a:pt x="858" y="3314"/>
                  </a:lnTo>
                  <a:lnTo>
                    <a:pt x="858" y="3330"/>
                  </a:lnTo>
                  <a:lnTo>
                    <a:pt x="854" y="3345"/>
                  </a:lnTo>
                  <a:lnTo>
                    <a:pt x="851" y="3358"/>
                  </a:lnTo>
                  <a:lnTo>
                    <a:pt x="846" y="3372"/>
                  </a:lnTo>
                  <a:lnTo>
                    <a:pt x="835" y="3398"/>
                  </a:lnTo>
                  <a:lnTo>
                    <a:pt x="823" y="3427"/>
                  </a:lnTo>
                  <a:lnTo>
                    <a:pt x="808" y="3471"/>
                  </a:lnTo>
                  <a:lnTo>
                    <a:pt x="795" y="3511"/>
                  </a:lnTo>
                  <a:lnTo>
                    <a:pt x="784" y="3551"/>
                  </a:lnTo>
                  <a:lnTo>
                    <a:pt x="769" y="3596"/>
                  </a:lnTo>
                  <a:lnTo>
                    <a:pt x="768" y="3607"/>
                  </a:lnTo>
                  <a:lnTo>
                    <a:pt x="768" y="3616"/>
                  </a:lnTo>
                  <a:lnTo>
                    <a:pt x="768" y="3626"/>
                  </a:lnTo>
                  <a:lnTo>
                    <a:pt x="766" y="3637"/>
                  </a:lnTo>
                  <a:lnTo>
                    <a:pt x="762" y="3648"/>
                  </a:lnTo>
                  <a:lnTo>
                    <a:pt x="759" y="3658"/>
                  </a:lnTo>
                  <a:lnTo>
                    <a:pt x="757" y="3664"/>
                  </a:lnTo>
                  <a:lnTo>
                    <a:pt x="755" y="3669"/>
                  </a:lnTo>
                  <a:lnTo>
                    <a:pt x="753" y="3674"/>
                  </a:lnTo>
                  <a:lnTo>
                    <a:pt x="753" y="3681"/>
                  </a:lnTo>
                  <a:lnTo>
                    <a:pt x="753" y="3717"/>
                  </a:lnTo>
                  <a:lnTo>
                    <a:pt x="755" y="3725"/>
                  </a:lnTo>
                  <a:lnTo>
                    <a:pt x="756" y="3732"/>
                  </a:lnTo>
                  <a:lnTo>
                    <a:pt x="758" y="3739"/>
                  </a:lnTo>
                  <a:lnTo>
                    <a:pt x="760" y="3744"/>
                  </a:lnTo>
                  <a:lnTo>
                    <a:pt x="762" y="3751"/>
                  </a:lnTo>
                  <a:lnTo>
                    <a:pt x="765" y="3758"/>
                  </a:lnTo>
                  <a:lnTo>
                    <a:pt x="766" y="3765"/>
                  </a:lnTo>
                  <a:lnTo>
                    <a:pt x="766" y="3773"/>
                  </a:lnTo>
                  <a:lnTo>
                    <a:pt x="766" y="3810"/>
                  </a:lnTo>
                  <a:lnTo>
                    <a:pt x="710" y="4080"/>
                  </a:lnTo>
                  <a:lnTo>
                    <a:pt x="710" y="4149"/>
                  </a:lnTo>
                  <a:lnTo>
                    <a:pt x="710" y="4164"/>
                  </a:lnTo>
                  <a:lnTo>
                    <a:pt x="712" y="4177"/>
                  </a:lnTo>
                  <a:lnTo>
                    <a:pt x="712" y="4192"/>
                  </a:lnTo>
                  <a:lnTo>
                    <a:pt x="714" y="4206"/>
                  </a:lnTo>
                  <a:lnTo>
                    <a:pt x="716" y="4211"/>
                  </a:lnTo>
                  <a:lnTo>
                    <a:pt x="718" y="4217"/>
                  </a:lnTo>
                  <a:lnTo>
                    <a:pt x="721" y="4221"/>
                  </a:lnTo>
                  <a:lnTo>
                    <a:pt x="724" y="4226"/>
                  </a:lnTo>
                  <a:lnTo>
                    <a:pt x="727" y="4229"/>
                  </a:lnTo>
                  <a:lnTo>
                    <a:pt x="732" y="4232"/>
                  </a:lnTo>
                  <a:lnTo>
                    <a:pt x="738" y="4234"/>
                  </a:lnTo>
                  <a:lnTo>
                    <a:pt x="744" y="4234"/>
                  </a:lnTo>
                  <a:lnTo>
                    <a:pt x="745" y="4234"/>
                  </a:lnTo>
                  <a:lnTo>
                    <a:pt x="748" y="4233"/>
                  </a:lnTo>
                  <a:lnTo>
                    <a:pt x="749" y="4230"/>
                  </a:lnTo>
                  <a:lnTo>
                    <a:pt x="749" y="4229"/>
                  </a:lnTo>
                  <a:lnTo>
                    <a:pt x="750" y="4224"/>
                  </a:lnTo>
                  <a:lnTo>
                    <a:pt x="752" y="4219"/>
                  </a:lnTo>
                  <a:lnTo>
                    <a:pt x="756" y="4210"/>
                  </a:lnTo>
                  <a:lnTo>
                    <a:pt x="758" y="4199"/>
                  </a:lnTo>
                  <a:lnTo>
                    <a:pt x="765" y="4181"/>
                  </a:lnTo>
                  <a:lnTo>
                    <a:pt x="772" y="4165"/>
                  </a:lnTo>
                  <a:lnTo>
                    <a:pt x="776" y="4158"/>
                  </a:lnTo>
                  <a:lnTo>
                    <a:pt x="781" y="4150"/>
                  </a:lnTo>
                  <a:lnTo>
                    <a:pt x="786" y="4143"/>
                  </a:lnTo>
                  <a:lnTo>
                    <a:pt x="794" y="4136"/>
                  </a:lnTo>
                  <a:lnTo>
                    <a:pt x="794" y="4105"/>
                  </a:lnTo>
                  <a:lnTo>
                    <a:pt x="794" y="4097"/>
                  </a:lnTo>
                  <a:lnTo>
                    <a:pt x="795" y="4091"/>
                  </a:lnTo>
                  <a:lnTo>
                    <a:pt x="798" y="4085"/>
                  </a:lnTo>
                  <a:lnTo>
                    <a:pt x="800" y="4080"/>
                  </a:lnTo>
                  <a:lnTo>
                    <a:pt x="806" y="4068"/>
                  </a:lnTo>
                  <a:lnTo>
                    <a:pt x="811" y="4056"/>
                  </a:lnTo>
                  <a:lnTo>
                    <a:pt x="816" y="4045"/>
                  </a:lnTo>
                  <a:lnTo>
                    <a:pt x="820" y="4036"/>
                  </a:lnTo>
                  <a:lnTo>
                    <a:pt x="823" y="4031"/>
                  </a:lnTo>
                  <a:lnTo>
                    <a:pt x="826" y="4027"/>
                  </a:lnTo>
                  <a:lnTo>
                    <a:pt x="829" y="4023"/>
                  </a:lnTo>
                  <a:lnTo>
                    <a:pt x="834" y="4019"/>
                  </a:lnTo>
                  <a:lnTo>
                    <a:pt x="846" y="4010"/>
                  </a:lnTo>
                  <a:lnTo>
                    <a:pt x="856" y="4002"/>
                  </a:lnTo>
                  <a:lnTo>
                    <a:pt x="862" y="3997"/>
                  </a:lnTo>
                  <a:lnTo>
                    <a:pt x="867" y="3993"/>
                  </a:lnTo>
                  <a:lnTo>
                    <a:pt x="871" y="3987"/>
                  </a:lnTo>
                  <a:lnTo>
                    <a:pt x="876" y="3980"/>
                  </a:lnTo>
                  <a:lnTo>
                    <a:pt x="880" y="3971"/>
                  </a:lnTo>
                  <a:lnTo>
                    <a:pt x="886" y="3962"/>
                  </a:lnTo>
                  <a:lnTo>
                    <a:pt x="888" y="3959"/>
                  </a:lnTo>
                  <a:lnTo>
                    <a:pt x="893" y="3955"/>
                  </a:lnTo>
                  <a:lnTo>
                    <a:pt x="896" y="3954"/>
                  </a:lnTo>
                  <a:lnTo>
                    <a:pt x="902" y="3953"/>
                  </a:lnTo>
                  <a:lnTo>
                    <a:pt x="907" y="3954"/>
                  </a:lnTo>
                  <a:lnTo>
                    <a:pt x="913" y="3956"/>
                  </a:lnTo>
                  <a:lnTo>
                    <a:pt x="918" y="3961"/>
                  </a:lnTo>
                  <a:lnTo>
                    <a:pt x="921" y="3966"/>
                  </a:lnTo>
                  <a:lnTo>
                    <a:pt x="926" y="3980"/>
                  </a:lnTo>
                  <a:lnTo>
                    <a:pt x="930" y="3995"/>
                  </a:lnTo>
                  <a:lnTo>
                    <a:pt x="932" y="4000"/>
                  </a:lnTo>
                  <a:lnTo>
                    <a:pt x="935" y="4005"/>
                  </a:lnTo>
                  <a:lnTo>
                    <a:pt x="938" y="4008"/>
                  </a:lnTo>
                  <a:lnTo>
                    <a:pt x="941" y="4012"/>
                  </a:lnTo>
                  <a:lnTo>
                    <a:pt x="949" y="4019"/>
                  </a:lnTo>
                  <a:lnTo>
                    <a:pt x="957" y="4027"/>
                  </a:lnTo>
                  <a:lnTo>
                    <a:pt x="965" y="4040"/>
                  </a:lnTo>
                  <a:lnTo>
                    <a:pt x="973" y="4053"/>
                  </a:lnTo>
                  <a:lnTo>
                    <a:pt x="980" y="4057"/>
                  </a:lnTo>
                  <a:lnTo>
                    <a:pt x="987" y="4059"/>
                  </a:lnTo>
                  <a:lnTo>
                    <a:pt x="995" y="4062"/>
                  </a:lnTo>
                  <a:lnTo>
                    <a:pt x="1001" y="4063"/>
                  </a:lnTo>
                  <a:lnTo>
                    <a:pt x="1016" y="4064"/>
                  </a:lnTo>
                  <a:lnTo>
                    <a:pt x="1031" y="4068"/>
                  </a:lnTo>
                  <a:lnTo>
                    <a:pt x="1035" y="4071"/>
                  </a:lnTo>
                  <a:lnTo>
                    <a:pt x="1038" y="4073"/>
                  </a:lnTo>
                  <a:lnTo>
                    <a:pt x="1040" y="4076"/>
                  </a:lnTo>
                  <a:lnTo>
                    <a:pt x="1042" y="4080"/>
                  </a:lnTo>
                  <a:lnTo>
                    <a:pt x="1045" y="4088"/>
                  </a:lnTo>
                  <a:lnTo>
                    <a:pt x="1048" y="4096"/>
                  </a:lnTo>
                  <a:lnTo>
                    <a:pt x="1052" y="4106"/>
                  </a:lnTo>
                  <a:lnTo>
                    <a:pt x="1056" y="4116"/>
                  </a:lnTo>
                  <a:lnTo>
                    <a:pt x="1056" y="4151"/>
                  </a:lnTo>
                  <a:lnTo>
                    <a:pt x="1055" y="4159"/>
                  </a:lnTo>
                  <a:lnTo>
                    <a:pt x="1054" y="4166"/>
                  </a:lnTo>
                  <a:lnTo>
                    <a:pt x="1051" y="4173"/>
                  </a:lnTo>
                  <a:lnTo>
                    <a:pt x="1048" y="4179"/>
                  </a:lnTo>
                  <a:lnTo>
                    <a:pt x="1043" y="4184"/>
                  </a:lnTo>
                  <a:lnTo>
                    <a:pt x="1039" y="4189"/>
                  </a:lnTo>
                  <a:lnTo>
                    <a:pt x="1032" y="4192"/>
                  </a:lnTo>
                  <a:lnTo>
                    <a:pt x="1025" y="4192"/>
                  </a:lnTo>
                  <a:lnTo>
                    <a:pt x="1008" y="4190"/>
                  </a:lnTo>
                  <a:lnTo>
                    <a:pt x="992" y="4186"/>
                  </a:lnTo>
                  <a:lnTo>
                    <a:pt x="978" y="4186"/>
                  </a:lnTo>
                  <a:lnTo>
                    <a:pt x="964" y="4186"/>
                  </a:lnTo>
                  <a:lnTo>
                    <a:pt x="952" y="4187"/>
                  </a:lnTo>
                  <a:lnTo>
                    <a:pt x="936" y="4187"/>
                  </a:lnTo>
                  <a:lnTo>
                    <a:pt x="930" y="4187"/>
                  </a:lnTo>
                  <a:lnTo>
                    <a:pt x="926" y="4186"/>
                  </a:lnTo>
                  <a:lnTo>
                    <a:pt x="921" y="4184"/>
                  </a:lnTo>
                  <a:lnTo>
                    <a:pt x="917" y="4182"/>
                  </a:lnTo>
                  <a:lnTo>
                    <a:pt x="907" y="4176"/>
                  </a:lnTo>
                  <a:lnTo>
                    <a:pt x="901" y="4170"/>
                  </a:lnTo>
                  <a:lnTo>
                    <a:pt x="893" y="4164"/>
                  </a:lnTo>
                  <a:lnTo>
                    <a:pt x="885" y="4158"/>
                  </a:lnTo>
                  <a:lnTo>
                    <a:pt x="880" y="4156"/>
                  </a:lnTo>
                  <a:lnTo>
                    <a:pt x="875" y="4153"/>
                  </a:lnTo>
                  <a:lnTo>
                    <a:pt x="870" y="4152"/>
                  </a:lnTo>
                  <a:lnTo>
                    <a:pt x="864" y="4152"/>
                  </a:lnTo>
                  <a:lnTo>
                    <a:pt x="856" y="4153"/>
                  </a:lnTo>
                  <a:lnTo>
                    <a:pt x="851" y="4156"/>
                  </a:lnTo>
                  <a:lnTo>
                    <a:pt x="844" y="4159"/>
                  </a:lnTo>
                  <a:lnTo>
                    <a:pt x="840" y="4164"/>
                  </a:lnTo>
                  <a:lnTo>
                    <a:pt x="830" y="4175"/>
                  </a:lnTo>
                  <a:lnTo>
                    <a:pt x="823" y="4187"/>
                  </a:lnTo>
                  <a:lnTo>
                    <a:pt x="813" y="4201"/>
                  </a:lnTo>
                  <a:lnTo>
                    <a:pt x="804" y="4211"/>
                  </a:lnTo>
                  <a:lnTo>
                    <a:pt x="794" y="4221"/>
                  </a:lnTo>
                  <a:lnTo>
                    <a:pt x="783" y="4233"/>
                  </a:lnTo>
                  <a:lnTo>
                    <a:pt x="760" y="4253"/>
                  </a:lnTo>
                  <a:lnTo>
                    <a:pt x="741" y="4272"/>
                  </a:lnTo>
                  <a:lnTo>
                    <a:pt x="733" y="4283"/>
                  </a:lnTo>
                  <a:lnTo>
                    <a:pt x="726" y="4294"/>
                  </a:lnTo>
                  <a:lnTo>
                    <a:pt x="724" y="4300"/>
                  </a:lnTo>
                  <a:lnTo>
                    <a:pt x="723" y="4306"/>
                  </a:lnTo>
                  <a:lnTo>
                    <a:pt x="722" y="4313"/>
                  </a:lnTo>
                  <a:lnTo>
                    <a:pt x="722" y="4321"/>
                  </a:lnTo>
                  <a:lnTo>
                    <a:pt x="722" y="4330"/>
                  </a:lnTo>
                  <a:lnTo>
                    <a:pt x="724" y="4337"/>
                  </a:lnTo>
                  <a:lnTo>
                    <a:pt x="727" y="4345"/>
                  </a:lnTo>
                  <a:lnTo>
                    <a:pt x="731" y="4352"/>
                  </a:lnTo>
                  <a:lnTo>
                    <a:pt x="734" y="4358"/>
                  </a:lnTo>
                  <a:lnTo>
                    <a:pt x="738" y="4365"/>
                  </a:lnTo>
                  <a:lnTo>
                    <a:pt x="740" y="4373"/>
                  </a:lnTo>
                  <a:lnTo>
                    <a:pt x="741" y="4382"/>
                  </a:lnTo>
                  <a:lnTo>
                    <a:pt x="740" y="4389"/>
                  </a:lnTo>
                  <a:lnTo>
                    <a:pt x="739" y="4395"/>
                  </a:lnTo>
                  <a:lnTo>
                    <a:pt x="736" y="4400"/>
                  </a:lnTo>
                  <a:lnTo>
                    <a:pt x="734" y="4406"/>
                  </a:lnTo>
                  <a:lnTo>
                    <a:pt x="730" y="4417"/>
                  </a:lnTo>
                  <a:lnTo>
                    <a:pt x="725" y="4430"/>
                  </a:lnTo>
                  <a:lnTo>
                    <a:pt x="722" y="4443"/>
                  </a:lnTo>
                  <a:lnTo>
                    <a:pt x="719" y="4456"/>
                  </a:lnTo>
                  <a:lnTo>
                    <a:pt x="719" y="4468"/>
                  </a:lnTo>
                  <a:lnTo>
                    <a:pt x="718" y="4482"/>
                  </a:lnTo>
                  <a:lnTo>
                    <a:pt x="717" y="4491"/>
                  </a:lnTo>
                  <a:lnTo>
                    <a:pt x="715" y="4499"/>
                  </a:lnTo>
                  <a:lnTo>
                    <a:pt x="713" y="4506"/>
                  </a:lnTo>
                  <a:lnTo>
                    <a:pt x="709" y="4513"/>
                  </a:lnTo>
                  <a:lnTo>
                    <a:pt x="707" y="4519"/>
                  </a:lnTo>
                  <a:lnTo>
                    <a:pt x="705" y="4527"/>
                  </a:lnTo>
                  <a:lnTo>
                    <a:pt x="702" y="4535"/>
                  </a:lnTo>
                  <a:lnTo>
                    <a:pt x="702" y="4544"/>
                  </a:lnTo>
                  <a:lnTo>
                    <a:pt x="702" y="4577"/>
                  </a:lnTo>
                  <a:lnTo>
                    <a:pt x="701" y="4582"/>
                  </a:lnTo>
                  <a:lnTo>
                    <a:pt x="700" y="4585"/>
                  </a:lnTo>
                  <a:lnTo>
                    <a:pt x="699" y="4590"/>
                  </a:lnTo>
                  <a:lnTo>
                    <a:pt x="697" y="4593"/>
                  </a:lnTo>
                  <a:lnTo>
                    <a:pt x="692" y="4600"/>
                  </a:lnTo>
                  <a:lnTo>
                    <a:pt x="688" y="4607"/>
                  </a:lnTo>
                  <a:lnTo>
                    <a:pt x="687" y="4620"/>
                  </a:lnTo>
                  <a:lnTo>
                    <a:pt x="685" y="4633"/>
                  </a:lnTo>
                  <a:lnTo>
                    <a:pt x="683" y="4644"/>
                  </a:lnTo>
                  <a:lnTo>
                    <a:pt x="680" y="4655"/>
                  </a:lnTo>
                  <a:lnTo>
                    <a:pt x="674" y="4678"/>
                  </a:lnTo>
                  <a:lnTo>
                    <a:pt x="668" y="4704"/>
                  </a:lnTo>
                  <a:lnTo>
                    <a:pt x="665" y="4720"/>
                  </a:lnTo>
                  <a:lnTo>
                    <a:pt x="662" y="4736"/>
                  </a:lnTo>
                  <a:lnTo>
                    <a:pt x="662" y="4792"/>
                  </a:lnTo>
                  <a:lnTo>
                    <a:pt x="662" y="4803"/>
                  </a:lnTo>
                  <a:lnTo>
                    <a:pt x="659" y="4810"/>
                  </a:lnTo>
                  <a:lnTo>
                    <a:pt x="657" y="4818"/>
                  </a:lnTo>
                  <a:lnTo>
                    <a:pt x="655" y="4826"/>
                  </a:lnTo>
                  <a:lnTo>
                    <a:pt x="649" y="4842"/>
                  </a:lnTo>
                  <a:lnTo>
                    <a:pt x="645" y="4861"/>
                  </a:lnTo>
                  <a:lnTo>
                    <a:pt x="639" y="4894"/>
                  </a:lnTo>
                  <a:lnTo>
                    <a:pt x="634" y="4925"/>
                  </a:lnTo>
                  <a:lnTo>
                    <a:pt x="632" y="4940"/>
                  </a:lnTo>
                  <a:lnTo>
                    <a:pt x="629" y="4954"/>
                  </a:lnTo>
                  <a:lnTo>
                    <a:pt x="624" y="4969"/>
                  </a:lnTo>
                  <a:lnTo>
                    <a:pt x="619" y="4986"/>
                  </a:lnTo>
                  <a:lnTo>
                    <a:pt x="611" y="5005"/>
                  </a:lnTo>
                  <a:lnTo>
                    <a:pt x="604" y="5022"/>
                  </a:lnTo>
                  <a:lnTo>
                    <a:pt x="598" y="5040"/>
                  </a:lnTo>
                  <a:lnTo>
                    <a:pt x="593" y="5060"/>
                  </a:lnTo>
                  <a:lnTo>
                    <a:pt x="588" y="5079"/>
                  </a:lnTo>
                  <a:lnTo>
                    <a:pt x="584" y="5096"/>
                  </a:lnTo>
                  <a:lnTo>
                    <a:pt x="578" y="5112"/>
                  </a:lnTo>
                  <a:lnTo>
                    <a:pt x="572" y="5131"/>
                  </a:lnTo>
                  <a:lnTo>
                    <a:pt x="567" y="5149"/>
                  </a:lnTo>
                  <a:lnTo>
                    <a:pt x="563" y="5166"/>
                  </a:lnTo>
                  <a:lnTo>
                    <a:pt x="559" y="5183"/>
                  </a:lnTo>
                  <a:lnTo>
                    <a:pt x="554" y="5201"/>
                  </a:lnTo>
                  <a:lnTo>
                    <a:pt x="550" y="5223"/>
                  </a:lnTo>
                  <a:lnTo>
                    <a:pt x="547" y="5242"/>
                  </a:lnTo>
                  <a:lnTo>
                    <a:pt x="545" y="5260"/>
                  </a:lnTo>
                  <a:lnTo>
                    <a:pt x="542" y="5282"/>
                  </a:lnTo>
                  <a:lnTo>
                    <a:pt x="538" y="5299"/>
                  </a:lnTo>
                  <a:lnTo>
                    <a:pt x="534" y="5315"/>
                  </a:lnTo>
                  <a:lnTo>
                    <a:pt x="530" y="5328"/>
                  </a:lnTo>
                  <a:lnTo>
                    <a:pt x="526" y="5342"/>
                  </a:lnTo>
                  <a:lnTo>
                    <a:pt x="521" y="5357"/>
                  </a:lnTo>
                  <a:lnTo>
                    <a:pt x="517" y="5370"/>
                  </a:lnTo>
                  <a:lnTo>
                    <a:pt x="512" y="5386"/>
                  </a:lnTo>
                  <a:lnTo>
                    <a:pt x="509" y="5403"/>
                  </a:lnTo>
                  <a:lnTo>
                    <a:pt x="504" y="5413"/>
                  </a:lnTo>
                  <a:lnTo>
                    <a:pt x="500" y="5423"/>
                  </a:lnTo>
                  <a:lnTo>
                    <a:pt x="497" y="5434"/>
                  </a:lnTo>
                  <a:lnTo>
                    <a:pt x="496" y="5444"/>
                  </a:lnTo>
                  <a:lnTo>
                    <a:pt x="496" y="5453"/>
                  </a:lnTo>
                  <a:lnTo>
                    <a:pt x="496" y="5462"/>
                  </a:lnTo>
                  <a:lnTo>
                    <a:pt x="495" y="5480"/>
                  </a:lnTo>
                  <a:lnTo>
                    <a:pt x="493" y="5500"/>
                  </a:lnTo>
                  <a:lnTo>
                    <a:pt x="492" y="5512"/>
                  </a:lnTo>
                  <a:lnTo>
                    <a:pt x="491" y="5521"/>
                  </a:lnTo>
                  <a:lnTo>
                    <a:pt x="488" y="5530"/>
                  </a:lnTo>
                  <a:lnTo>
                    <a:pt x="484" y="5539"/>
                  </a:lnTo>
                  <a:lnTo>
                    <a:pt x="474" y="5551"/>
                  </a:lnTo>
                  <a:lnTo>
                    <a:pt x="463" y="5562"/>
                  </a:lnTo>
                  <a:lnTo>
                    <a:pt x="459" y="5567"/>
                  </a:lnTo>
                  <a:lnTo>
                    <a:pt x="456" y="5573"/>
                  </a:lnTo>
                  <a:lnTo>
                    <a:pt x="452" y="5580"/>
                  </a:lnTo>
                  <a:lnTo>
                    <a:pt x="452" y="5586"/>
                  </a:lnTo>
                  <a:lnTo>
                    <a:pt x="452" y="5671"/>
                  </a:lnTo>
                  <a:lnTo>
                    <a:pt x="450" y="5684"/>
                  </a:lnTo>
                  <a:lnTo>
                    <a:pt x="446" y="5696"/>
                  </a:lnTo>
                  <a:lnTo>
                    <a:pt x="446" y="5710"/>
                  </a:lnTo>
                  <a:lnTo>
                    <a:pt x="448" y="5721"/>
                  </a:lnTo>
                  <a:lnTo>
                    <a:pt x="448" y="5733"/>
                  </a:lnTo>
                  <a:lnTo>
                    <a:pt x="449" y="5745"/>
                  </a:lnTo>
                  <a:lnTo>
                    <a:pt x="446" y="5759"/>
                  </a:lnTo>
                  <a:lnTo>
                    <a:pt x="443" y="5770"/>
                  </a:lnTo>
                  <a:lnTo>
                    <a:pt x="440" y="5781"/>
                  </a:lnTo>
                  <a:lnTo>
                    <a:pt x="439" y="5794"/>
                  </a:lnTo>
                  <a:lnTo>
                    <a:pt x="439" y="5828"/>
                  </a:lnTo>
                  <a:lnTo>
                    <a:pt x="439" y="5835"/>
                  </a:lnTo>
                  <a:lnTo>
                    <a:pt x="437" y="5840"/>
                  </a:lnTo>
                  <a:lnTo>
                    <a:pt x="436" y="5847"/>
                  </a:lnTo>
                  <a:lnTo>
                    <a:pt x="434" y="5853"/>
                  </a:lnTo>
                  <a:lnTo>
                    <a:pt x="428" y="5863"/>
                  </a:lnTo>
                  <a:lnTo>
                    <a:pt x="422" y="5872"/>
                  </a:lnTo>
                  <a:lnTo>
                    <a:pt x="406" y="5891"/>
                  </a:lnTo>
                  <a:lnTo>
                    <a:pt x="390" y="5914"/>
                  </a:lnTo>
                  <a:lnTo>
                    <a:pt x="384" y="5925"/>
                  </a:lnTo>
                  <a:lnTo>
                    <a:pt x="380" y="5935"/>
                  </a:lnTo>
                  <a:lnTo>
                    <a:pt x="376" y="5947"/>
                  </a:lnTo>
                  <a:lnTo>
                    <a:pt x="374" y="5957"/>
                  </a:lnTo>
                  <a:lnTo>
                    <a:pt x="371" y="5967"/>
                  </a:lnTo>
                  <a:lnTo>
                    <a:pt x="367" y="5977"/>
                  </a:lnTo>
                  <a:lnTo>
                    <a:pt x="361" y="5989"/>
                  </a:lnTo>
                  <a:lnTo>
                    <a:pt x="355" y="5999"/>
                  </a:lnTo>
                  <a:lnTo>
                    <a:pt x="348" y="6007"/>
                  </a:lnTo>
                  <a:lnTo>
                    <a:pt x="341" y="6014"/>
                  </a:lnTo>
                  <a:lnTo>
                    <a:pt x="333" y="6019"/>
                  </a:lnTo>
                  <a:lnTo>
                    <a:pt x="326" y="6025"/>
                  </a:lnTo>
                  <a:lnTo>
                    <a:pt x="320" y="6029"/>
                  </a:lnTo>
                  <a:lnTo>
                    <a:pt x="314" y="6036"/>
                  </a:lnTo>
                  <a:lnTo>
                    <a:pt x="308" y="6044"/>
                  </a:lnTo>
                  <a:lnTo>
                    <a:pt x="305" y="6053"/>
                  </a:lnTo>
                  <a:lnTo>
                    <a:pt x="303" y="6066"/>
                  </a:lnTo>
                  <a:lnTo>
                    <a:pt x="299" y="6077"/>
                  </a:lnTo>
                  <a:lnTo>
                    <a:pt x="295" y="6087"/>
                  </a:lnTo>
                  <a:lnTo>
                    <a:pt x="288" y="6099"/>
                  </a:lnTo>
                  <a:lnTo>
                    <a:pt x="274" y="6110"/>
                  </a:lnTo>
                  <a:lnTo>
                    <a:pt x="262" y="6121"/>
                  </a:lnTo>
                  <a:lnTo>
                    <a:pt x="253" y="6134"/>
                  </a:lnTo>
                  <a:lnTo>
                    <a:pt x="244" y="6146"/>
                  </a:lnTo>
                  <a:lnTo>
                    <a:pt x="239" y="6151"/>
                  </a:lnTo>
                  <a:lnTo>
                    <a:pt x="233" y="6156"/>
                  </a:lnTo>
                  <a:lnTo>
                    <a:pt x="227" y="6160"/>
                  </a:lnTo>
                  <a:lnTo>
                    <a:pt x="220" y="6164"/>
                  </a:lnTo>
                  <a:lnTo>
                    <a:pt x="206" y="6171"/>
                  </a:lnTo>
                  <a:lnTo>
                    <a:pt x="194" y="6177"/>
                  </a:lnTo>
                  <a:lnTo>
                    <a:pt x="181" y="6183"/>
                  </a:lnTo>
                  <a:lnTo>
                    <a:pt x="169" y="6191"/>
                  </a:lnTo>
                  <a:lnTo>
                    <a:pt x="155" y="6203"/>
                  </a:lnTo>
                  <a:lnTo>
                    <a:pt x="144" y="6214"/>
                  </a:lnTo>
                  <a:lnTo>
                    <a:pt x="138" y="6219"/>
                  </a:lnTo>
                  <a:lnTo>
                    <a:pt x="132" y="6222"/>
                  </a:lnTo>
                  <a:lnTo>
                    <a:pt x="124" y="6224"/>
                  </a:lnTo>
                  <a:lnTo>
                    <a:pt x="116" y="6225"/>
                  </a:lnTo>
                  <a:lnTo>
                    <a:pt x="103" y="6221"/>
                  </a:lnTo>
                  <a:lnTo>
                    <a:pt x="90" y="6216"/>
                  </a:lnTo>
                  <a:lnTo>
                    <a:pt x="84" y="6216"/>
                  </a:lnTo>
                  <a:lnTo>
                    <a:pt x="79" y="6219"/>
                  </a:lnTo>
                  <a:lnTo>
                    <a:pt x="75" y="6222"/>
                  </a:lnTo>
                  <a:lnTo>
                    <a:pt x="72" y="6227"/>
                  </a:lnTo>
                  <a:lnTo>
                    <a:pt x="65" y="6234"/>
                  </a:lnTo>
                  <a:lnTo>
                    <a:pt x="56" y="6244"/>
                  </a:lnTo>
                  <a:lnTo>
                    <a:pt x="44" y="6249"/>
                  </a:lnTo>
                  <a:lnTo>
                    <a:pt x="33" y="6253"/>
                  </a:lnTo>
                  <a:lnTo>
                    <a:pt x="27" y="6255"/>
                  </a:lnTo>
                  <a:lnTo>
                    <a:pt x="23" y="6258"/>
                  </a:lnTo>
                  <a:lnTo>
                    <a:pt x="18" y="6262"/>
                  </a:lnTo>
                  <a:lnTo>
                    <a:pt x="14" y="6267"/>
                  </a:lnTo>
                  <a:lnTo>
                    <a:pt x="10" y="6278"/>
                  </a:lnTo>
                  <a:lnTo>
                    <a:pt x="8" y="6287"/>
                  </a:lnTo>
                  <a:lnTo>
                    <a:pt x="7" y="6292"/>
                  </a:lnTo>
                  <a:lnTo>
                    <a:pt x="6" y="6297"/>
                  </a:lnTo>
                  <a:lnTo>
                    <a:pt x="4" y="6301"/>
                  </a:lnTo>
                  <a:lnTo>
                    <a:pt x="0" y="6306"/>
                  </a:lnTo>
                  <a:lnTo>
                    <a:pt x="0" y="6306"/>
                  </a:lnTo>
                  <a:lnTo>
                    <a:pt x="8" y="6319"/>
                  </a:lnTo>
                  <a:lnTo>
                    <a:pt x="16" y="6333"/>
                  </a:lnTo>
                  <a:lnTo>
                    <a:pt x="23" y="6347"/>
                  </a:lnTo>
                  <a:lnTo>
                    <a:pt x="28" y="6362"/>
                  </a:lnTo>
                  <a:lnTo>
                    <a:pt x="34" y="6384"/>
                  </a:lnTo>
                  <a:lnTo>
                    <a:pt x="40" y="6407"/>
                  </a:lnTo>
                  <a:lnTo>
                    <a:pt x="43" y="6416"/>
                  </a:lnTo>
                  <a:lnTo>
                    <a:pt x="49" y="6423"/>
                  </a:lnTo>
                  <a:lnTo>
                    <a:pt x="52" y="6426"/>
                  </a:lnTo>
                  <a:lnTo>
                    <a:pt x="56" y="6428"/>
                  </a:lnTo>
                  <a:lnTo>
                    <a:pt x="60" y="6429"/>
                  </a:lnTo>
                  <a:lnTo>
                    <a:pt x="66" y="6429"/>
                  </a:lnTo>
                  <a:lnTo>
                    <a:pt x="73" y="6429"/>
                  </a:lnTo>
                  <a:lnTo>
                    <a:pt x="79" y="6427"/>
                  </a:lnTo>
                  <a:lnTo>
                    <a:pt x="86" y="6426"/>
                  </a:lnTo>
                  <a:lnTo>
                    <a:pt x="92" y="6424"/>
                  </a:lnTo>
                  <a:lnTo>
                    <a:pt x="99" y="6420"/>
                  </a:lnTo>
                  <a:lnTo>
                    <a:pt x="104" y="6419"/>
                  </a:lnTo>
                  <a:lnTo>
                    <a:pt x="111" y="6417"/>
                  </a:lnTo>
                  <a:lnTo>
                    <a:pt x="119" y="6417"/>
                  </a:lnTo>
                  <a:lnTo>
                    <a:pt x="125" y="6418"/>
                  </a:lnTo>
                  <a:lnTo>
                    <a:pt x="129" y="6420"/>
                  </a:lnTo>
                  <a:lnTo>
                    <a:pt x="133" y="6424"/>
                  </a:lnTo>
                  <a:lnTo>
                    <a:pt x="136" y="6428"/>
                  </a:lnTo>
                  <a:lnTo>
                    <a:pt x="141" y="6438"/>
                  </a:lnTo>
                  <a:lnTo>
                    <a:pt x="147" y="6449"/>
                  </a:lnTo>
                  <a:lnTo>
                    <a:pt x="156" y="6442"/>
                  </a:lnTo>
                  <a:lnTo>
                    <a:pt x="166" y="6436"/>
                  </a:lnTo>
                  <a:lnTo>
                    <a:pt x="176" y="6430"/>
                  </a:lnTo>
                  <a:lnTo>
                    <a:pt x="186" y="6426"/>
                  </a:lnTo>
                  <a:lnTo>
                    <a:pt x="204" y="6454"/>
                  </a:lnTo>
                  <a:lnTo>
                    <a:pt x="219" y="6481"/>
                  </a:lnTo>
                  <a:lnTo>
                    <a:pt x="223" y="6487"/>
                  </a:lnTo>
                  <a:lnTo>
                    <a:pt x="228" y="6493"/>
                  </a:lnTo>
                  <a:lnTo>
                    <a:pt x="232" y="6497"/>
                  </a:lnTo>
                  <a:lnTo>
                    <a:pt x="238" y="6502"/>
                  </a:lnTo>
                  <a:lnTo>
                    <a:pt x="244" y="6505"/>
                  </a:lnTo>
                  <a:lnTo>
                    <a:pt x="250" y="6507"/>
                  </a:lnTo>
                  <a:lnTo>
                    <a:pt x="257" y="6510"/>
                  </a:lnTo>
                  <a:lnTo>
                    <a:pt x="265" y="6510"/>
                  </a:lnTo>
                  <a:lnTo>
                    <a:pt x="272" y="6510"/>
                  </a:lnTo>
                  <a:lnTo>
                    <a:pt x="278" y="6507"/>
                  </a:lnTo>
                  <a:lnTo>
                    <a:pt x="282" y="6505"/>
                  </a:lnTo>
                  <a:lnTo>
                    <a:pt x="287" y="6502"/>
                  </a:lnTo>
                  <a:lnTo>
                    <a:pt x="290" y="6498"/>
                  </a:lnTo>
                  <a:lnTo>
                    <a:pt x="294" y="6493"/>
                  </a:lnTo>
                  <a:lnTo>
                    <a:pt x="297" y="6488"/>
                  </a:lnTo>
                  <a:lnTo>
                    <a:pt x="299" y="6481"/>
                  </a:lnTo>
                  <a:lnTo>
                    <a:pt x="303" y="6469"/>
                  </a:lnTo>
                  <a:lnTo>
                    <a:pt x="305" y="6455"/>
                  </a:lnTo>
                  <a:lnTo>
                    <a:pt x="307" y="6441"/>
                  </a:lnTo>
                  <a:lnTo>
                    <a:pt x="308" y="6426"/>
                  </a:lnTo>
                  <a:lnTo>
                    <a:pt x="316" y="6427"/>
                  </a:lnTo>
                  <a:lnTo>
                    <a:pt x="324" y="6426"/>
                  </a:lnTo>
                  <a:lnTo>
                    <a:pt x="332" y="6427"/>
                  </a:lnTo>
                  <a:lnTo>
                    <a:pt x="340" y="6428"/>
                  </a:lnTo>
                  <a:lnTo>
                    <a:pt x="347" y="6430"/>
                  </a:lnTo>
                  <a:lnTo>
                    <a:pt x="354" y="6433"/>
                  </a:lnTo>
                  <a:lnTo>
                    <a:pt x="366" y="6440"/>
                  </a:lnTo>
                  <a:lnTo>
                    <a:pt x="377" y="6449"/>
                  </a:lnTo>
                  <a:lnTo>
                    <a:pt x="389" y="6458"/>
                  </a:lnTo>
                  <a:lnTo>
                    <a:pt x="400" y="6468"/>
                  </a:lnTo>
                  <a:lnTo>
                    <a:pt x="412" y="6477"/>
                  </a:lnTo>
                  <a:lnTo>
                    <a:pt x="427" y="6484"/>
                  </a:lnTo>
                  <a:lnTo>
                    <a:pt x="439" y="6489"/>
                  </a:lnTo>
                  <a:lnTo>
                    <a:pt x="450" y="6494"/>
                  </a:lnTo>
                  <a:lnTo>
                    <a:pt x="460" y="6500"/>
                  </a:lnTo>
                  <a:lnTo>
                    <a:pt x="469" y="6505"/>
                  </a:lnTo>
                  <a:lnTo>
                    <a:pt x="477" y="6513"/>
                  </a:lnTo>
                  <a:lnTo>
                    <a:pt x="483" y="6521"/>
                  </a:lnTo>
                  <a:lnTo>
                    <a:pt x="485" y="6526"/>
                  </a:lnTo>
                  <a:lnTo>
                    <a:pt x="487" y="6530"/>
                  </a:lnTo>
                  <a:lnTo>
                    <a:pt x="488" y="6536"/>
                  </a:lnTo>
                  <a:lnTo>
                    <a:pt x="488" y="6543"/>
                  </a:lnTo>
                  <a:lnTo>
                    <a:pt x="488" y="6558"/>
                  </a:lnTo>
                  <a:lnTo>
                    <a:pt x="486" y="6574"/>
                  </a:lnTo>
                  <a:lnTo>
                    <a:pt x="484" y="6589"/>
                  </a:lnTo>
                  <a:lnTo>
                    <a:pt x="482" y="6603"/>
                  </a:lnTo>
                  <a:lnTo>
                    <a:pt x="478" y="6616"/>
                  </a:lnTo>
                  <a:lnTo>
                    <a:pt x="474" y="6630"/>
                  </a:lnTo>
                  <a:lnTo>
                    <a:pt x="469" y="6642"/>
                  </a:lnTo>
                  <a:lnTo>
                    <a:pt x="463" y="6655"/>
                  </a:lnTo>
                  <a:lnTo>
                    <a:pt x="451" y="6680"/>
                  </a:lnTo>
                  <a:lnTo>
                    <a:pt x="437" y="6705"/>
                  </a:lnTo>
                  <a:lnTo>
                    <a:pt x="423" y="6732"/>
                  </a:lnTo>
                  <a:lnTo>
                    <a:pt x="408" y="6760"/>
                  </a:lnTo>
                  <a:lnTo>
                    <a:pt x="401" y="6773"/>
                  </a:lnTo>
                  <a:lnTo>
                    <a:pt x="392" y="6784"/>
                  </a:lnTo>
                  <a:lnTo>
                    <a:pt x="384" y="6793"/>
                  </a:lnTo>
                  <a:lnTo>
                    <a:pt x="375" y="6802"/>
                  </a:lnTo>
                  <a:lnTo>
                    <a:pt x="368" y="6812"/>
                  </a:lnTo>
                  <a:lnTo>
                    <a:pt x="363" y="6822"/>
                  </a:lnTo>
                  <a:lnTo>
                    <a:pt x="360" y="6828"/>
                  </a:lnTo>
                  <a:lnTo>
                    <a:pt x="358" y="6834"/>
                  </a:lnTo>
                  <a:lnTo>
                    <a:pt x="357" y="6841"/>
                  </a:lnTo>
                  <a:lnTo>
                    <a:pt x="357" y="6847"/>
                  </a:lnTo>
                  <a:lnTo>
                    <a:pt x="358" y="6855"/>
                  </a:lnTo>
                  <a:lnTo>
                    <a:pt x="360" y="6863"/>
                  </a:lnTo>
                  <a:lnTo>
                    <a:pt x="365" y="6870"/>
                  </a:lnTo>
                  <a:lnTo>
                    <a:pt x="371" y="6876"/>
                  </a:lnTo>
                  <a:lnTo>
                    <a:pt x="377" y="6880"/>
                  </a:lnTo>
                  <a:lnTo>
                    <a:pt x="385" y="6884"/>
                  </a:lnTo>
                  <a:lnTo>
                    <a:pt x="393" y="6885"/>
                  </a:lnTo>
                  <a:lnTo>
                    <a:pt x="401" y="6886"/>
                  </a:lnTo>
                  <a:lnTo>
                    <a:pt x="417" y="6885"/>
                  </a:lnTo>
                  <a:lnTo>
                    <a:pt x="431" y="6882"/>
                  </a:lnTo>
                  <a:lnTo>
                    <a:pt x="444" y="6880"/>
                  </a:lnTo>
                  <a:lnTo>
                    <a:pt x="459" y="6879"/>
                  </a:lnTo>
                  <a:lnTo>
                    <a:pt x="469" y="6880"/>
                  </a:lnTo>
                  <a:lnTo>
                    <a:pt x="478" y="6881"/>
                  </a:lnTo>
                  <a:lnTo>
                    <a:pt x="487" y="6882"/>
                  </a:lnTo>
                  <a:lnTo>
                    <a:pt x="495" y="6886"/>
                  </a:lnTo>
                  <a:lnTo>
                    <a:pt x="512" y="6892"/>
                  </a:lnTo>
                  <a:lnTo>
                    <a:pt x="530" y="6898"/>
                  </a:lnTo>
                  <a:lnTo>
                    <a:pt x="542" y="6860"/>
                  </a:lnTo>
                  <a:lnTo>
                    <a:pt x="552" y="6825"/>
                  </a:lnTo>
                  <a:lnTo>
                    <a:pt x="557" y="6809"/>
                  </a:lnTo>
                  <a:lnTo>
                    <a:pt x="565" y="6793"/>
                  </a:lnTo>
                  <a:lnTo>
                    <a:pt x="571" y="6786"/>
                  </a:lnTo>
                  <a:lnTo>
                    <a:pt x="577" y="6778"/>
                  </a:lnTo>
                  <a:lnTo>
                    <a:pt x="584" y="6771"/>
                  </a:lnTo>
                  <a:lnTo>
                    <a:pt x="591" y="6764"/>
                  </a:lnTo>
                  <a:lnTo>
                    <a:pt x="616" y="6764"/>
                  </a:lnTo>
                  <a:lnTo>
                    <a:pt x="620" y="6785"/>
                  </a:lnTo>
                  <a:lnTo>
                    <a:pt x="622" y="6804"/>
                  </a:lnTo>
                  <a:lnTo>
                    <a:pt x="627" y="6824"/>
                  </a:lnTo>
                  <a:lnTo>
                    <a:pt x="631" y="6842"/>
                  </a:lnTo>
                  <a:lnTo>
                    <a:pt x="637" y="6860"/>
                  </a:lnTo>
                  <a:lnTo>
                    <a:pt x="642" y="6877"/>
                  </a:lnTo>
                  <a:lnTo>
                    <a:pt x="650" y="6893"/>
                  </a:lnTo>
                  <a:lnTo>
                    <a:pt x="658" y="6909"/>
                  </a:lnTo>
                  <a:lnTo>
                    <a:pt x="667" y="6923"/>
                  </a:lnTo>
                  <a:lnTo>
                    <a:pt x="678" y="6938"/>
                  </a:lnTo>
                  <a:lnTo>
                    <a:pt x="689" y="6952"/>
                  </a:lnTo>
                  <a:lnTo>
                    <a:pt x="701" y="6965"/>
                  </a:lnTo>
                  <a:lnTo>
                    <a:pt x="714" y="6979"/>
                  </a:lnTo>
                  <a:lnTo>
                    <a:pt x="728" y="6991"/>
                  </a:lnTo>
                  <a:lnTo>
                    <a:pt x="744" y="7003"/>
                  </a:lnTo>
                  <a:lnTo>
                    <a:pt x="761" y="7015"/>
                  </a:lnTo>
                  <a:lnTo>
                    <a:pt x="767" y="7017"/>
                  </a:lnTo>
                  <a:lnTo>
                    <a:pt x="773" y="7020"/>
                  </a:lnTo>
                  <a:lnTo>
                    <a:pt x="778" y="7022"/>
                  </a:lnTo>
                  <a:lnTo>
                    <a:pt x="783" y="7023"/>
                  </a:lnTo>
                  <a:lnTo>
                    <a:pt x="794" y="7023"/>
                  </a:lnTo>
                  <a:lnTo>
                    <a:pt x="804" y="7022"/>
                  </a:lnTo>
                  <a:lnTo>
                    <a:pt x="816" y="7021"/>
                  </a:lnTo>
                  <a:lnTo>
                    <a:pt x="827" y="7020"/>
                  </a:lnTo>
                  <a:lnTo>
                    <a:pt x="840" y="7020"/>
                  </a:lnTo>
                  <a:lnTo>
                    <a:pt x="852" y="7021"/>
                  </a:lnTo>
                  <a:lnTo>
                    <a:pt x="866" y="7025"/>
                  </a:lnTo>
                  <a:lnTo>
                    <a:pt x="878" y="7030"/>
                  </a:lnTo>
                  <a:lnTo>
                    <a:pt x="889" y="7035"/>
                  </a:lnTo>
                  <a:lnTo>
                    <a:pt x="901" y="7041"/>
                  </a:lnTo>
                  <a:lnTo>
                    <a:pt x="921" y="7055"/>
                  </a:lnTo>
                  <a:lnTo>
                    <a:pt x="941" y="7068"/>
                  </a:lnTo>
                  <a:lnTo>
                    <a:pt x="951" y="7075"/>
                  </a:lnTo>
                  <a:lnTo>
                    <a:pt x="961" y="7081"/>
                  </a:lnTo>
                  <a:lnTo>
                    <a:pt x="971" y="7086"/>
                  </a:lnTo>
                  <a:lnTo>
                    <a:pt x="981" y="7091"/>
                  </a:lnTo>
                  <a:lnTo>
                    <a:pt x="992" y="7095"/>
                  </a:lnTo>
                  <a:lnTo>
                    <a:pt x="1005" y="7099"/>
                  </a:lnTo>
                  <a:lnTo>
                    <a:pt x="1017" y="7101"/>
                  </a:lnTo>
                  <a:lnTo>
                    <a:pt x="1031" y="7101"/>
                  </a:lnTo>
                  <a:lnTo>
                    <a:pt x="1038" y="7101"/>
                  </a:lnTo>
                  <a:lnTo>
                    <a:pt x="1042" y="7100"/>
                  </a:lnTo>
                  <a:lnTo>
                    <a:pt x="1047" y="7099"/>
                  </a:lnTo>
                  <a:lnTo>
                    <a:pt x="1051" y="7097"/>
                  </a:lnTo>
                  <a:lnTo>
                    <a:pt x="1060" y="7092"/>
                  </a:lnTo>
                  <a:lnTo>
                    <a:pt x="1071" y="7089"/>
                  </a:lnTo>
                  <a:lnTo>
                    <a:pt x="1128" y="7124"/>
                  </a:lnTo>
                  <a:lnTo>
                    <a:pt x="1192" y="7124"/>
                  </a:lnTo>
                  <a:lnTo>
                    <a:pt x="1230" y="7115"/>
                  </a:lnTo>
                  <a:lnTo>
                    <a:pt x="1247" y="7117"/>
                  </a:lnTo>
                  <a:lnTo>
                    <a:pt x="1262" y="7121"/>
                  </a:lnTo>
                  <a:lnTo>
                    <a:pt x="1268" y="7124"/>
                  </a:lnTo>
                  <a:lnTo>
                    <a:pt x="1273" y="7128"/>
                  </a:lnTo>
                  <a:lnTo>
                    <a:pt x="1279" y="7133"/>
                  </a:lnTo>
                  <a:lnTo>
                    <a:pt x="1282" y="7140"/>
                  </a:lnTo>
                  <a:lnTo>
                    <a:pt x="1286" y="7151"/>
                  </a:lnTo>
                  <a:lnTo>
                    <a:pt x="1287" y="7161"/>
                  </a:lnTo>
                  <a:lnTo>
                    <a:pt x="1288" y="7170"/>
                  </a:lnTo>
                  <a:lnTo>
                    <a:pt x="1288" y="7180"/>
                  </a:lnTo>
                  <a:lnTo>
                    <a:pt x="1288" y="7189"/>
                  </a:lnTo>
                  <a:lnTo>
                    <a:pt x="1288" y="7200"/>
                  </a:lnTo>
                  <a:lnTo>
                    <a:pt x="1289" y="7210"/>
                  </a:lnTo>
                  <a:lnTo>
                    <a:pt x="1291" y="7220"/>
                  </a:lnTo>
                  <a:lnTo>
                    <a:pt x="1298" y="7237"/>
                  </a:lnTo>
                  <a:lnTo>
                    <a:pt x="1307" y="7253"/>
                  </a:lnTo>
                  <a:lnTo>
                    <a:pt x="1316" y="7266"/>
                  </a:lnTo>
                  <a:lnTo>
                    <a:pt x="1325" y="7278"/>
                  </a:lnTo>
                  <a:lnTo>
                    <a:pt x="1348" y="7303"/>
                  </a:lnTo>
                  <a:lnTo>
                    <a:pt x="1372" y="7330"/>
                  </a:lnTo>
                  <a:lnTo>
                    <a:pt x="1385" y="7351"/>
                  </a:lnTo>
                  <a:lnTo>
                    <a:pt x="1397" y="7373"/>
                  </a:lnTo>
                  <a:lnTo>
                    <a:pt x="1402" y="7383"/>
                  </a:lnTo>
                  <a:lnTo>
                    <a:pt x="1410" y="7390"/>
                  </a:lnTo>
                  <a:lnTo>
                    <a:pt x="1415" y="7393"/>
                  </a:lnTo>
                  <a:lnTo>
                    <a:pt x="1419" y="7396"/>
                  </a:lnTo>
                  <a:lnTo>
                    <a:pt x="1425" y="7397"/>
                  </a:lnTo>
                  <a:lnTo>
                    <a:pt x="1431" y="7397"/>
                  </a:lnTo>
                  <a:lnTo>
                    <a:pt x="1493" y="7397"/>
                  </a:lnTo>
                  <a:lnTo>
                    <a:pt x="1520" y="7397"/>
                  </a:lnTo>
                  <a:lnTo>
                    <a:pt x="1544" y="7395"/>
                  </a:lnTo>
                  <a:lnTo>
                    <a:pt x="1567" y="7391"/>
                  </a:lnTo>
                  <a:lnTo>
                    <a:pt x="1588" y="7388"/>
                  </a:lnTo>
                  <a:lnTo>
                    <a:pt x="1611" y="7384"/>
                  </a:lnTo>
                  <a:lnTo>
                    <a:pt x="1634" y="7381"/>
                  </a:lnTo>
                  <a:lnTo>
                    <a:pt x="1657" y="7379"/>
                  </a:lnTo>
                  <a:lnTo>
                    <a:pt x="1683" y="7378"/>
                  </a:lnTo>
                  <a:lnTo>
                    <a:pt x="1703" y="7379"/>
                  </a:lnTo>
                  <a:lnTo>
                    <a:pt x="1721" y="7380"/>
                  </a:lnTo>
                  <a:lnTo>
                    <a:pt x="1737" y="7381"/>
                  </a:lnTo>
                  <a:lnTo>
                    <a:pt x="1753" y="7383"/>
                  </a:lnTo>
                  <a:lnTo>
                    <a:pt x="1769" y="7385"/>
                  </a:lnTo>
                  <a:lnTo>
                    <a:pt x="1785" y="7387"/>
                  </a:lnTo>
                  <a:lnTo>
                    <a:pt x="1803" y="7388"/>
                  </a:lnTo>
                  <a:lnTo>
                    <a:pt x="1822" y="7388"/>
                  </a:lnTo>
                  <a:lnTo>
                    <a:pt x="1822" y="7388"/>
                  </a:lnTo>
                  <a:lnTo>
                    <a:pt x="1816" y="7374"/>
                  </a:lnTo>
                  <a:lnTo>
                    <a:pt x="1810" y="7363"/>
                  </a:lnTo>
                  <a:lnTo>
                    <a:pt x="1807" y="7353"/>
                  </a:lnTo>
                  <a:lnTo>
                    <a:pt x="1805" y="7341"/>
                  </a:lnTo>
                  <a:lnTo>
                    <a:pt x="1802" y="7319"/>
                  </a:lnTo>
                  <a:lnTo>
                    <a:pt x="1800" y="7291"/>
                  </a:lnTo>
                  <a:lnTo>
                    <a:pt x="1799" y="7286"/>
                  </a:lnTo>
                  <a:lnTo>
                    <a:pt x="1797" y="7280"/>
                  </a:lnTo>
                  <a:lnTo>
                    <a:pt x="1794" y="7277"/>
                  </a:lnTo>
                  <a:lnTo>
                    <a:pt x="1791" y="7272"/>
                  </a:lnTo>
                  <a:lnTo>
                    <a:pt x="1789" y="7268"/>
                  </a:lnTo>
                  <a:lnTo>
                    <a:pt x="1785" y="7263"/>
                  </a:lnTo>
                  <a:lnTo>
                    <a:pt x="1784" y="7259"/>
                  </a:lnTo>
                  <a:lnTo>
                    <a:pt x="1783" y="7253"/>
                  </a:lnTo>
                  <a:lnTo>
                    <a:pt x="1783" y="7188"/>
                  </a:lnTo>
                  <a:lnTo>
                    <a:pt x="1792" y="7187"/>
                  </a:lnTo>
                  <a:lnTo>
                    <a:pt x="1800" y="7186"/>
                  </a:lnTo>
                  <a:lnTo>
                    <a:pt x="1807" y="7185"/>
                  </a:lnTo>
                  <a:lnTo>
                    <a:pt x="1815" y="7182"/>
                  </a:lnTo>
                  <a:lnTo>
                    <a:pt x="1827" y="7175"/>
                  </a:lnTo>
                  <a:lnTo>
                    <a:pt x="1842" y="7166"/>
                  </a:lnTo>
                  <a:lnTo>
                    <a:pt x="1836" y="7155"/>
                  </a:lnTo>
                  <a:lnTo>
                    <a:pt x="1831" y="7145"/>
                  </a:lnTo>
                  <a:lnTo>
                    <a:pt x="1828" y="7141"/>
                  </a:lnTo>
                  <a:lnTo>
                    <a:pt x="1827" y="7135"/>
                  </a:lnTo>
                  <a:lnTo>
                    <a:pt x="1826" y="7129"/>
                  </a:lnTo>
                  <a:lnTo>
                    <a:pt x="1825" y="7124"/>
                  </a:lnTo>
                  <a:lnTo>
                    <a:pt x="1826" y="7114"/>
                  </a:lnTo>
                  <a:lnTo>
                    <a:pt x="1830" y="7104"/>
                  </a:lnTo>
                  <a:lnTo>
                    <a:pt x="1833" y="7097"/>
                  </a:lnTo>
                  <a:lnTo>
                    <a:pt x="1839" y="7090"/>
                  </a:lnTo>
                  <a:lnTo>
                    <a:pt x="1843" y="7082"/>
                  </a:lnTo>
                  <a:lnTo>
                    <a:pt x="1849" y="7074"/>
                  </a:lnTo>
                  <a:lnTo>
                    <a:pt x="1853" y="7066"/>
                  </a:lnTo>
                  <a:lnTo>
                    <a:pt x="1858" y="7057"/>
                  </a:lnTo>
                  <a:lnTo>
                    <a:pt x="1860" y="7040"/>
                  </a:lnTo>
                  <a:lnTo>
                    <a:pt x="1862" y="7024"/>
                  </a:lnTo>
                  <a:lnTo>
                    <a:pt x="1864" y="7017"/>
                  </a:lnTo>
                  <a:lnTo>
                    <a:pt x="1866" y="7010"/>
                  </a:lnTo>
                  <a:lnTo>
                    <a:pt x="1868" y="7008"/>
                  </a:lnTo>
                  <a:lnTo>
                    <a:pt x="1870" y="7006"/>
                  </a:lnTo>
                  <a:lnTo>
                    <a:pt x="1874" y="7004"/>
                  </a:lnTo>
                  <a:lnTo>
                    <a:pt x="1877" y="7001"/>
                  </a:lnTo>
                  <a:lnTo>
                    <a:pt x="1885" y="6999"/>
                  </a:lnTo>
                  <a:lnTo>
                    <a:pt x="1894" y="6997"/>
                  </a:lnTo>
                  <a:lnTo>
                    <a:pt x="1902" y="6997"/>
                  </a:lnTo>
                  <a:lnTo>
                    <a:pt x="1910" y="6997"/>
                  </a:lnTo>
                  <a:lnTo>
                    <a:pt x="1926" y="6998"/>
                  </a:lnTo>
                  <a:lnTo>
                    <a:pt x="1944" y="6998"/>
                  </a:lnTo>
                  <a:lnTo>
                    <a:pt x="1947" y="6986"/>
                  </a:lnTo>
                  <a:lnTo>
                    <a:pt x="1944" y="6971"/>
                  </a:lnTo>
                  <a:lnTo>
                    <a:pt x="1941" y="6957"/>
                  </a:lnTo>
                  <a:lnTo>
                    <a:pt x="1938" y="6944"/>
                  </a:lnTo>
                  <a:lnTo>
                    <a:pt x="1938" y="6928"/>
                  </a:lnTo>
                  <a:lnTo>
                    <a:pt x="1938" y="6922"/>
                  </a:lnTo>
                  <a:lnTo>
                    <a:pt x="1941" y="6918"/>
                  </a:lnTo>
                  <a:lnTo>
                    <a:pt x="1945" y="6914"/>
                  </a:lnTo>
                  <a:lnTo>
                    <a:pt x="1950" y="6911"/>
                  </a:lnTo>
                  <a:lnTo>
                    <a:pt x="1960" y="6905"/>
                  </a:lnTo>
                  <a:lnTo>
                    <a:pt x="1970" y="6898"/>
                  </a:lnTo>
                  <a:lnTo>
                    <a:pt x="1985" y="6888"/>
                  </a:lnTo>
                  <a:lnTo>
                    <a:pt x="1997" y="6877"/>
                  </a:lnTo>
                  <a:lnTo>
                    <a:pt x="2003" y="6871"/>
                  </a:lnTo>
                  <a:lnTo>
                    <a:pt x="2009" y="6865"/>
                  </a:lnTo>
                  <a:lnTo>
                    <a:pt x="2013" y="6859"/>
                  </a:lnTo>
                  <a:lnTo>
                    <a:pt x="2019" y="6851"/>
                  </a:lnTo>
                  <a:lnTo>
                    <a:pt x="2027" y="6836"/>
                  </a:lnTo>
                  <a:lnTo>
                    <a:pt x="2035" y="6824"/>
                  </a:lnTo>
                  <a:lnTo>
                    <a:pt x="2044" y="6811"/>
                  </a:lnTo>
                  <a:lnTo>
                    <a:pt x="2053" y="6800"/>
                  </a:lnTo>
                  <a:lnTo>
                    <a:pt x="2064" y="6791"/>
                  </a:lnTo>
                  <a:lnTo>
                    <a:pt x="2075" y="6783"/>
                  </a:lnTo>
                  <a:lnTo>
                    <a:pt x="2082" y="6781"/>
                  </a:lnTo>
                  <a:lnTo>
                    <a:pt x="2089" y="6777"/>
                  </a:lnTo>
                  <a:lnTo>
                    <a:pt x="2097" y="6775"/>
                  </a:lnTo>
                  <a:lnTo>
                    <a:pt x="2105" y="6774"/>
                  </a:lnTo>
                  <a:lnTo>
                    <a:pt x="2103" y="6761"/>
                  </a:lnTo>
                  <a:lnTo>
                    <a:pt x="2103" y="6750"/>
                  </a:lnTo>
                  <a:lnTo>
                    <a:pt x="2105" y="6739"/>
                  </a:lnTo>
                  <a:lnTo>
                    <a:pt x="2108" y="6728"/>
                  </a:lnTo>
                  <a:lnTo>
                    <a:pt x="2113" y="6719"/>
                  </a:lnTo>
                  <a:lnTo>
                    <a:pt x="2118" y="6709"/>
                  </a:lnTo>
                  <a:lnTo>
                    <a:pt x="2124" y="6700"/>
                  </a:lnTo>
                  <a:lnTo>
                    <a:pt x="2131" y="6691"/>
                  </a:lnTo>
                  <a:lnTo>
                    <a:pt x="2144" y="6673"/>
                  </a:lnTo>
                  <a:lnTo>
                    <a:pt x="2157" y="6655"/>
                  </a:lnTo>
                  <a:lnTo>
                    <a:pt x="2161" y="6645"/>
                  </a:lnTo>
                  <a:lnTo>
                    <a:pt x="2166" y="6633"/>
                  </a:lnTo>
                  <a:lnTo>
                    <a:pt x="2168" y="6622"/>
                  </a:lnTo>
                  <a:lnTo>
                    <a:pt x="2169" y="6609"/>
                  </a:lnTo>
                  <a:lnTo>
                    <a:pt x="2161" y="6595"/>
                  </a:lnTo>
                  <a:lnTo>
                    <a:pt x="2153" y="6581"/>
                  </a:lnTo>
                  <a:lnTo>
                    <a:pt x="2153" y="6568"/>
                  </a:lnTo>
                  <a:lnTo>
                    <a:pt x="2157" y="6555"/>
                  </a:lnTo>
                  <a:lnTo>
                    <a:pt x="2159" y="6549"/>
                  </a:lnTo>
                  <a:lnTo>
                    <a:pt x="2163" y="6545"/>
                  </a:lnTo>
                  <a:lnTo>
                    <a:pt x="2167" y="6541"/>
                  </a:lnTo>
                  <a:lnTo>
                    <a:pt x="2173" y="6539"/>
                  </a:lnTo>
                  <a:lnTo>
                    <a:pt x="2191" y="6535"/>
                  </a:lnTo>
                  <a:lnTo>
                    <a:pt x="2210" y="6532"/>
                  </a:lnTo>
                  <a:lnTo>
                    <a:pt x="2218" y="6530"/>
                  </a:lnTo>
                  <a:lnTo>
                    <a:pt x="2225" y="6527"/>
                  </a:lnTo>
                  <a:lnTo>
                    <a:pt x="2227" y="6523"/>
                  </a:lnTo>
                  <a:lnTo>
                    <a:pt x="2228" y="6521"/>
                  </a:lnTo>
                  <a:lnTo>
                    <a:pt x="2229" y="6518"/>
                  </a:lnTo>
                  <a:lnTo>
                    <a:pt x="2231" y="6513"/>
                  </a:lnTo>
                  <a:lnTo>
                    <a:pt x="2229" y="6503"/>
                  </a:lnTo>
                  <a:lnTo>
                    <a:pt x="2228" y="6493"/>
                  </a:lnTo>
                  <a:lnTo>
                    <a:pt x="2225" y="6484"/>
                  </a:lnTo>
                  <a:lnTo>
                    <a:pt x="2223" y="6476"/>
                  </a:lnTo>
                  <a:lnTo>
                    <a:pt x="2219" y="6468"/>
                  </a:lnTo>
                  <a:lnTo>
                    <a:pt x="2217" y="6459"/>
                  </a:lnTo>
                  <a:lnTo>
                    <a:pt x="2215" y="6449"/>
                  </a:lnTo>
                  <a:lnTo>
                    <a:pt x="2215" y="6438"/>
                  </a:lnTo>
                  <a:lnTo>
                    <a:pt x="2215" y="6419"/>
                  </a:lnTo>
                  <a:lnTo>
                    <a:pt x="2216" y="6403"/>
                  </a:lnTo>
                  <a:lnTo>
                    <a:pt x="2217" y="6386"/>
                  </a:lnTo>
                  <a:lnTo>
                    <a:pt x="2217" y="6368"/>
                  </a:lnTo>
                  <a:lnTo>
                    <a:pt x="2217" y="6359"/>
                  </a:lnTo>
                  <a:lnTo>
                    <a:pt x="2216" y="6351"/>
                  </a:lnTo>
                  <a:lnTo>
                    <a:pt x="2214" y="6344"/>
                  </a:lnTo>
                  <a:lnTo>
                    <a:pt x="2211" y="6336"/>
                  </a:lnTo>
                  <a:lnTo>
                    <a:pt x="2201" y="6349"/>
                  </a:lnTo>
                  <a:lnTo>
                    <a:pt x="2192" y="6360"/>
                  </a:lnTo>
                  <a:lnTo>
                    <a:pt x="2187" y="6365"/>
                  </a:lnTo>
                  <a:lnTo>
                    <a:pt x="2182" y="6368"/>
                  </a:lnTo>
                  <a:lnTo>
                    <a:pt x="2176" y="6370"/>
                  </a:lnTo>
                  <a:lnTo>
                    <a:pt x="2168" y="6372"/>
                  </a:lnTo>
                  <a:lnTo>
                    <a:pt x="2158" y="6372"/>
                  </a:lnTo>
                  <a:lnTo>
                    <a:pt x="2148" y="6370"/>
                  </a:lnTo>
                  <a:lnTo>
                    <a:pt x="2139" y="6370"/>
                  </a:lnTo>
                  <a:lnTo>
                    <a:pt x="2127" y="6370"/>
                  </a:lnTo>
                  <a:lnTo>
                    <a:pt x="2127" y="6351"/>
                  </a:lnTo>
                  <a:lnTo>
                    <a:pt x="2126" y="6335"/>
                  </a:lnTo>
                  <a:lnTo>
                    <a:pt x="2125" y="6318"/>
                  </a:lnTo>
                  <a:lnTo>
                    <a:pt x="2124" y="6300"/>
                  </a:lnTo>
                  <a:lnTo>
                    <a:pt x="2125" y="6295"/>
                  </a:lnTo>
                  <a:lnTo>
                    <a:pt x="2127" y="6290"/>
                  </a:lnTo>
                  <a:lnTo>
                    <a:pt x="2131" y="6285"/>
                  </a:lnTo>
                  <a:lnTo>
                    <a:pt x="2135" y="6282"/>
                  </a:lnTo>
                  <a:lnTo>
                    <a:pt x="2147" y="6276"/>
                  </a:lnTo>
                  <a:lnTo>
                    <a:pt x="2157" y="6268"/>
                  </a:lnTo>
                  <a:lnTo>
                    <a:pt x="2161" y="6263"/>
                  </a:lnTo>
                  <a:lnTo>
                    <a:pt x="2165" y="6257"/>
                  </a:lnTo>
                  <a:lnTo>
                    <a:pt x="2166" y="6250"/>
                  </a:lnTo>
                  <a:lnTo>
                    <a:pt x="2167" y="6242"/>
                  </a:lnTo>
                  <a:lnTo>
                    <a:pt x="2167" y="6228"/>
                  </a:lnTo>
                  <a:lnTo>
                    <a:pt x="2166" y="6211"/>
                  </a:lnTo>
                  <a:lnTo>
                    <a:pt x="2167" y="6198"/>
                  </a:lnTo>
                  <a:lnTo>
                    <a:pt x="2169" y="6187"/>
                  </a:lnTo>
                  <a:lnTo>
                    <a:pt x="2169" y="6182"/>
                  </a:lnTo>
                  <a:lnTo>
                    <a:pt x="2169" y="6177"/>
                  </a:lnTo>
                  <a:lnTo>
                    <a:pt x="2168" y="6171"/>
                  </a:lnTo>
                  <a:lnTo>
                    <a:pt x="2166" y="6166"/>
                  </a:lnTo>
                  <a:lnTo>
                    <a:pt x="2161" y="6160"/>
                  </a:lnTo>
                  <a:lnTo>
                    <a:pt x="2156" y="6156"/>
                  </a:lnTo>
                  <a:lnTo>
                    <a:pt x="2149" y="6154"/>
                  </a:lnTo>
                  <a:lnTo>
                    <a:pt x="2141" y="6152"/>
                  </a:lnTo>
                  <a:lnTo>
                    <a:pt x="2134" y="6151"/>
                  </a:lnTo>
                  <a:lnTo>
                    <a:pt x="2127" y="6148"/>
                  </a:lnTo>
                  <a:lnTo>
                    <a:pt x="2121" y="6145"/>
                  </a:lnTo>
                  <a:lnTo>
                    <a:pt x="2115" y="6140"/>
                  </a:lnTo>
                  <a:lnTo>
                    <a:pt x="2110" y="6136"/>
                  </a:lnTo>
                  <a:lnTo>
                    <a:pt x="2108" y="6130"/>
                  </a:lnTo>
                  <a:lnTo>
                    <a:pt x="2107" y="6125"/>
                  </a:lnTo>
                  <a:lnTo>
                    <a:pt x="2107" y="6120"/>
                  </a:lnTo>
                  <a:lnTo>
                    <a:pt x="2107" y="6108"/>
                  </a:lnTo>
                  <a:lnTo>
                    <a:pt x="2108" y="6095"/>
                  </a:lnTo>
                  <a:lnTo>
                    <a:pt x="2084" y="6094"/>
                  </a:lnTo>
                  <a:lnTo>
                    <a:pt x="2062" y="6095"/>
                  </a:lnTo>
                  <a:lnTo>
                    <a:pt x="2052" y="6095"/>
                  </a:lnTo>
                  <a:lnTo>
                    <a:pt x="2041" y="6094"/>
                  </a:lnTo>
                  <a:lnTo>
                    <a:pt x="2030" y="6093"/>
                  </a:lnTo>
                  <a:lnTo>
                    <a:pt x="2019" y="6088"/>
                  </a:lnTo>
                  <a:lnTo>
                    <a:pt x="2013" y="6086"/>
                  </a:lnTo>
                  <a:lnTo>
                    <a:pt x="2010" y="6082"/>
                  </a:lnTo>
                  <a:lnTo>
                    <a:pt x="2006" y="6077"/>
                  </a:lnTo>
                  <a:lnTo>
                    <a:pt x="2003" y="6072"/>
                  </a:lnTo>
                  <a:lnTo>
                    <a:pt x="1999" y="6068"/>
                  </a:lnTo>
                  <a:lnTo>
                    <a:pt x="1996" y="6063"/>
                  </a:lnTo>
                  <a:lnTo>
                    <a:pt x="1992" y="6061"/>
                  </a:lnTo>
                  <a:lnTo>
                    <a:pt x="1986" y="6060"/>
                  </a:lnTo>
                  <a:lnTo>
                    <a:pt x="1976" y="6060"/>
                  </a:lnTo>
                  <a:lnTo>
                    <a:pt x="1967" y="6061"/>
                  </a:lnTo>
                  <a:lnTo>
                    <a:pt x="1958" y="6062"/>
                  </a:lnTo>
                  <a:lnTo>
                    <a:pt x="1947" y="6063"/>
                  </a:lnTo>
                  <a:lnTo>
                    <a:pt x="1942" y="6062"/>
                  </a:lnTo>
                  <a:lnTo>
                    <a:pt x="1936" y="6061"/>
                  </a:lnTo>
                  <a:lnTo>
                    <a:pt x="1931" y="6060"/>
                  </a:lnTo>
                  <a:lnTo>
                    <a:pt x="1927" y="6058"/>
                  </a:lnTo>
                  <a:lnTo>
                    <a:pt x="1922" y="6054"/>
                  </a:lnTo>
                  <a:lnTo>
                    <a:pt x="1919" y="6051"/>
                  </a:lnTo>
                  <a:lnTo>
                    <a:pt x="1914" y="6048"/>
                  </a:lnTo>
                  <a:lnTo>
                    <a:pt x="1911" y="6043"/>
                  </a:lnTo>
                  <a:lnTo>
                    <a:pt x="1907" y="6033"/>
                  </a:lnTo>
                  <a:lnTo>
                    <a:pt x="1902" y="6023"/>
                  </a:lnTo>
                  <a:lnTo>
                    <a:pt x="1900" y="6010"/>
                  </a:lnTo>
                  <a:lnTo>
                    <a:pt x="1900" y="5999"/>
                  </a:lnTo>
                  <a:lnTo>
                    <a:pt x="1900" y="5992"/>
                  </a:lnTo>
                  <a:lnTo>
                    <a:pt x="1901" y="5986"/>
                  </a:lnTo>
                  <a:lnTo>
                    <a:pt x="1903" y="5981"/>
                  </a:lnTo>
                  <a:lnTo>
                    <a:pt x="1907" y="5976"/>
                  </a:lnTo>
                  <a:lnTo>
                    <a:pt x="1913" y="5965"/>
                  </a:lnTo>
                  <a:lnTo>
                    <a:pt x="1919" y="5954"/>
                  </a:lnTo>
                  <a:lnTo>
                    <a:pt x="1925" y="5933"/>
                  </a:lnTo>
                  <a:lnTo>
                    <a:pt x="1929" y="5915"/>
                  </a:lnTo>
                  <a:lnTo>
                    <a:pt x="1931" y="5906"/>
                  </a:lnTo>
                  <a:lnTo>
                    <a:pt x="1934" y="5897"/>
                  </a:lnTo>
                  <a:lnTo>
                    <a:pt x="1937" y="5887"/>
                  </a:lnTo>
                  <a:lnTo>
                    <a:pt x="1941" y="5876"/>
                  </a:lnTo>
                  <a:lnTo>
                    <a:pt x="1946" y="5869"/>
                  </a:lnTo>
                  <a:lnTo>
                    <a:pt x="1952" y="5862"/>
                  </a:lnTo>
                  <a:lnTo>
                    <a:pt x="1959" y="5856"/>
                  </a:lnTo>
                  <a:lnTo>
                    <a:pt x="1967" y="5850"/>
                  </a:lnTo>
                  <a:lnTo>
                    <a:pt x="1972" y="5845"/>
                  </a:lnTo>
                  <a:lnTo>
                    <a:pt x="1978" y="5838"/>
                  </a:lnTo>
                  <a:lnTo>
                    <a:pt x="1980" y="5835"/>
                  </a:lnTo>
                  <a:lnTo>
                    <a:pt x="1981" y="5831"/>
                  </a:lnTo>
                  <a:lnTo>
                    <a:pt x="1982" y="5827"/>
                  </a:lnTo>
                  <a:lnTo>
                    <a:pt x="1982" y="5822"/>
                  </a:lnTo>
                  <a:lnTo>
                    <a:pt x="1982" y="5811"/>
                  </a:lnTo>
                  <a:lnTo>
                    <a:pt x="1980" y="5799"/>
                  </a:lnTo>
                  <a:lnTo>
                    <a:pt x="1977" y="5789"/>
                  </a:lnTo>
                  <a:lnTo>
                    <a:pt x="1973" y="5780"/>
                  </a:lnTo>
                  <a:lnTo>
                    <a:pt x="1970" y="5771"/>
                  </a:lnTo>
                  <a:lnTo>
                    <a:pt x="1967" y="5761"/>
                  </a:lnTo>
                  <a:lnTo>
                    <a:pt x="1964" y="5750"/>
                  </a:lnTo>
                  <a:lnTo>
                    <a:pt x="1963" y="5738"/>
                  </a:lnTo>
                  <a:lnTo>
                    <a:pt x="1964" y="5731"/>
                  </a:lnTo>
                  <a:lnTo>
                    <a:pt x="1964" y="5726"/>
                  </a:lnTo>
                  <a:lnTo>
                    <a:pt x="1967" y="5720"/>
                  </a:lnTo>
                  <a:lnTo>
                    <a:pt x="1969" y="5714"/>
                  </a:lnTo>
                  <a:lnTo>
                    <a:pt x="1973" y="5704"/>
                  </a:lnTo>
                  <a:lnTo>
                    <a:pt x="1979" y="5694"/>
                  </a:lnTo>
                  <a:lnTo>
                    <a:pt x="1985" y="5684"/>
                  </a:lnTo>
                  <a:lnTo>
                    <a:pt x="1989" y="5674"/>
                  </a:lnTo>
                  <a:lnTo>
                    <a:pt x="1992" y="5668"/>
                  </a:lnTo>
                  <a:lnTo>
                    <a:pt x="1993" y="5662"/>
                  </a:lnTo>
                  <a:lnTo>
                    <a:pt x="1994" y="5656"/>
                  </a:lnTo>
                  <a:lnTo>
                    <a:pt x="1994" y="5649"/>
                  </a:lnTo>
                  <a:lnTo>
                    <a:pt x="1994" y="5639"/>
                  </a:lnTo>
                  <a:lnTo>
                    <a:pt x="1994" y="5630"/>
                  </a:lnTo>
                  <a:lnTo>
                    <a:pt x="1993" y="5620"/>
                  </a:lnTo>
                  <a:lnTo>
                    <a:pt x="1993" y="5610"/>
                  </a:lnTo>
                  <a:lnTo>
                    <a:pt x="2002" y="5600"/>
                  </a:lnTo>
                  <a:lnTo>
                    <a:pt x="2002" y="5562"/>
                  </a:lnTo>
                  <a:lnTo>
                    <a:pt x="1993" y="5562"/>
                  </a:lnTo>
                  <a:lnTo>
                    <a:pt x="1985" y="5560"/>
                  </a:lnTo>
                  <a:lnTo>
                    <a:pt x="1976" y="5559"/>
                  </a:lnTo>
                  <a:lnTo>
                    <a:pt x="1967" y="5555"/>
                  </a:lnTo>
                  <a:lnTo>
                    <a:pt x="1968" y="5548"/>
                  </a:lnTo>
                  <a:lnTo>
                    <a:pt x="1969" y="5541"/>
                  </a:lnTo>
                  <a:lnTo>
                    <a:pt x="1971" y="5535"/>
                  </a:lnTo>
                  <a:lnTo>
                    <a:pt x="1973" y="5529"/>
                  </a:lnTo>
                  <a:lnTo>
                    <a:pt x="1976" y="5523"/>
                  </a:lnTo>
                  <a:lnTo>
                    <a:pt x="1979" y="5517"/>
                  </a:lnTo>
                  <a:lnTo>
                    <a:pt x="1984" y="5513"/>
                  </a:lnTo>
                  <a:lnTo>
                    <a:pt x="1988" y="5508"/>
                  </a:lnTo>
                  <a:lnTo>
                    <a:pt x="1997" y="5499"/>
                  </a:lnTo>
                  <a:lnTo>
                    <a:pt x="2009" y="5492"/>
                  </a:lnTo>
                  <a:lnTo>
                    <a:pt x="2021" y="5488"/>
                  </a:lnTo>
                  <a:lnTo>
                    <a:pt x="2035" y="5485"/>
                  </a:lnTo>
                  <a:lnTo>
                    <a:pt x="2047" y="5483"/>
                  </a:lnTo>
                  <a:lnTo>
                    <a:pt x="2058" y="5485"/>
                  </a:lnTo>
                  <a:lnTo>
                    <a:pt x="2070" y="5486"/>
                  </a:lnTo>
                  <a:lnTo>
                    <a:pt x="2080" y="5488"/>
                  </a:lnTo>
                  <a:lnTo>
                    <a:pt x="2090" y="5489"/>
                  </a:lnTo>
                  <a:lnTo>
                    <a:pt x="2101" y="5489"/>
                  </a:lnTo>
                  <a:lnTo>
                    <a:pt x="2113" y="5488"/>
                  </a:lnTo>
                  <a:lnTo>
                    <a:pt x="2124" y="5485"/>
                  </a:lnTo>
                  <a:lnTo>
                    <a:pt x="2140" y="5469"/>
                  </a:lnTo>
                  <a:lnTo>
                    <a:pt x="2157" y="5453"/>
                  </a:lnTo>
                  <a:lnTo>
                    <a:pt x="2174" y="5445"/>
                  </a:lnTo>
                  <a:lnTo>
                    <a:pt x="2189" y="5438"/>
                  </a:lnTo>
                  <a:lnTo>
                    <a:pt x="2195" y="5435"/>
                  </a:lnTo>
                  <a:lnTo>
                    <a:pt x="2202" y="5430"/>
                  </a:lnTo>
                  <a:lnTo>
                    <a:pt x="2209" y="5424"/>
                  </a:lnTo>
                  <a:lnTo>
                    <a:pt x="2215" y="5417"/>
                  </a:lnTo>
                  <a:lnTo>
                    <a:pt x="2221" y="5426"/>
                  </a:lnTo>
                  <a:lnTo>
                    <a:pt x="2228" y="5434"/>
                  </a:lnTo>
                  <a:lnTo>
                    <a:pt x="2231" y="5438"/>
                  </a:lnTo>
                  <a:lnTo>
                    <a:pt x="2232" y="5443"/>
                  </a:lnTo>
                  <a:lnTo>
                    <a:pt x="2233" y="5447"/>
                  </a:lnTo>
                  <a:lnTo>
                    <a:pt x="2234" y="5453"/>
                  </a:lnTo>
                  <a:lnTo>
                    <a:pt x="2234" y="5491"/>
                  </a:lnTo>
                  <a:lnTo>
                    <a:pt x="2234" y="5502"/>
                  </a:lnTo>
                  <a:lnTo>
                    <a:pt x="2237" y="5511"/>
                  </a:lnTo>
                  <a:lnTo>
                    <a:pt x="2241" y="5520"/>
                  </a:lnTo>
                  <a:lnTo>
                    <a:pt x="2246" y="5528"/>
                  </a:lnTo>
                  <a:lnTo>
                    <a:pt x="2253" y="5533"/>
                  </a:lnTo>
                  <a:lnTo>
                    <a:pt x="2260" y="5538"/>
                  </a:lnTo>
                  <a:lnTo>
                    <a:pt x="2269" y="5541"/>
                  </a:lnTo>
                  <a:lnTo>
                    <a:pt x="2278" y="5542"/>
                  </a:lnTo>
                  <a:lnTo>
                    <a:pt x="2288" y="5541"/>
                  </a:lnTo>
                  <a:lnTo>
                    <a:pt x="2298" y="5539"/>
                  </a:lnTo>
                  <a:lnTo>
                    <a:pt x="2306" y="5534"/>
                  </a:lnTo>
                  <a:lnTo>
                    <a:pt x="2314" y="5529"/>
                  </a:lnTo>
                  <a:lnTo>
                    <a:pt x="2321" y="5522"/>
                  </a:lnTo>
                  <a:lnTo>
                    <a:pt x="2326" y="5513"/>
                  </a:lnTo>
                  <a:lnTo>
                    <a:pt x="2329" y="5504"/>
                  </a:lnTo>
                  <a:lnTo>
                    <a:pt x="2330" y="5495"/>
                  </a:lnTo>
                  <a:lnTo>
                    <a:pt x="2329" y="5487"/>
                  </a:lnTo>
                  <a:lnTo>
                    <a:pt x="2327" y="5480"/>
                  </a:lnTo>
                  <a:lnTo>
                    <a:pt x="2323" y="5474"/>
                  </a:lnTo>
                  <a:lnTo>
                    <a:pt x="2319" y="5469"/>
                  </a:lnTo>
                  <a:lnTo>
                    <a:pt x="2314" y="5463"/>
                  </a:lnTo>
                  <a:lnTo>
                    <a:pt x="2311" y="5457"/>
                  </a:lnTo>
                  <a:lnTo>
                    <a:pt x="2309" y="5451"/>
                  </a:lnTo>
                  <a:lnTo>
                    <a:pt x="2308" y="5443"/>
                  </a:lnTo>
                  <a:lnTo>
                    <a:pt x="2309" y="5438"/>
                  </a:lnTo>
                  <a:lnTo>
                    <a:pt x="2311" y="5435"/>
                  </a:lnTo>
                  <a:lnTo>
                    <a:pt x="2314" y="5431"/>
                  </a:lnTo>
                  <a:lnTo>
                    <a:pt x="2319" y="5430"/>
                  </a:lnTo>
                  <a:lnTo>
                    <a:pt x="2329" y="5427"/>
                  </a:lnTo>
                  <a:lnTo>
                    <a:pt x="2339" y="5423"/>
                  </a:lnTo>
                  <a:lnTo>
                    <a:pt x="2352" y="5417"/>
                  </a:lnTo>
                  <a:lnTo>
                    <a:pt x="2361" y="5407"/>
                  </a:lnTo>
                  <a:lnTo>
                    <a:pt x="2366" y="5404"/>
                  </a:lnTo>
                  <a:lnTo>
                    <a:pt x="2372" y="5401"/>
                  </a:lnTo>
                  <a:lnTo>
                    <a:pt x="2378" y="5398"/>
                  </a:lnTo>
                  <a:lnTo>
                    <a:pt x="2385" y="5397"/>
                  </a:lnTo>
                  <a:lnTo>
                    <a:pt x="2390" y="5398"/>
                  </a:lnTo>
                  <a:lnTo>
                    <a:pt x="2396" y="5401"/>
                  </a:lnTo>
                  <a:lnTo>
                    <a:pt x="2399" y="5405"/>
                  </a:lnTo>
                  <a:lnTo>
                    <a:pt x="2404" y="5410"/>
                  </a:lnTo>
                  <a:lnTo>
                    <a:pt x="2408" y="5421"/>
                  </a:lnTo>
                  <a:lnTo>
                    <a:pt x="2414" y="5434"/>
                  </a:lnTo>
                  <a:lnTo>
                    <a:pt x="2421" y="5429"/>
                  </a:lnTo>
                  <a:lnTo>
                    <a:pt x="2428" y="5423"/>
                  </a:lnTo>
                  <a:lnTo>
                    <a:pt x="2433" y="5417"/>
                  </a:lnTo>
                  <a:lnTo>
                    <a:pt x="2439" y="5411"/>
                  </a:lnTo>
                  <a:lnTo>
                    <a:pt x="2448" y="5396"/>
                  </a:lnTo>
                  <a:lnTo>
                    <a:pt x="2457" y="5381"/>
                  </a:lnTo>
                  <a:lnTo>
                    <a:pt x="2460" y="5375"/>
                  </a:lnTo>
                  <a:lnTo>
                    <a:pt x="2465" y="5368"/>
                  </a:lnTo>
                  <a:lnTo>
                    <a:pt x="2470" y="5362"/>
                  </a:lnTo>
                  <a:lnTo>
                    <a:pt x="2475" y="5357"/>
                  </a:lnTo>
                  <a:lnTo>
                    <a:pt x="2481" y="5352"/>
                  </a:lnTo>
                  <a:lnTo>
                    <a:pt x="2488" y="5350"/>
                  </a:lnTo>
                  <a:lnTo>
                    <a:pt x="2496" y="5347"/>
                  </a:lnTo>
                  <a:lnTo>
                    <a:pt x="2504" y="5346"/>
                  </a:lnTo>
                  <a:lnTo>
                    <a:pt x="2510" y="5347"/>
                  </a:lnTo>
                  <a:lnTo>
                    <a:pt x="2517" y="5349"/>
                  </a:lnTo>
                  <a:lnTo>
                    <a:pt x="2523" y="5352"/>
                  </a:lnTo>
                  <a:lnTo>
                    <a:pt x="2528" y="5355"/>
                  </a:lnTo>
                  <a:lnTo>
                    <a:pt x="2537" y="5366"/>
                  </a:lnTo>
                  <a:lnTo>
                    <a:pt x="2545" y="5377"/>
                  </a:lnTo>
                  <a:lnTo>
                    <a:pt x="2553" y="5388"/>
                  </a:lnTo>
                  <a:lnTo>
                    <a:pt x="2562" y="5397"/>
                  </a:lnTo>
                  <a:lnTo>
                    <a:pt x="2568" y="5402"/>
                  </a:lnTo>
                  <a:lnTo>
                    <a:pt x="2574" y="5405"/>
                  </a:lnTo>
                  <a:lnTo>
                    <a:pt x="2579" y="5406"/>
                  </a:lnTo>
                  <a:lnTo>
                    <a:pt x="2587" y="5407"/>
                  </a:lnTo>
                  <a:lnTo>
                    <a:pt x="2599" y="5406"/>
                  </a:lnTo>
                  <a:lnTo>
                    <a:pt x="2610" y="5404"/>
                  </a:lnTo>
                  <a:lnTo>
                    <a:pt x="2619" y="5400"/>
                  </a:lnTo>
                  <a:lnTo>
                    <a:pt x="2628" y="5395"/>
                  </a:lnTo>
                  <a:lnTo>
                    <a:pt x="2637" y="5390"/>
                  </a:lnTo>
                  <a:lnTo>
                    <a:pt x="2646" y="5385"/>
                  </a:lnTo>
                  <a:lnTo>
                    <a:pt x="2656" y="5379"/>
                  </a:lnTo>
                  <a:lnTo>
                    <a:pt x="2668" y="5376"/>
                  </a:lnTo>
                  <a:lnTo>
                    <a:pt x="2710" y="5363"/>
                  </a:lnTo>
                  <a:lnTo>
                    <a:pt x="2748" y="5351"/>
                  </a:lnTo>
                  <a:lnTo>
                    <a:pt x="2757" y="5347"/>
                  </a:lnTo>
                  <a:lnTo>
                    <a:pt x="2765" y="5344"/>
                  </a:lnTo>
                  <a:lnTo>
                    <a:pt x="2774" y="5340"/>
                  </a:lnTo>
                  <a:lnTo>
                    <a:pt x="2782" y="5334"/>
                  </a:lnTo>
                  <a:lnTo>
                    <a:pt x="2790" y="5328"/>
                  </a:lnTo>
                  <a:lnTo>
                    <a:pt x="2798" y="5321"/>
                  </a:lnTo>
                  <a:lnTo>
                    <a:pt x="2805" y="5313"/>
                  </a:lnTo>
                  <a:lnTo>
                    <a:pt x="2812" y="5304"/>
                  </a:lnTo>
                  <a:lnTo>
                    <a:pt x="2822" y="5309"/>
                  </a:lnTo>
                  <a:lnTo>
                    <a:pt x="2831" y="5311"/>
                  </a:lnTo>
                  <a:lnTo>
                    <a:pt x="2840" y="5313"/>
                  </a:lnTo>
                  <a:lnTo>
                    <a:pt x="2850" y="5315"/>
                  </a:lnTo>
                  <a:lnTo>
                    <a:pt x="2873" y="5315"/>
                  </a:lnTo>
                  <a:lnTo>
                    <a:pt x="2892" y="5313"/>
                  </a:lnTo>
                  <a:lnTo>
                    <a:pt x="2902" y="5312"/>
                  </a:lnTo>
                  <a:lnTo>
                    <a:pt x="2911" y="5310"/>
                  </a:lnTo>
                  <a:lnTo>
                    <a:pt x="2921" y="5307"/>
                  </a:lnTo>
                  <a:lnTo>
                    <a:pt x="2931" y="5301"/>
                  </a:lnTo>
                  <a:lnTo>
                    <a:pt x="2940" y="5294"/>
                  </a:lnTo>
                  <a:lnTo>
                    <a:pt x="2948" y="5287"/>
                  </a:lnTo>
                  <a:lnTo>
                    <a:pt x="2952" y="5284"/>
                  </a:lnTo>
                  <a:lnTo>
                    <a:pt x="2955" y="5282"/>
                  </a:lnTo>
                  <a:lnTo>
                    <a:pt x="2961" y="5279"/>
                  </a:lnTo>
                  <a:lnTo>
                    <a:pt x="2967" y="5278"/>
                  </a:lnTo>
                  <a:lnTo>
                    <a:pt x="2975" y="5279"/>
                  </a:lnTo>
                  <a:lnTo>
                    <a:pt x="2982" y="5282"/>
                  </a:lnTo>
                  <a:lnTo>
                    <a:pt x="2988" y="5285"/>
                  </a:lnTo>
                  <a:lnTo>
                    <a:pt x="2994" y="5290"/>
                  </a:lnTo>
                  <a:lnTo>
                    <a:pt x="3005" y="5301"/>
                  </a:lnTo>
                  <a:lnTo>
                    <a:pt x="3014" y="5315"/>
                  </a:lnTo>
                  <a:lnTo>
                    <a:pt x="3025" y="5327"/>
                  </a:lnTo>
                  <a:lnTo>
                    <a:pt x="3035" y="5338"/>
                  </a:lnTo>
                  <a:lnTo>
                    <a:pt x="3040" y="5343"/>
                  </a:lnTo>
                  <a:lnTo>
                    <a:pt x="3047" y="5346"/>
                  </a:lnTo>
                  <a:lnTo>
                    <a:pt x="3054" y="5349"/>
                  </a:lnTo>
                  <a:lnTo>
                    <a:pt x="3063" y="5350"/>
                  </a:lnTo>
                  <a:lnTo>
                    <a:pt x="3070" y="5349"/>
                  </a:lnTo>
                  <a:lnTo>
                    <a:pt x="3076" y="5346"/>
                  </a:lnTo>
                  <a:lnTo>
                    <a:pt x="3081" y="5343"/>
                  </a:lnTo>
                  <a:lnTo>
                    <a:pt x="3086" y="5338"/>
                  </a:lnTo>
                  <a:lnTo>
                    <a:pt x="3095" y="5327"/>
                  </a:lnTo>
                  <a:lnTo>
                    <a:pt x="3105" y="5317"/>
                  </a:lnTo>
                  <a:lnTo>
                    <a:pt x="3121" y="5306"/>
                  </a:lnTo>
                  <a:lnTo>
                    <a:pt x="3136" y="5294"/>
                  </a:lnTo>
                  <a:lnTo>
                    <a:pt x="3144" y="5289"/>
                  </a:lnTo>
                  <a:lnTo>
                    <a:pt x="3149" y="5283"/>
                  </a:lnTo>
                  <a:lnTo>
                    <a:pt x="3155" y="5275"/>
                  </a:lnTo>
                  <a:lnTo>
                    <a:pt x="3159" y="5266"/>
                  </a:lnTo>
                  <a:lnTo>
                    <a:pt x="3163" y="5255"/>
                  </a:lnTo>
                  <a:lnTo>
                    <a:pt x="3165" y="5244"/>
                  </a:lnTo>
                  <a:lnTo>
                    <a:pt x="3166" y="5240"/>
                  </a:lnTo>
                  <a:lnTo>
                    <a:pt x="3168" y="5235"/>
                  </a:lnTo>
                  <a:lnTo>
                    <a:pt x="3171" y="5231"/>
                  </a:lnTo>
                  <a:lnTo>
                    <a:pt x="3175" y="5227"/>
                  </a:lnTo>
                  <a:lnTo>
                    <a:pt x="3188" y="5224"/>
                  </a:lnTo>
                  <a:lnTo>
                    <a:pt x="3201" y="5221"/>
                  </a:lnTo>
                  <a:lnTo>
                    <a:pt x="3205" y="5217"/>
                  </a:lnTo>
                  <a:lnTo>
                    <a:pt x="3207" y="5214"/>
                  </a:lnTo>
                  <a:lnTo>
                    <a:pt x="3209" y="5209"/>
                  </a:lnTo>
                  <a:lnTo>
                    <a:pt x="3211" y="5205"/>
                  </a:lnTo>
                  <a:lnTo>
                    <a:pt x="3214" y="5195"/>
                  </a:lnTo>
                  <a:lnTo>
                    <a:pt x="3216" y="5184"/>
                  </a:lnTo>
                  <a:lnTo>
                    <a:pt x="3218" y="5175"/>
                  </a:lnTo>
                  <a:lnTo>
                    <a:pt x="3222" y="5167"/>
                  </a:lnTo>
                  <a:lnTo>
                    <a:pt x="3225" y="5164"/>
                  </a:lnTo>
                  <a:lnTo>
                    <a:pt x="3227" y="5162"/>
                  </a:lnTo>
                  <a:lnTo>
                    <a:pt x="3232" y="5161"/>
                  </a:lnTo>
                  <a:lnTo>
                    <a:pt x="3236" y="5159"/>
                  </a:lnTo>
                  <a:lnTo>
                    <a:pt x="3240" y="5161"/>
                  </a:lnTo>
                  <a:lnTo>
                    <a:pt x="3243" y="5162"/>
                  </a:lnTo>
                  <a:lnTo>
                    <a:pt x="3245" y="5164"/>
                  </a:lnTo>
                  <a:lnTo>
                    <a:pt x="3248" y="5166"/>
                  </a:lnTo>
                  <a:lnTo>
                    <a:pt x="3252" y="5172"/>
                  </a:lnTo>
                  <a:lnTo>
                    <a:pt x="3256" y="5179"/>
                  </a:lnTo>
                  <a:lnTo>
                    <a:pt x="3259" y="5187"/>
                  </a:lnTo>
                  <a:lnTo>
                    <a:pt x="3262" y="5192"/>
                  </a:lnTo>
                  <a:lnTo>
                    <a:pt x="3266" y="5195"/>
                  </a:lnTo>
                  <a:lnTo>
                    <a:pt x="3268" y="5197"/>
                  </a:lnTo>
                  <a:lnTo>
                    <a:pt x="3272" y="5198"/>
                  </a:lnTo>
                  <a:lnTo>
                    <a:pt x="3275" y="5198"/>
                  </a:lnTo>
                  <a:lnTo>
                    <a:pt x="3281" y="5198"/>
                  </a:lnTo>
                  <a:lnTo>
                    <a:pt x="3285" y="5197"/>
                  </a:lnTo>
                  <a:lnTo>
                    <a:pt x="3291" y="5196"/>
                  </a:lnTo>
                  <a:lnTo>
                    <a:pt x="3295" y="5193"/>
                  </a:lnTo>
                  <a:lnTo>
                    <a:pt x="3303" y="5187"/>
                  </a:lnTo>
                  <a:lnTo>
                    <a:pt x="3310" y="5179"/>
                  </a:lnTo>
                  <a:lnTo>
                    <a:pt x="3316" y="5170"/>
                  </a:lnTo>
                  <a:lnTo>
                    <a:pt x="3320" y="5159"/>
                  </a:lnTo>
                  <a:lnTo>
                    <a:pt x="3322" y="5148"/>
                  </a:lnTo>
                  <a:lnTo>
                    <a:pt x="3324" y="5138"/>
                  </a:lnTo>
                  <a:lnTo>
                    <a:pt x="3322" y="5130"/>
                  </a:lnTo>
                  <a:lnTo>
                    <a:pt x="3320" y="5123"/>
                  </a:lnTo>
                  <a:lnTo>
                    <a:pt x="3318" y="5117"/>
                  </a:lnTo>
                  <a:lnTo>
                    <a:pt x="3315" y="5112"/>
                  </a:lnTo>
                  <a:lnTo>
                    <a:pt x="3306" y="5102"/>
                  </a:lnTo>
                  <a:lnTo>
                    <a:pt x="3298" y="5089"/>
                  </a:lnTo>
                  <a:lnTo>
                    <a:pt x="3303" y="5088"/>
                  </a:lnTo>
                  <a:lnTo>
                    <a:pt x="3309" y="5087"/>
                  </a:lnTo>
                  <a:lnTo>
                    <a:pt x="3315" y="5086"/>
                  </a:lnTo>
                  <a:lnTo>
                    <a:pt x="3319" y="5082"/>
                  </a:lnTo>
                  <a:lnTo>
                    <a:pt x="3328" y="5077"/>
                  </a:lnTo>
                  <a:lnTo>
                    <a:pt x="3335" y="5069"/>
                  </a:lnTo>
                  <a:lnTo>
                    <a:pt x="3342" y="5060"/>
                  </a:lnTo>
                  <a:lnTo>
                    <a:pt x="3346" y="5051"/>
                  </a:lnTo>
                  <a:lnTo>
                    <a:pt x="3351" y="5039"/>
                  </a:lnTo>
                  <a:lnTo>
                    <a:pt x="3355" y="5028"/>
                  </a:lnTo>
                  <a:lnTo>
                    <a:pt x="3364" y="5006"/>
                  </a:lnTo>
                  <a:lnTo>
                    <a:pt x="3373" y="4987"/>
                  </a:lnTo>
                  <a:lnTo>
                    <a:pt x="3378" y="4978"/>
                  </a:lnTo>
                  <a:lnTo>
                    <a:pt x="3381" y="4968"/>
                  </a:lnTo>
                  <a:lnTo>
                    <a:pt x="3384" y="4957"/>
                  </a:lnTo>
                  <a:lnTo>
                    <a:pt x="3384" y="4944"/>
                  </a:lnTo>
                  <a:lnTo>
                    <a:pt x="3384" y="4940"/>
                  </a:lnTo>
                  <a:lnTo>
                    <a:pt x="3383" y="4935"/>
                  </a:lnTo>
                  <a:lnTo>
                    <a:pt x="3381" y="4931"/>
                  </a:lnTo>
                  <a:lnTo>
                    <a:pt x="3379" y="4927"/>
                  </a:lnTo>
                  <a:lnTo>
                    <a:pt x="3373" y="4919"/>
                  </a:lnTo>
                  <a:lnTo>
                    <a:pt x="3367" y="4914"/>
                  </a:lnTo>
                  <a:lnTo>
                    <a:pt x="3359" y="4909"/>
                  </a:lnTo>
                  <a:lnTo>
                    <a:pt x="3350" y="4906"/>
                  </a:lnTo>
                  <a:lnTo>
                    <a:pt x="3339" y="4903"/>
                  </a:lnTo>
                  <a:lnTo>
                    <a:pt x="3329" y="4902"/>
                  </a:lnTo>
                  <a:lnTo>
                    <a:pt x="3329" y="4876"/>
                  </a:lnTo>
                  <a:lnTo>
                    <a:pt x="3329" y="4842"/>
                  </a:lnTo>
                  <a:lnTo>
                    <a:pt x="3329" y="4812"/>
                  </a:lnTo>
                  <a:lnTo>
                    <a:pt x="3333" y="4798"/>
                  </a:lnTo>
                  <a:lnTo>
                    <a:pt x="3337" y="4784"/>
                  </a:lnTo>
                  <a:lnTo>
                    <a:pt x="3341" y="4778"/>
                  </a:lnTo>
                  <a:lnTo>
                    <a:pt x="3344" y="4771"/>
                  </a:lnTo>
                  <a:lnTo>
                    <a:pt x="3350" y="4764"/>
                  </a:lnTo>
                  <a:lnTo>
                    <a:pt x="3355" y="4758"/>
                  </a:lnTo>
                  <a:lnTo>
                    <a:pt x="3372" y="4776"/>
                  </a:lnTo>
                  <a:lnTo>
                    <a:pt x="3387" y="4796"/>
                  </a:lnTo>
                  <a:lnTo>
                    <a:pt x="3395" y="4804"/>
                  </a:lnTo>
                  <a:lnTo>
                    <a:pt x="3404" y="4810"/>
                  </a:lnTo>
                  <a:lnTo>
                    <a:pt x="3409" y="4813"/>
                  </a:lnTo>
                  <a:lnTo>
                    <a:pt x="3414" y="4814"/>
                  </a:lnTo>
                  <a:lnTo>
                    <a:pt x="3420" y="4815"/>
                  </a:lnTo>
                  <a:lnTo>
                    <a:pt x="3426" y="4816"/>
                  </a:lnTo>
                  <a:lnTo>
                    <a:pt x="3443" y="4815"/>
                  </a:lnTo>
                  <a:lnTo>
                    <a:pt x="3457" y="4813"/>
                  </a:lnTo>
                  <a:lnTo>
                    <a:pt x="3472" y="4809"/>
                  </a:lnTo>
                  <a:lnTo>
                    <a:pt x="3486" y="4805"/>
                  </a:lnTo>
                  <a:lnTo>
                    <a:pt x="3499" y="4801"/>
                  </a:lnTo>
                  <a:lnTo>
                    <a:pt x="3513" y="4797"/>
                  </a:lnTo>
                  <a:lnTo>
                    <a:pt x="3528" y="4793"/>
                  </a:lnTo>
                  <a:lnTo>
                    <a:pt x="3545" y="4792"/>
                  </a:lnTo>
                  <a:lnTo>
                    <a:pt x="3543" y="4780"/>
                  </a:lnTo>
                  <a:lnTo>
                    <a:pt x="3542" y="4769"/>
                  </a:lnTo>
                  <a:lnTo>
                    <a:pt x="3542" y="4757"/>
                  </a:lnTo>
                  <a:lnTo>
                    <a:pt x="3542" y="4747"/>
                  </a:lnTo>
                  <a:lnTo>
                    <a:pt x="3545" y="4727"/>
                  </a:lnTo>
                  <a:lnTo>
                    <a:pt x="3545" y="4703"/>
                  </a:lnTo>
                  <a:lnTo>
                    <a:pt x="3545" y="4692"/>
                  </a:lnTo>
                  <a:lnTo>
                    <a:pt x="3545" y="4681"/>
                  </a:lnTo>
                  <a:lnTo>
                    <a:pt x="3543" y="4671"/>
                  </a:lnTo>
                  <a:lnTo>
                    <a:pt x="3542" y="4662"/>
                  </a:lnTo>
                  <a:lnTo>
                    <a:pt x="3539" y="4653"/>
                  </a:lnTo>
                  <a:lnTo>
                    <a:pt x="3535" y="4645"/>
                  </a:lnTo>
                  <a:lnTo>
                    <a:pt x="3530" y="4637"/>
                  </a:lnTo>
                  <a:lnTo>
                    <a:pt x="3522" y="4629"/>
                  </a:lnTo>
                  <a:lnTo>
                    <a:pt x="3513" y="4624"/>
                  </a:lnTo>
                  <a:lnTo>
                    <a:pt x="3501" y="4618"/>
                  </a:lnTo>
                  <a:lnTo>
                    <a:pt x="3497" y="4614"/>
                  </a:lnTo>
                  <a:lnTo>
                    <a:pt x="3494" y="4611"/>
                  </a:lnTo>
                  <a:lnTo>
                    <a:pt x="3491" y="4607"/>
                  </a:lnTo>
                  <a:lnTo>
                    <a:pt x="3490" y="4601"/>
                  </a:lnTo>
                  <a:lnTo>
                    <a:pt x="3490" y="4523"/>
                  </a:lnTo>
                  <a:lnTo>
                    <a:pt x="3490" y="4517"/>
                  </a:lnTo>
                  <a:lnTo>
                    <a:pt x="3488" y="4511"/>
                  </a:lnTo>
                  <a:lnTo>
                    <a:pt x="3486" y="4507"/>
                  </a:lnTo>
                  <a:lnTo>
                    <a:pt x="3483" y="4502"/>
                  </a:lnTo>
                  <a:lnTo>
                    <a:pt x="3480" y="4498"/>
                  </a:lnTo>
                  <a:lnTo>
                    <a:pt x="3478" y="4493"/>
                  </a:lnTo>
                  <a:lnTo>
                    <a:pt x="3475" y="4488"/>
                  </a:lnTo>
                  <a:lnTo>
                    <a:pt x="3474" y="4482"/>
                  </a:lnTo>
                  <a:lnTo>
                    <a:pt x="3491" y="4477"/>
                  </a:lnTo>
                  <a:lnTo>
                    <a:pt x="3507" y="4472"/>
                  </a:lnTo>
                  <a:lnTo>
                    <a:pt x="3522" y="4467"/>
                  </a:lnTo>
                  <a:lnTo>
                    <a:pt x="3535" y="4462"/>
                  </a:lnTo>
                  <a:lnTo>
                    <a:pt x="3563" y="4448"/>
                  </a:lnTo>
                  <a:lnTo>
                    <a:pt x="3593" y="4430"/>
                  </a:lnTo>
                  <a:lnTo>
                    <a:pt x="3601" y="4416"/>
                  </a:lnTo>
                  <a:lnTo>
                    <a:pt x="3609" y="4402"/>
                  </a:lnTo>
                  <a:lnTo>
                    <a:pt x="3620" y="4391"/>
                  </a:lnTo>
                  <a:lnTo>
                    <a:pt x="3632" y="4382"/>
                  </a:lnTo>
                  <a:lnTo>
                    <a:pt x="3642" y="4372"/>
                  </a:lnTo>
                  <a:lnTo>
                    <a:pt x="3651" y="4362"/>
                  </a:lnTo>
                  <a:lnTo>
                    <a:pt x="3658" y="4352"/>
                  </a:lnTo>
                  <a:lnTo>
                    <a:pt x="3663" y="4339"/>
                  </a:lnTo>
                  <a:lnTo>
                    <a:pt x="3666" y="4334"/>
                  </a:lnTo>
                  <a:lnTo>
                    <a:pt x="3668" y="4327"/>
                  </a:lnTo>
                  <a:lnTo>
                    <a:pt x="3669" y="4319"/>
                  </a:lnTo>
                  <a:lnTo>
                    <a:pt x="3670" y="4311"/>
                  </a:lnTo>
                  <a:lnTo>
                    <a:pt x="3671" y="4305"/>
                  </a:lnTo>
                  <a:lnTo>
                    <a:pt x="3673" y="4298"/>
                  </a:lnTo>
                  <a:lnTo>
                    <a:pt x="3675" y="4294"/>
                  </a:lnTo>
                  <a:lnTo>
                    <a:pt x="3678" y="4289"/>
                  </a:lnTo>
                  <a:lnTo>
                    <a:pt x="3683" y="4285"/>
                  </a:lnTo>
                  <a:lnTo>
                    <a:pt x="3687" y="4281"/>
                  </a:lnTo>
                  <a:lnTo>
                    <a:pt x="3692" y="4279"/>
                  </a:lnTo>
                  <a:lnTo>
                    <a:pt x="3697" y="4276"/>
                  </a:lnTo>
                  <a:lnTo>
                    <a:pt x="3721" y="4267"/>
                  </a:lnTo>
                  <a:lnTo>
                    <a:pt x="3747" y="4257"/>
                  </a:lnTo>
                  <a:lnTo>
                    <a:pt x="3762" y="4250"/>
                  </a:lnTo>
                  <a:lnTo>
                    <a:pt x="3773" y="4241"/>
                  </a:lnTo>
                  <a:lnTo>
                    <a:pt x="3784" y="4232"/>
                  </a:lnTo>
                  <a:lnTo>
                    <a:pt x="3794" y="4221"/>
                  </a:lnTo>
                  <a:lnTo>
                    <a:pt x="3811" y="4200"/>
                  </a:lnTo>
                  <a:lnTo>
                    <a:pt x="3831" y="4176"/>
                  </a:lnTo>
                  <a:lnTo>
                    <a:pt x="3842" y="4167"/>
                  </a:lnTo>
                  <a:lnTo>
                    <a:pt x="3854" y="4160"/>
                  </a:lnTo>
                  <a:lnTo>
                    <a:pt x="3858" y="4156"/>
                  </a:lnTo>
                  <a:lnTo>
                    <a:pt x="3863" y="4151"/>
                  </a:lnTo>
                  <a:lnTo>
                    <a:pt x="3865" y="4147"/>
                  </a:lnTo>
                  <a:lnTo>
                    <a:pt x="3866" y="4140"/>
                  </a:lnTo>
                  <a:lnTo>
                    <a:pt x="3865" y="4130"/>
                  </a:lnTo>
                  <a:lnTo>
                    <a:pt x="3863" y="4122"/>
                  </a:lnTo>
                  <a:lnTo>
                    <a:pt x="3859" y="4114"/>
                  </a:lnTo>
                  <a:lnTo>
                    <a:pt x="3855" y="4106"/>
                  </a:lnTo>
                  <a:lnTo>
                    <a:pt x="3850" y="4099"/>
                  </a:lnTo>
                  <a:lnTo>
                    <a:pt x="3847" y="4091"/>
                  </a:lnTo>
                  <a:lnTo>
                    <a:pt x="3845" y="4083"/>
                  </a:lnTo>
                  <a:lnTo>
                    <a:pt x="3844" y="4073"/>
                  </a:lnTo>
                  <a:lnTo>
                    <a:pt x="3844" y="4071"/>
                  </a:lnTo>
                  <a:lnTo>
                    <a:pt x="3845" y="4067"/>
                  </a:lnTo>
                  <a:lnTo>
                    <a:pt x="3847" y="4066"/>
                  </a:lnTo>
                  <a:lnTo>
                    <a:pt x="3849" y="4065"/>
                  </a:lnTo>
                  <a:lnTo>
                    <a:pt x="3854" y="4063"/>
                  </a:lnTo>
                  <a:lnTo>
                    <a:pt x="3861" y="4063"/>
                  </a:lnTo>
                  <a:lnTo>
                    <a:pt x="3876" y="4065"/>
                  </a:lnTo>
                  <a:lnTo>
                    <a:pt x="3892" y="4067"/>
                  </a:lnTo>
                  <a:lnTo>
                    <a:pt x="3898" y="4066"/>
                  </a:lnTo>
                  <a:lnTo>
                    <a:pt x="3902" y="4065"/>
                  </a:lnTo>
                  <a:lnTo>
                    <a:pt x="3907" y="4063"/>
                  </a:lnTo>
                  <a:lnTo>
                    <a:pt x="3910" y="4059"/>
                  </a:lnTo>
                  <a:lnTo>
                    <a:pt x="3916" y="4050"/>
                  </a:lnTo>
                  <a:lnTo>
                    <a:pt x="3921" y="4040"/>
                  </a:lnTo>
                  <a:lnTo>
                    <a:pt x="3924" y="4029"/>
                  </a:lnTo>
                  <a:lnTo>
                    <a:pt x="3929" y="4017"/>
                  </a:lnTo>
                  <a:lnTo>
                    <a:pt x="3931" y="4012"/>
                  </a:lnTo>
                  <a:lnTo>
                    <a:pt x="3933" y="4006"/>
                  </a:lnTo>
                  <a:lnTo>
                    <a:pt x="3936" y="4000"/>
                  </a:lnTo>
                  <a:lnTo>
                    <a:pt x="3940" y="3996"/>
                  </a:lnTo>
                  <a:lnTo>
                    <a:pt x="3961" y="3979"/>
                  </a:lnTo>
                  <a:lnTo>
                    <a:pt x="3982" y="3963"/>
                  </a:lnTo>
                  <a:lnTo>
                    <a:pt x="3991" y="3955"/>
                  </a:lnTo>
                  <a:lnTo>
                    <a:pt x="3998" y="3946"/>
                  </a:lnTo>
                  <a:lnTo>
                    <a:pt x="4001" y="3940"/>
                  </a:lnTo>
                  <a:lnTo>
                    <a:pt x="4003" y="3935"/>
                  </a:lnTo>
                  <a:lnTo>
                    <a:pt x="4004" y="3929"/>
                  </a:lnTo>
                  <a:lnTo>
                    <a:pt x="4004" y="3922"/>
                  </a:lnTo>
                  <a:lnTo>
                    <a:pt x="4004" y="3916"/>
                  </a:lnTo>
                  <a:lnTo>
                    <a:pt x="4002" y="3910"/>
                  </a:lnTo>
                  <a:lnTo>
                    <a:pt x="4001" y="3904"/>
                  </a:lnTo>
                  <a:lnTo>
                    <a:pt x="3998" y="3900"/>
                  </a:lnTo>
                  <a:lnTo>
                    <a:pt x="3991" y="3891"/>
                  </a:lnTo>
                  <a:lnTo>
                    <a:pt x="3982" y="3880"/>
                  </a:lnTo>
                  <a:lnTo>
                    <a:pt x="3989" y="3870"/>
                  </a:lnTo>
                  <a:lnTo>
                    <a:pt x="3994" y="3859"/>
                  </a:lnTo>
                  <a:lnTo>
                    <a:pt x="3998" y="3849"/>
                  </a:lnTo>
                  <a:lnTo>
                    <a:pt x="4000" y="3837"/>
                  </a:lnTo>
                  <a:lnTo>
                    <a:pt x="4001" y="3815"/>
                  </a:lnTo>
                  <a:lnTo>
                    <a:pt x="4001" y="3790"/>
                  </a:lnTo>
                  <a:lnTo>
                    <a:pt x="4001" y="3764"/>
                  </a:lnTo>
                  <a:lnTo>
                    <a:pt x="4000" y="3740"/>
                  </a:lnTo>
                  <a:lnTo>
                    <a:pt x="4000" y="3717"/>
                  </a:lnTo>
                  <a:lnTo>
                    <a:pt x="4001" y="3691"/>
                  </a:lnTo>
                  <a:lnTo>
                    <a:pt x="4024" y="3688"/>
                  </a:lnTo>
                  <a:lnTo>
                    <a:pt x="4024" y="3688"/>
                  </a:lnTo>
                  <a:lnTo>
                    <a:pt x="4035" y="3686"/>
                  </a:lnTo>
                  <a:lnTo>
                    <a:pt x="4045" y="3684"/>
                  </a:lnTo>
                  <a:lnTo>
                    <a:pt x="4053" y="3683"/>
                  </a:lnTo>
                  <a:lnTo>
                    <a:pt x="4060" y="3682"/>
                  </a:lnTo>
                  <a:lnTo>
                    <a:pt x="4067" y="3679"/>
                  </a:lnTo>
                  <a:lnTo>
                    <a:pt x="4072" y="3674"/>
                  </a:lnTo>
                  <a:lnTo>
                    <a:pt x="4084" y="3664"/>
                  </a:lnTo>
                  <a:lnTo>
                    <a:pt x="4094" y="3653"/>
                  </a:lnTo>
                  <a:lnTo>
                    <a:pt x="4109" y="3663"/>
                  </a:lnTo>
                  <a:lnTo>
                    <a:pt x="4122" y="3673"/>
                  </a:lnTo>
                  <a:lnTo>
                    <a:pt x="4128" y="3678"/>
                  </a:lnTo>
                  <a:lnTo>
                    <a:pt x="4136" y="3681"/>
                  </a:lnTo>
                  <a:lnTo>
                    <a:pt x="4144" y="3683"/>
                  </a:lnTo>
                  <a:lnTo>
                    <a:pt x="4153" y="3684"/>
                  </a:lnTo>
                  <a:lnTo>
                    <a:pt x="4161" y="3683"/>
                  </a:lnTo>
                  <a:lnTo>
                    <a:pt x="4168" y="3681"/>
                  </a:lnTo>
                  <a:lnTo>
                    <a:pt x="4173" y="3676"/>
                  </a:lnTo>
                  <a:lnTo>
                    <a:pt x="4180" y="3672"/>
                  </a:lnTo>
                  <a:lnTo>
                    <a:pt x="4186" y="3667"/>
                  </a:lnTo>
                  <a:lnTo>
                    <a:pt x="4191" y="3663"/>
                  </a:lnTo>
                  <a:lnTo>
                    <a:pt x="4199" y="3659"/>
                  </a:lnTo>
                  <a:lnTo>
                    <a:pt x="4207" y="3658"/>
                  </a:lnTo>
                  <a:lnTo>
                    <a:pt x="4217" y="3659"/>
                  </a:lnTo>
                  <a:lnTo>
                    <a:pt x="4228" y="3661"/>
                  </a:lnTo>
                  <a:lnTo>
                    <a:pt x="4237" y="3662"/>
                  </a:lnTo>
                  <a:lnTo>
                    <a:pt x="4246" y="3665"/>
                  </a:lnTo>
                  <a:lnTo>
                    <a:pt x="4254" y="3669"/>
                  </a:lnTo>
                  <a:lnTo>
                    <a:pt x="4262" y="3672"/>
                  </a:lnTo>
                  <a:lnTo>
                    <a:pt x="4268" y="3676"/>
                  </a:lnTo>
                  <a:lnTo>
                    <a:pt x="4275" y="3681"/>
                  </a:lnTo>
                  <a:lnTo>
                    <a:pt x="4289" y="3692"/>
                  </a:lnTo>
                  <a:lnTo>
                    <a:pt x="4300" y="3706"/>
                  </a:lnTo>
                  <a:lnTo>
                    <a:pt x="4310" y="3721"/>
                  </a:lnTo>
                  <a:lnTo>
                    <a:pt x="4320" y="3737"/>
                  </a:lnTo>
                  <a:lnTo>
                    <a:pt x="4341" y="3771"/>
                  </a:lnTo>
                  <a:lnTo>
                    <a:pt x="4361" y="3804"/>
                  </a:lnTo>
                  <a:lnTo>
                    <a:pt x="4373" y="3821"/>
                  </a:lnTo>
                  <a:lnTo>
                    <a:pt x="4386" y="3838"/>
                  </a:lnTo>
                  <a:lnTo>
                    <a:pt x="4400" y="3853"/>
                  </a:lnTo>
                  <a:lnTo>
                    <a:pt x="4416" y="3868"/>
                  </a:lnTo>
                  <a:lnTo>
                    <a:pt x="4428" y="3859"/>
                  </a:lnTo>
                  <a:lnTo>
                    <a:pt x="4439" y="3852"/>
                  </a:lnTo>
                  <a:lnTo>
                    <a:pt x="4451" y="3845"/>
                  </a:lnTo>
                  <a:lnTo>
                    <a:pt x="4462" y="3840"/>
                  </a:lnTo>
                  <a:lnTo>
                    <a:pt x="4485" y="3828"/>
                  </a:lnTo>
                  <a:lnTo>
                    <a:pt x="4506" y="3818"/>
                  </a:lnTo>
                  <a:lnTo>
                    <a:pt x="4528" y="3808"/>
                  </a:lnTo>
                  <a:lnTo>
                    <a:pt x="4549" y="3797"/>
                  </a:lnTo>
                  <a:lnTo>
                    <a:pt x="4559" y="3790"/>
                  </a:lnTo>
                  <a:lnTo>
                    <a:pt x="4571" y="3783"/>
                  </a:lnTo>
                  <a:lnTo>
                    <a:pt x="4582" y="3774"/>
                  </a:lnTo>
                  <a:lnTo>
                    <a:pt x="4592" y="3765"/>
                  </a:lnTo>
                  <a:lnTo>
                    <a:pt x="4605" y="3776"/>
                  </a:lnTo>
                  <a:lnTo>
                    <a:pt x="4615" y="3788"/>
                  </a:lnTo>
                  <a:lnTo>
                    <a:pt x="4621" y="3792"/>
                  </a:lnTo>
                  <a:lnTo>
                    <a:pt x="4626" y="3797"/>
                  </a:lnTo>
                  <a:lnTo>
                    <a:pt x="4633" y="3799"/>
                  </a:lnTo>
                  <a:lnTo>
                    <a:pt x="4641" y="3800"/>
                  </a:lnTo>
                  <a:lnTo>
                    <a:pt x="4658" y="3800"/>
                  </a:lnTo>
                  <a:lnTo>
                    <a:pt x="4673" y="3798"/>
                  </a:lnTo>
                  <a:lnTo>
                    <a:pt x="4689" y="3795"/>
                  </a:lnTo>
                  <a:lnTo>
                    <a:pt x="4702" y="3792"/>
                  </a:lnTo>
                  <a:lnTo>
                    <a:pt x="4732" y="3783"/>
                  </a:lnTo>
                  <a:lnTo>
                    <a:pt x="4763" y="3775"/>
                  </a:lnTo>
                  <a:lnTo>
                    <a:pt x="4763" y="3775"/>
                  </a:lnTo>
                  <a:lnTo>
                    <a:pt x="4779" y="3771"/>
                  </a:lnTo>
                  <a:lnTo>
                    <a:pt x="4795" y="3765"/>
                  </a:lnTo>
                  <a:lnTo>
                    <a:pt x="4810" y="3759"/>
                  </a:lnTo>
                  <a:lnTo>
                    <a:pt x="4822" y="3752"/>
                  </a:lnTo>
                  <a:lnTo>
                    <a:pt x="4828" y="3748"/>
                  </a:lnTo>
                  <a:lnTo>
                    <a:pt x="4834" y="3743"/>
                  </a:lnTo>
                  <a:lnTo>
                    <a:pt x="4838" y="3738"/>
                  </a:lnTo>
                  <a:lnTo>
                    <a:pt x="4843" y="3732"/>
                  </a:lnTo>
                  <a:lnTo>
                    <a:pt x="4845" y="3726"/>
                  </a:lnTo>
                  <a:lnTo>
                    <a:pt x="4848" y="3720"/>
                  </a:lnTo>
                  <a:lnTo>
                    <a:pt x="4849" y="3712"/>
                  </a:lnTo>
                  <a:lnTo>
                    <a:pt x="4849" y="3704"/>
                  </a:lnTo>
                  <a:lnTo>
                    <a:pt x="4848" y="3693"/>
                  </a:lnTo>
                  <a:lnTo>
                    <a:pt x="4846" y="3683"/>
                  </a:lnTo>
                  <a:lnTo>
                    <a:pt x="4842" y="3675"/>
                  </a:lnTo>
                  <a:lnTo>
                    <a:pt x="4837" y="3666"/>
                  </a:lnTo>
                  <a:lnTo>
                    <a:pt x="4832" y="3658"/>
                  </a:lnTo>
                  <a:lnTo>
                    <a:pt x="4828" y="3650"/>
                  </a:lnTo>
                  <a:lnTo>
                    <a:pt x="4826" y="3640"/>
                  </a:lnTo>
                  <a:lnTo>
                    <a:pt x="4825" y="3630"/>
                  </a:lnTo>
                  <a:lnTo>
                    <a:pt x="4825" y="3624"/>
                  </a:lnTo>
                  <a:lnTo>
                    <a:pt x="4826" y="3620"/>
                  </a:lnTo>
                  <a:lnTo>
                    <a:pt x="4828" y="3616"/>
                  </a:lnTo>
                  <a:lnTo>
                    <a:pt x="4831" y="3613"/>
                  </a:lnTo>
                  <a:lnTo>
                    <a:pt x="4838" y="3607"/>
                  </a:lnTo>
                  <a:lnTo>
                    <a:pt x="4847" y="3603"/>
                  </a:lnTo>
                  <a:lnTo>
                    <a:pt x="4857" y="3599"/>
                  </a:lnTo>
                  <a:lnTo>
                    <a:pt x="4868" y="3595"/>
                  </a:lnTo>
                  <a:lnTo>
                    <a:pt x="4872" y="3592"/>
                  </a:lnTo>
                  <a:lnTo>
                    <a:pt x="4877" y="3589"/>
                  </a:lnTo>
                  <a:lnTo>
                    <a:pt x="4881" y="3586"/>
                  </a:lnTo>
                  <a:lnTo>
                    <a:pt x="4885" y="3581"/>
                  </a:lnTo>
                  <a:lnTo>
                    <a:pt x="4888" y="3577"/>
                  </a:lnTo>
                  <a:lnTo>
                    <a:pt x="4890" y="3572"/>
                  </a:lnTo>
                  <a:lnTo>
                    <a:pt x="4892" y="3568"/>
                  </a:lnTo>
                  <a:lnTo>
                    <a:pt x="4894" y="3563"/>
                  </a:lnTo>
                  <a:lnTo>
                    <a:pt x="4895" y="3553"/>
                  </a:lnTo>
                  <a:lnTo>
                    <a:pt x="4895" y="3544"/>
                  </a:lnTo>
                  <a:lnTo>
                    <a:pt x="4894" y="3534"/>
                  </a:lnTo>
                  <a:lnTo>
                    <a:pt x="4895" y="3524"/>
                  </a:lnTo>
                  <a:lnTo>
                    <a:pt x="4896" y="3519"/>
                  </a:lnTo>
                  <a:lnTo>
                    <a:pt x="4897" y="3514"/>
                  </a:lnTo>
                  <a:lnTo>
                    <a:pt x="4898" y="3509"/>
                  </a:lnTo>
                  <a:lnTo>
                    <a:pt x="4902" y="3504"/>
                  </a:lnTo>
                  <a:lnTo>
                    <a:pt x="4907" y="3496"/>
                  </a:lnTo>
                  <a:lnTo>
                    <a:pt x="4915" y="3490"/>
                  </a:lnTo>
                  <a:lnTo>
                    <a:pt x="4922" y="3484"/>
                  </a:lnTo>
                  <a:lnTo>
                    <a:pt x="4930" y="3478"/>
                  </a:lnTo>
                  <a:lnTo>
                    <a:pt x="4936" y="3473"/>
                  </a:lnTo>
                  <a:lnTo>
                    <a:pt x="4941" y="3466"/>
                  </a:lnTo>
                  <a:lnTo>
                    <a:pt x="4943" y="3462"/>
                  </a:lnTo>
                  <a:lnTo>
                    <a:pt x="4945" y="3458"/>
                  </a:lnTo>
                  <a:lnTo>
                    <a:pt x="4946" y="3453"/>
                  </a:lnTo>
                  <a:lnTo>
                    <a:pt x="4946" y="3449"/>
                  </a:lnTo>
                  <a:lnTo>
                    <a:pt x="4946" y="3444"/>
                  </a:lnTo>
                  <a:lnTo>
                    <a:pt x="4945" y="3441"/>
                  </a:lnTo>
                  <a:lnTo>
                    <a:pt x="4943" y="3437"/>
                  </a:lnTo>
                  <a:lnTo>
                    <a:pt x="4941" y="3434"/>
                  </a:lnTo>
                  <a:lnTo>
                    <a:pt x="4936" y="3428"/>
                  </a:lnTo>
                  <a:lnTo>
                    <a:pt x="4930" y="3424"/>
                  </a:lnTo>
                  <a:lnTo>
                    <a:pt x="4924" y="3418"/>
                  </a:lnTo>
                  <a:lnTo>
                    <a:pt x="4919" y="3413"/>
                  </a:lnTo>
                  <a:lnTo>
                    <a:pt x="4917" y="3409"/>
                  </a:lnTo>
                  <a:lnTo>
                    <a:pt x="4915" y="3406"/>
                  </a:lnTo>
                  <a:lnTo>
                    <a:pt x="4914" y="3402"/>
                  </a:lnTo>
                  <a:lnTo>
                    <a:pt x="4914" y="3399"/>
                  </a:lnTo>
                  <a:lnTo>
                    <a:pt x="4914" y="3392"/>
                  </a:lnTo>
                  <a:lnTo>
                    <a:pt x="4915" y="3385"/>
                  </a:lnTo>
                  <a:lnTo>
                    <a:pt x="4917" y="3381"/>
                  </a:lnTo>
                  <a:lnTo>
                    <a:pt x="4919" y="3375"/>
                  </a:lnTo>
                  <a:lnTo>
                    <a:pt x="4924" y="3366"/>
                  </a:lnTo>
                  <a:lnTo>
                    <a:pt x="4932" y="3357"/>
                  </a:lnTo>
                  <a:lnTo>
                    <a:pt x="4948" y="3340"/>
                  </a:lnTo>
                  <a:lnTo>
                    <a:pt x="4965" y="3321"/>
                  </a:lnTo>
                  <a:lnTo>
                    <a:pt x="4975" y="3308"/>
                  </a:lnTo>
                  <a:lnTo>
                    <a:pt x="4985" y="3297"/>
                  </a:lnTo>
                  <a:lnTo>
                    <a:pt x="4996" y="3287"/>
                  </a:lnTo>
                  <a:lnTo>
                    <a:pt x="5006" y="3278"/>
                  </a:lnTo>
                  <a:lnTo>
                    <a:pt x="5027" y="3257"/>
                  </a:lnTo>
                  <a:lnTo>
                    <a:pt x="5049" y="3235"/>
                  </a:lnTo>
                  <a:lnTo>
                    <a:pt x="5061" y="3220"/>
                  </a:lnTo>
                  <a:lnTo>
                    <a:pt x="5071" y="3205"/>
                  </a:lnTo>
                  <a:lnTo>
                    <a:pt x="5079" y="3190"/>
                  </a:lnTo>
                  <a:lnTo>
                    <a:pt x="5087" y="3176"/>
                  </a:lnTo>
                  <a:lnTo>
                    <a:pt x="5093" y="3161"/>
                  </a:lnTo>
                  <a:lnTo>
                    <a:pt x="5100" y="3145"/>
                  </a:lnTo>
                  <a:lnTo>
                    <a:pt x="5104" y="3128"/>
                  </a:lnTo>
                  <a:lnTo>
                    <a:pt x="5110" y="3109"/>
                  </a:lnTo>
                  <a:lnTo>
                    <a:pt x="5113" y="3087"/>
                  </a:lnTo>
                  <a:lnTo>
                    <a:pt x="5116" y="3066"/>
                  </a:lnTo>
                  <a:lnTo>
                    <a:pt x="5117" y="3056"/>
                  </a:lnTo>
                  <a:lnTo>
                    <a:pt x="5121" y="3049"/>
                  </a:lnTo>
                  <a:lnTo>
                    <a:pt x="5124" y="3045"/>
                  </a:lnTo>
                  <a:lnTo>
                    <a:pt x="5127" y="3043"/>
                  </a:lnTo>
                  <a:lnTo>
                    <a:pt x="5131" y="3042"/>
                  </a:lnTo>
                  <a:lnTo>
                    <a:pt x="5136" y="3042"/>
                  </a:lnTo>
                  <a:lnTo>
                    <a:pt x="5143" y="3042"/>
                  </a:lnTo>
                  <a:lnTo>
                    <a:pt x="5150" y="3044"/>
                  </a:lnTo>
                  <a:lnTo>
                    <a:pt x="5155" y="3048"/>
                  </a:lnTo>
                  <a:lnTo>
                    <a:pt x="5161" y="3052"/>
                  </a:lnTo>
                  <a:lnTo>
                    <a:pt x="5165" y="3056"/>
                  </a:lnTo>
                  <a:lnTo>
                    <a:pt x="5171" y="3060"/>
                  </a:lnTo>
                  <a:lnTo>
                    <a:pt x="5177" y="3064"/>
                  </a:lnTo>
                  <a:lnTo>
                    <a:pt x="5184" y="3067"/>
                  </a:lnTo>
                  <a:lnTo>
                    <a:pt x="5193" y="3069"/>
                  </a:lnTo>
                  <a:lnTo>
                    <a:pt x="5201" y="3070"/>
                  </a:lnTo>
                  <a:lnTo>
                    <a:pt x="5209" y="3070"/>
                  </a:lnTo>
                  <a:lnTo>
                    <a:pt x="5215" y="3070"/>
                  </a:lnTo>
                  <a:lnTo>
                    <a:pt x="5231" y="3069"/>
                  </a:lnTo>
                  <a:lnTo>
                    <a:pt x="5248" y="3070"/>
                  </a:lnTo>
                  <a:lnTo>
                    <a:pt x="5255" y="3073"/>
                  </a:lnTo>
                  <a:lnTo>
                    <a:pt x="5261" y="3075"/>
                  </a:lnTo>
                  <a:lnTo>
                    <a:pt x="5266" y="3078"/>
                  </a:lnTo>
                  <a:lnTo>
                    <a:pt x="5272" y="3082"/>
                  </a:lnTo>
                  <a:lnTo>
                    <a:pt x="5278" y="3084"/>
                  </a:lnTo>
                  <a:lnTo>
                    <a:pt x="5283" y="3087"/>
                  </a:lnTo>
                  <a:lnTo>
                    <a:pt x="5289" y="3090"/>
                  </a:lnTo>
                  <a:lnTo>
                    <a:pt x="5297" y="3090"/>
                  </a:lnTo>
                  <a:lnTo>
                    <a:pt x="5300" y="3090"/>
                  </a:lnTo>
                  <a:lnTo>
                    <a:pt x="5304" y="3089"/>
                  </a:lnTo>
                  <a:lnTo>
                    <a:pt x="5307" y="3086"/>
                  </a:lnTo>
                  <a:lnTo>
                    <a:pt x="5310" y="3084"/>
                  </a:lnTo>
                  <a:lnTo>
                    <a:pt x="5313" y="3082"/>
                  </a:lnTo>
                  <a:lnTo>
                    <a:pt x="5314" y="3078"/>
                  </a:lnTo>
                  <a:lnTo>
                    <a:pt x="5315" y="3074"/>
                  </a:lnTo>
                  <a:lnTo>
                    <a:pt x="5316" y="3070"/>
                  </a:lnTo>
                  <a:lnTo>
                    <a:pt x="5315" y="3056"/>
                  </a:lnTo>
                  <a:lnTo>
                    <a:pt x="5312" y="3042"/>
                  </a:lnTo>
                  <a:lnTo>
                    <a:pt x="5308" y="3028"/>
                  </a:lnTo>
                  <a:lnTo>
                    <a:pt x="5303" y="3017"/>
                  </a:lnTo>
                  <a:lnTo>
                    <a:pt x="5298" y="3005"/>
                  </a:lnTo>
                  <a:lnTo>
                    <a:pt x="5295" y="2991"/>
                  </a:lnTo>
                  <a:lnTo>
                    <a:pt x="5291" y="2978"/>
                  </a:lnTo>
                  <a:lnTo>
                    <a:pt x="5290" y="2963"/>
                  </a:lnTo>
                  <a:lnTo>
                    <a:pt x="5290" y="2933"/>
                  </a:lnTo>
                  <a:lnTo>
                    <a:pt x="5289" y="2906"/>
                  </a:lnTo>
                  <a:lnTo>
                    <a:pt x="5290" y="2894"/>
                  </a:lnTo>
                  <a:lnTo>
                    <a:pt x="5292" y="2880"/>
                  </a:lnTo>
                  <a:lnTo>
                    <a:pt x="5295" y="2866"/>
                  </a:lnTo>
                  <a:lnTo>
                    <a:pt x="5299" y="2852"/>
                  </a:lnTo>
                  <a:lnTo>
                    <a:pt x="5305" y="2844"/>
                  </a:lnTo>
                  <a:lnTo>
                    <a:pt x="5309" y="2836"/>
                  </a:lnTo>
                  <a:lnTo>
                    <a:pt x="5312" y="2833"/>
                  </a:lnTo>
                  <a:lnTo>
                    <a:pt x="5314" y="2829"/>
                  </a:lnTo>
                  <a:lnTo>
                    <a:pt x="5315" y="2825"/>
                  </a:lnTo>
                  <a:lnTo>
                    <a:pt x="5316" y="2820"/>
                  </a:lnTo>
                  <a:lnTo>
                    <a:pt x="5315" y="2811"/>
                  </a:lnTo>
                  <a:lnTo>
                    <a:pt x="5313" y="2804"/>
                  </a:lnTo>
                  <a:lnTo>
                    <a:pt x="5309" y="2797"/>
                  </a:lnTo>
                  <a:lnTo>
                    <a:pt x="5306" y="2791"/>
                  </a:lnTo>
                  <a:lnTo>
                    <a:pt x="5295" y="2779"/>
                  </a:lnTo>
                  <a:lnTo>
                    <a:pt x="5283" y="2769"/>
                  </a:lnTo>
                  <a:lnTo>
                    <a:pt x="5271" y="2759"/>
                  </a:lnTo>
                  <a:lnTo>
                    <a:pt x="5261" y="2748"/>
                  </a:lnTo>
                  <a:lnTo>
                    <a:pt x="5256" y="2741"/>
                  </a:lnTo>
                  <a:lnTo>
                    <a:pt x="5253" y="2734"/>
                  </a:lnTo>
                  <a:lnTo>
                    <a:pt x="5250" y="2726"/>
                  </a:lnTo>
                  <a:lnTo>
                    <a:pt x="5250" y="2718"/>
                  </a:lnTo>
                  <a:lnTo>
                    <a:pt x="5250" y="2707"/>
                  </a:lnTo>
                  <a:lnTo>
                    <a:pt x="5250" y="2697"/>
                  </a:lnTo>
                  <a:lnTo>
                    <a:pt x="5250" y="2686"/>
                  </a:lnTo>
                  <a:lnTo>
                    <a:pt x="5250" y="2675"/>
                  </a:lnTo>
                  <a:lnTo>
                    <a:pt x="5261" y="2673"/>
                  </a:lnTo>
                  <a:lnTo>
                    <a:pt x="5271" y="2669"/>
                  </a:lnTo>
                  <a:lnTo>
                    <a:pt x="5281" y="2665"/>
                  </a:lnTo>
                  <a:lnTo>
                    <a:pt x="5290" y="2660"/>
                  </a:lnTo>
                  <a:lnTo>
                    <a:pt x="5298" y="2655"/>
                  </a:lnTo>
                  <a:lnTo>
                    <a:pt x="5304" y="2647"/>
                  </a:lnTo>
                  <a:lnTo>
                    <a:pt x="5306" y="2642"/>
                  </a:lnTo>
                  <a:lnTo>
                    <a:pt x="5308" y="2638"/>
                  </a:lnTo>
                  <a:lnTo>
                    <a:pt x="5309" y="2633"/>
                  </a:lnTo>
                  <a:lnTo>
                    <a:pt x="5309" y="2627"/>
                  </a:lnTo>
                  <a:lnTo>
                    <a:pt x="5309" y="2562"/>
                  </a:lnTo>
                  <a:lnTo>
                    <a:pt x="5309" y="2552"/>
                  </a:lnTo>
                  <a:lnTo>
                    <a:pt x="5307" y="2542"/>
                  </a:lnTo>
                  <a:lnTo>
                    <a:pt x="5305" y="2533"/>
                  </a:lnTo>
                  <a:lnTo>
                    <a:pt x="5301" y="2526"/>
                  </a:lnTo>
                  <a:lnTo>
                    <a:pt x="5298" y="2518"/>
                  </a:lnTo>
                  <a:lnTo>
                    <a:pt x="5293" y="2511"/>
                  </a:lnTo>
                  <a:lnTo>
                    <a:pt x="5288" y="2504"/>
                  </a:lnTo>
                  <a:lnTo>
                    <a:pt x="5282" y="2497"/>
                  </a:lnTo>
                  <a:lnTo>
                    <a:pt x="5255" y="2471"/>
                  </a:lnTo>
                  <a:lnTo>
                    <a:pt x="5226" y="2444"/>
                  </a:lnTo>
                  <a:lnTo>
                    <a:pt x="5219" y="2435"/>
                  </a:lnTo>
                  <a:lnTo>
                    <a:pt x="5214" y="2426"/>
                  </a:lnTo>
                  <a:lnTo>
                    <a:pt x="5211" y="2417"/>
                  </a:lnTo>
                  <a:lnTo>
                    <a:pt x="5207" y="2407"/>
                  </a:lnTo>
                  <a:lnTo>
                    <a:pt x="5205" y="2397"/>
                  </a:lnTo>
                  <a:lnTo>
                    <a:pt x="5203" y="2387"/>
                  </a:lnTo>
                  <a:lnTo>
                    <a:pt x="5199" y="2377"/>
                  </a:lnTo>
                  <a:lnTo>
                    <a:pt x="5194" y="2367"/>
                  </a:lnTo>
                  <a:lnTo>
                    <a:pt x="5190" y="2361"/>
                  </a:lnTo>
                  <a:lnTo>
                    <a:pt x="5186" y="2358"/>
                  </a:lnTo>
                  <a:lnTo>
                    <a:pt x="5184" y="2356"/>
                  </a:lnTo>
                  <a:lnTo>
                    <a:pt x="5182" y="2353"/>
                  </a:lnTo>
                  <a:lnTo>
                    <a:pt x="5181" y="2350"/>
                  </a:lnTo>
                  <a:lnTo>
                    <a:pt x="5181" y="2348"/>
                  </a:lnTo>
                  <a:lnTo>
                    <a:pt x="5181" y="2342"/>
                  </a:lnTo>
                  <a:lnTo>
                    <a:pt x="5184" y="2336"/>
                  </a:lnTo>
                  <a:lnTo>
                    <a:pt x="5186" y="2332"/>
                  </a:lnTo>
                  <a:lnTo>
                    <a:pt x="5190" y="2328"/>
                  </a:lnTo>
                  <a:lnTo>
                    <a:pt x="5198" y="2320"/>
                  </a:lnTo>
                  <a:lnTo>
                    <a:pt x="5206" y="2311"/>
                  </a:lnTo>
                  <a:lnTo>
                    <a:pt x="5212" y="2300"/>
                  </a:lnTo>
                  <a:lnTo>
                    <a:pt x="5216" y="2288"/>
                  </a:lnTo>
                  <a:lnTo>
                    <a:pt x="5219" y="2282"/>
                  </a:lnTo>
                  <a:lnTo>
                    <a:pt x="5222" y="2277"/>
                  </a:lnTo>
                  <a:lnTo>
                    <a:pt x="5224" y="2276"/>
                  </a:lnTo>
                  <a:lnTo>
                    <a:pt x="5227" y="2274"/>
                  </a:lnTo>
                  <a:lnTo>
                    <a:pt x="5229" y="2274"/>
                  </a:lnTo>
                  <a:lnTo>
                    <a:pt x="5232" y="2273"/>
                  </a:lnTo>
                  <a:lnTo>
                    <a:pt x="5241" y="2276"/>
                  </a:lnTo>
                  <a:lnTo>
                    <a:pt x="5252" y="2280"/>
                  </a:lnTo>
                  <a:lnTo>
                    <a:pt x="5261" y="2279"/>
                  </a:lnTo>
                  <a:lnTo>
                    <a:pt x="5269" y="2276"/>
                  </a:lnTo>
                  <a:lnTo>
                    <a:pt x="5274" y="2272"/>
                  </a:lnTo>
                  <a:lnTo>
                    <a:pt x="5281" y="2266"/>
                  </a:lnTo>
                  <a:lnTo>
                    <a:pt x="5291" y="2252"/>
                  </a:lnTo>
                  <a:lnTo>
                    <a:pt x="5303" y="2238"/>
                  </a:lnTo>
                  <a:lnTo>
                    <a:pt x="5307" y="2233"/>
                  </a:lnTo>
                  <a:lnTo>
                    <a:pt x="5312" y="2230"/>
                  </a:lnTo>
                  <a:lnTo>
                    <a:pt x="5317" y="2228"/>
                  </a:lnTo>
                  <a:lnTo>
                    <a:pt x="5322" y="2225"/>
                  </a:lnTo>
                  <a:lnTo>
                    <a:pt x="5327" y="2223"/>
                  </a:lnTo>
                  <a:lnTo>
                    <a:pt x="5332" y="2220"/>
                  </a:lnTo>
                  <a:lnTo>
                    <a:pt x="5337" y="2216"/>
                  </a:lnTo>
                  <a:lnTo>
                    <a:pt x="5341" y="2213"/>
                  </a:lnTo>
                  <a:lnTo>
                    <a:pt x="5348" y="2204"/>
                  </a:lnTo>
                  <a:lnTo>
                    <a:pt x="5352" y="2195"/>
                  </a:lnTo>
                  <a:lnTo>
                    <a:pt x="5356" y="2186"/>
                  </a:lnTo>
                  <a:lnTo>
                    <a:pt x="5357" y="2177"/>
                  </a:lnTo>
                  <a:lnTo>
                    <a:pt x="5359" y="2156"/>
                  </a:lnTo>
                  <a:lnTo>
                    <a:pt x="5364" y="2135"/>
                  </a:lnTo>
                  <a:lnTo>
                    <a:pt x="5367" y="2128"/>
                  </a:lnTo>
                  <a:lnTo>
                    <a:pt x="5371" y="2122"/>
                  </a:lnTo>
                  <a:lnTo>
                    <a:pt x="5376" y="2118"/>
                  </a:lnTo>
                  <a:lnTo>
                    <a:pt x="5381" y="2113"/>
                  </a:lnTo>
                  <a:lnTo>
                    <a:pt x="5386" y="2109"/>
                  </a:lnTo>
                  <a:lnTo>
                    <a:pt x="5392" y="2104"/>
                  </a:lnTo>
                  <a:lnTo>
                    <a:pt x="5398" y="2100"/>
                  </a:lnTo>
                  <a:lnTo>
                    <a:pt x="5402" y="2094"/>
                  </a:lnTo>
                  <a:lnTo>
                    <a:pt x="5409" y="2083"/>
                  </a:lnTo>
                  <a:lnTo>
                    <a:pt x="5414" y="2071"/>
                  </a:lnTo>
                  <a:lnTo>
                    <a:pt x="5416" y="2060"/>
                  </a:lnTo>
                  <a:lnTo>
                    <a:pt x="5417" y="2047"/>
                  </a:lnTo>
                  <a:lnTo>
                    <a:pt x="5416" y="2024"/>
                  </a:lnTo>
                  <a:lnTo>
                    <a:pt x="5416" y="1996"/>
                  </a:lnTo>
                  <a:lnTo>
                    <a:pt x="5415" y="1989"/>
                  </a:lnTo>
                  <a:lnTo>
                    <a:pt x="5412" y="1981"/>
                  </a:lnTo>
                  <a:lnTo>
                    <a:pt x="5410" y="1974"/>
                  </a:lnTo>
                  <a:lnTo>
                    <a:pt x="5406" y="1967"/>
                  </a:lnTo>
                  <a:lnTo>
                    <a:pt x="5397" y="1956"/>
                  </a:lnTo>
                  <a:lnTo>
                    <a:pt x="5385" y="1944"/>
                  </a:lnTo>
                  <a:lnTo>
                    <a:pt x="5375" y="1933"/>
                  </a:lnTo>
                  <a:lnTo>
                    <a:pt x="5365" y="1922"/>
                  </a:lnTo>
                  <a:lnTo>
                    <a:pt x="5361" y="1915"/>
                  </a:lnTo>
                  <a:lnTo>
                    <a:pt x="5358" y="1908"/>
                  </a:lnTo>
                  <a:lnTo>
                    <a:pt x="5357" y="1900"/>
                  </a:lnTo>
                  <a:lnTo>
                    <a:pt x="5356" y="1892"/>
                  </a:lnTo>
                  <a:lnTo>
                    <a:pt x="5356" y="1822"/>
                  </a:lnTo>
                  <a:lnTo>
                    <a:pt x="5357" y="1811"/>
                  </a:lnTo>
                  <a:lnTo>
                    <a:pt x="5358" y="1800"/>
                  </a:lnTo>
                  <a:lnTo>
                    <a:pt x="5360" y="1790"/>
                  </a:lnTo>
                  <a:lnTo>
                    <a:pt x="5360" y="1778"/>
                  </a:lnTo>
                  <a:lnTo>
                    <a:pt x="5360" y="1772"/>
                  </a:lnTo>
                  <a:lnTo>
                    <a:pt x="5359" y="1766"/>
                  </a:lnTo>
                  <a:lnTo>
                    <a:pt x="5358" y="1761"/>
                  </a:lnTo>
                  <a:lnTo>
                    <a:pt x="5356" y="1755"/>
                  </a:lnTo>
                  <a:lnTo>
                    <a:pt x="5351" y="1746"/>
                  </a:lnTo>
                  <a:lnTo>
                    <a:pt x="5344" y="1737"/>
                  </a:lnTo>
                  <a:lnTo>
                    <a:pt x="5338" y="1728"/>
                  </a:lnTo>
                  <a:lnTo>
                    <a:pt x="5331" y="1719"/>
                  </a:lnTo>
                  <a:lnTo>
                    <a:pt x="5324" y="1709"/>
                  </a:lnTo>
                  <a:lnTo>
                    <a:pt x="5320" y="1699"/>
                  </a:lnTo>
                  <a:lnTo>
                    <a:pt x="5305" y="1662"/>
                  </a:lnTo>
                  <a:lnTo>
                    <a:pt x="5293" y="1629"/>
                  </a:lnTo>
                  <a:lnTo>
                    <a:pt x="5287" y="1614"/>
                  </a:lnTo>
                  <a:lnTo>
                    <a:pt x="5280" y="1598"/>
                  </a:lnTo>
                  <a:lnTo>
                    <a:pt x="5272" y="1581"/>
                  </a:lnTo>
                  <a:lnTo>
                    <a:pt x="5261" y="1563"/>
                  </a:lnTo>
                  <a:lnTo>
                    <a:pt x="5256" y="1556"/>
                  </a:lnTo>
                  <a:lnTo>
                    <a:pt x="5252" y="1549"/>
                  </a:lnTo>
                  <a:lnTo>
                    <a:pt x="5246" y="1543"/>
                  </a:lnTo>
                  <a:lnTo>
                    <a:pt x="5240" y="1538"/>
                  </a:lnTo>
                  <a:lnTo>
                    <a:pt x="5229" y="1529"/>
                  </a:lnTo>
                  <a:lnTo>
                    <a:pt x="5218" y="1520"/>
                  </a:lnTo>
                  <a:lnTo>
                    <a:pt x="5205" y="1510"/>
                  </a:lnTo>
                  <a:lnTo>
                    <a:pt x="5194" y="1501"/>
                  </a:lnTo>
                  <a:lnTo>
                    <a:pt x="5189" y="1496"/>
                  </a:lnTo>
                  <a:lnTo>
                    <a:pt x="5184" y="1490"/>
                  </a:lnTo>
                  <a:lnTo>
                    <a:pt x="5179" y="1483"/>
                  </a:lnTo>
                  <a:lnTo>
                    <a:pt x="5175" y="1476"/>
                  </a:lnTo>
                  <a:lnTo>
                    <a:pt x="5148" y="1482"/>
                  </a:lnTo>
                  <a:lnTo>
                    <a:pt x="5135" y="1478"/>
                  </a:lnTo>
                  <a:lnTo>
                    <a:pt x="5122" y="1473"/>
                  </a:lnTo>
                  <a:lnTo>
                    <a:pt x="5111" y="1469"/>
                  </a:lnTo>
                  <a:lnTo>
                    <a:pt x="5098" y="1463"/>
                  </a:lnTo>
                  <a:lnTo>
                    <a:pt x="5086" y="1459"/>
                  </a:lnTo>
                  <a:lnTo>
                    <a:pt x="5076" y="1456"/>
                  </a:lnTo>
                  <a:lnTo>
                    <a:pt x="5071" y="1454"/>
                  </a:lnTo>
                  <a:lnTo>
                    <a:pt x="5068" y="1450"/>
                  </a:lnTo>
                  <a:lnTo>
                    <a:pt x="5066" y="1446"/>
                  </a:lnTo>
                  <a:lnTo>
                    <a:pt x="5065" y="1441"/>
                  </a:lnTo>
                  <a:lnTo>
                    <a:pt x="5066" y="1431"/>
                  </a:lnTo>
                  <a:lnTo>
                    <a:pt x="5066" y="1423"/>
                  </a:lnTo>
                  <a:lnTo>
                    <a:pt x="5068" y="1415"/>
                  </a:lnTo>
                  <a:lnTo>
                    <a:pt x="5069" y="1407"/>
                  </a:lnTo>
                  <a:lnTo>
                    <a:pt x="5075" y="1393"/>
                  </a:lnTo>
                  <a:lnTo>
                    <a:pt x="5082" y="1377"/>
                  </a:lnTo>
                  <a:lnTo>
                    <a:pt x="5030" y="1377"/>
                  </a:lnTo>
                  <a:lnTo>
                    <a:pt x="5030" y="1319"/>
                  </a:lnTo>
                  <a:lnTo>
                    <a:pt x="5030" y="1319"/>
                  </a:lnTo>
                  <a:lnTo>
                    <a:pt x="5015" y="1317"/>
                  </a:lnTo>
                  <a:lnTo>
                    <a:pt x="5000" y="1314"/>
                  </a:lnTo>
                  <a:lnTo>
                    <a:pt x="4985" y="1313"/>
                  </a:lnTo>
                  <a:lnTo>
                    <a:pt x="4971" y="1312"/>
                  </a:lnTo>
                  <a:lnTo>
                    <a:pt x="4904" y="1312"/>
                  </a:lnTo>
                  <a:lnTo>
                    <a:pt x="4808" y="1342"/>
                  </a:lnTo>
                  <a:lnTo>
                    <a:pt x="4795" y="1339"/>
                  </a:lnTo>
                  <a:lnTo>
                    <a:pt x="4783" y="1336"/>
                  </a:lnTo>
                  <a:lnTo>
                    <a:pt x="4771" y="1331"/>
                  </a:lnTo>
                  <a:lnTo>
                    <a:pt x="4761" y="1327"/>
                  </a:lnTo>
                  <a:lnTo>
                    <a:pt x="4742" y="1316"/>
                  </a:lnTo>
                  <a:lnTo>
                    <a:pt x="4723" y="1304"/>
                  </a:lnTo>
                  <a:lnTo>
                    <a:pt x="4704" y="1293"/>
                  </a:lnTo>
                  <a:lnTo>
                    <a:pt x="4684" y="1283"/>
                  </a:lnTo>
                  <a:lnTo>
                    <a:pt x="4674" y="1279"/>
                  </a:lnTo>
                  <a:lnTo>
                    <a:pt x="4663" y="1276"/>
                  </a:lnTo>
                  <a:lnTo>
                    <a:pt x="4650" y="1275"/>
                  </a:lnTo>
                  <a:lnTo>
                    <a:pt x="4638" y="1274"/>
                  </a:lnTo>
                  <a:lnTo>
                    <a:pt x="4623" y="1275"/>
                  </a:lnTo>
                  <a:lnTo>
                    <a:pt x="4609" y="1277"/>
                  </a:lnTo>
                  <a:lnTo>
                    <a:pt x="4597" y="1279"/>
                  </a:lnTo>
                  <a:lnTo>
                    <a:pt x="4584" y="1284"/>
                  </a:lnTo>
                  <a:lnTo>
                    <a:pt x="4572" y="1287"/>
                  </a:lnTo>
                  <a:lnTo>
                    <a:pt x="4559" y="1290"/>
                  </a:lnTo>
                  <a:lnTo>
                    <a:pt x="4546" y="1292"/>
                  </a:lnTo>
                  <a:lnTo>
                    <a:pt x="4531" y="1293"/>
                  </a:lnTo>
                  <a:lnTo>
                    <a:pt x="4524" y="1293"/>
                  </a:lnTo>
                  <a:lnTo>
                    <a:pt x="4519" y="1292"/>
                  </a:lnTo>
                  <a:lnTo>
                    <a:pt x="4513" y="1290"/>
                  </a:lnTo>
                  <a:lnTo>
                    <a:pt x="4507" y="1287"/>
                  </a:lnTo>
                  <a:lnTo>
                    <a:pt x="4497" y="1280"/>
                  </a:lnTo>
                  <a:lnTo>
                    <a:pt x="4488" y="1274"/>
                  </a:lnTo>
                  <a:lnTo>
                    <a:pt x="4479" y="1267"/>
                  </a:lnTo>
                  <a:lnTo>
                    <a:pt x="4469" y="1260"/>
                  </a:lnTo>
                  <a:lnTo>
                    <a:pt x="4463" y="1258"/>
                  </a:lnTo>
                  <a:lnTo>
                    <a:pt x="4458" y="1256"/>
                  </a:lnTo>
                  <a:lnTo>
                    <a:pt x="4452" y="1254"/>
                  </a:lnTo>
                  <a:lnTo>
                    <a:pt x="4445" y="1254"/>
                  </a:lnTo>
                  <a:lnTo>
                    <a:pt x="4438" y="1256"/>
                  </a:lnTo>
                  <a:lnTo>
                    <a:pt x="4431" y="1257"/>
                  </a:lnTo>
                  <a:lnTo>
                    <a:pt x="4427" y="1260"/>
                  </a:lnTo>
                  <a:lnTo>
                    <a:pt x="4424" y="1265"/>
                  </a:lnTo>
                  <a:lnTo>
                    <a:pt x="4420" y="1269"/>
                  </a:lnTo>
                  <a:lnTo>
                    <a:pt x="4418" y="1275"/>
                  </a:lnTo>
                  <a:lnTo>
                    <a:pt x="4417" y="1282"/>
                  </a:lnTo>
                  <a:lnTo>
                    <a:pt x="4416" y="1290"/>
                  </a:lnTo>
                  <a:lnTo>
                    <a:pt x="4414" y="1321"/>
                  </a:lnTo>
                  <a:lnTo>
                    <a:pt x="4416" y="1354"/>
                  </a:lnTo>
                  <a:lnTo>
                    <a:pt x="4391" y="1354"/>
                  </a:lnTo>
                  <a:lnTo>
                    <a:pt x="4384" y="1353"/>
                  </a:lnTo>
                  <a:lnTo>
                    <a:pt x="4378" y="1352"/>
                  </a:lnTo>
                  <a:lnTo>
                    <a:pt x="4374" y="1350"/>
                  </a:lnTo>
                  <a:lnTo>
                    <a:pt x="4368" y="1347"/>
                  </a:lnTo>
                  <a:lnTo>
                    <a:pt x="4362" y="1345"/>
                  </a:lnTo>
                  <a:lnTo>
                    <a:pt x="4358" y="1343"/>
                  </a:lnTo>
                  <a:lnTo>
                    <a:pt x="4352" y="1342"/>
                  </a:lnTo>
                  <a:lnTo>
                    <a:pt x="4345" y="1342"/>
                  </a:lnTo>
                  <a:lnTo>
                    <a:pt x="4339" y="1343"/>
                  </a:lnTo>
                  <a:lnTo>
                    <a:pt x="4334" y="1345"/>
                  </a:lnTo>
                  <a:lnTo>
                    <a:pt x="4330" y="1350"/>
                  </a:lnTo>
                  <a:lnTo>
                    <a:pt x="4326" y="1354"/>
                  </a:lnTo>
                  <a:lnTo>
                    <a:pt x="4322" y="1359"/>
                  </a:lnTo>
                  <a:lnTo>
                    <a:pt x="4317" y="1363"/>
                  </a:lnTo>
                  <a:lnTo>
                    <a:pt x="4313" y="1365"/>
                  </a:lnTo>
                  <a:lnTo>
                    <a:pt x="4307" y="1367"/>
                  </a:lnTo>
                  <a:lnTo>
                    <a:pt x="4301" y="1367"/>
                  </a:lnTo>
                  <a:lnTo>
                    <a:pt x="4297" y="1365"/>
                  </a:lnTo>
                  <a:lnTo>
                    <a:pt x="4293" y="1363"/>
                  </a:lnTo>
                  <a:lnTo>
                    <a:pt x="4290" y="1361"/>
                  </a:lnTo>
                  <a:lnTo>
                    <a:pt x="4283" y="1355"/>
                  </a:lnTo>
                  <a:lnTo>
                    <a:pt x="4279" y="1347"/>
                  </a:lnTo>
                  <a:lnTo>
                    <a:pt x="4271" y="1328"/>
                  </a:lnTo>
                  <a:lnTo>
                    <a:pt x="4262" y="1309"/>
                  </a:lnTo>
                  <a:lnTo>
                    <a:pt x="4249" y="1312"/>
                  </a:lnTo>
                  <a:lnTo>
                    <a:pt x="4246" y="1324"/>
                  </a:lnTo>
                  <a:lnTo>
                    <a:pt x="4241" y="1334"/>
                  </a:lnTo>
                  <a:lnTo>
                    <a:pt x="4239" y="1338"/>
                  </a:lnTo>
                  <a:lnTo>
                    <a:pt x="4235" y="1342"/>
                  </a:lnTo>
                  <a:lnTo>
                    <a:pt x="4231" y="1344"/>
                  </a:lnTo>
                  <a:lnTo>
                    <a:pt x="4226" y="1344"/>
                  </a:lnTo>
                  <a:lnTo>
                    <a:pt x="4221" y="1344"/>
                  </a:lnTo>
                  <a:lnTo>
                    <a:pt x="4215" y="1342"/>
                  </a:lnTo>
                  <a:lnTo>
                    <a:pt x="4211" y="1339"/>
                  </a:lnTo>
                  <a:lnTo>
                    <a:pt x="4207" y="1336"/>
                  </a:lnTo>
                  <a:lnTo>
                    <a:pt x="4200" y="1328"/>
                  </a:lnTo>
                  <a:lnTo>
                    <a:pt x="4194" y="1319"/>
                  </a:lnTo>
                  <a:lnTo>
                    <a:pt x="4188" y="1309"/>
                  </a:lnTo>
                  <a:lnTo>
                    <a:pt x="4181" y="1301"/>
                  </a:lnTo>
                  <a:lnTo>
                    <a:pt x="4177" y="1297"/>
                  </a:lnTo>
                  <a:lnTo>
                    <a:pt x="4172" y="1295"/>
                  </a:lnTo>
                  <a:lnTo>
                    <a:pt x="4168" y="1294"/>
                  </a:lnTo>
                  <a:lnTo>
                    <a:pt x="4162" y="1293"/>
                  </a:lnTo>
                  <a:lnTo>
                    <a:pt x="4157" y="1293"/>
                  </a:lnTo>
                  <a:lnTo>
                    <a:pt x="4154" y="1294"/>
                  </a:lnTo>
                  <a:lnTo>
                    <a:pt x="4151" y="1296"/>
                  </a:lnTo>
                  <a:lnTo>
                    <a:pt x="4147" y="1299"/>
                  </a:lnTo>
                  <a:lnTo>
                    <a:pt x="4143" y="1304"/>
                  </a:lnTo>
                  <a:lnTo>
                    <a:pt x="4138" y="1312"/>
                  </a:lnTo>
                  <a:lnTo>
                    <a:pt x="4135" y="1321"/>
                  </a:lnTo>
                  <a:lnTo>
                    <a:pt x="4131" y="1329"/>
                  </a:lnTo>
                  <a:lnTo>
                    <a:pt x="4127" y="1337"/>
                  </a:lnTo>
                  <a:lnTo>
                    <a:pt x="4120" y="1344"/>
                  </a:lnTo>
                  <a:lnTo>
                    <a:pt x="4111" y="1353"/>
                  </a:lnTo>
                  <a:lnTo>
                    <a:pt x="4103" y="1362"/>
                  </a:lnTo>
                  <a:lnTo>
                    <a:pt x="4095" y="1370"/>
                  </a:lnTo>
                  <a:lnTo>
                    <a:pt x="4088" y="1379"/>
                  </a:lnTo>
                  <a:lnTo>
                    <a:pt x="4083" y="1388"/>
                  </a:lnTo>
                  <a:lnTo>
                    <a:pt x="4078" y="1398"/>
                  </a:lnTo>
                  <a:lnTo>
                    <a:pt x="4074" y="1410"/>
                  </a:lnTo>
                  <a:lnTo>
                    <a:pt x="4069" y="1422"/>
                  </a:lnTo>
                  <a:lnTo>
                    <a:pt x="4051" y="1415"/>
                  </a:lnTo>
                  <a:lnTo>
                    <a:pt x="4035" y="1407"/>
                  </a:lnTo>
                  <a:lnTo>
                    <a:pt x="4021" y="1399"/>
                  </a:lnTo>
                  <a:lnTo>
                    <a:pt x="4009" y="1390"/>
                  </a:lnTo>
                  <a:lnTo>
                    <a:pt x="3996" y="1379"/>
                  </a:lnTo>
                  <a:lnTo>
                    <a:pt x="3984" y="1368"/>
                  </a:lnTo>
                  <a:lnTo>
                    <a:pt x="3973" y="1355"/>
                  </a:lnTo>
                  <a:lnTo>
                    <a:pt x="3959" y="1342"/>
                  </a:lnTo>
                  <a:lnTo>
                    <a:pt x="3934" y="1356"/>
                  </a:lnTo>
                  <a:lnTo>
                    <a:pt x="3910" y="1371"/>
                  </a:lnTo>
                  <a:lnTo>
                    <a:pt x="3899" y="1377"/>
                  </a:lnTo>
                  <a:lnTo>
                    <a:pt x="3887" y="1382"/>
                  </a:lnTo>
                  <a:lnTo>
                    <a:pt x="3873" y="1385"/>
                  </a:lnTo>
                  <a:lnTo>
                    <a:pt x="3858" y="1386"/>
                  </a:lnTo>
                  <a:lnTo>
                    <a:pt x="3851" y="1386"/>
                  </a:lnTo>
                  <a:lnTo>
                    <a:pt x="3846" y="1385"/>
                  </a:lnTo>
                  <a:lnTo>
                    <a:pt x="3840" y="1384"/>
                  </a:lnTo>
                  <a:lnTo>
                    <a:pt x="3834" y="1381"/>
                  </a:lnTo>
                  <a:lnTo>
                    <a:pt x="3825" y="1377"/>
                  </a:lnTo>
                  <a:lnTo>
                    <a:pt x="3816" y="1370"/>
                  </a:lnTo>
                  <a:lnTo>
                    <a:pt x="3807" y="1363"/>
                  </a:lnTo>
                  <a:lnTo>
                    <a:pt x="3797" y="1356"/>
                  </a:lnTo>
                  <a:lnTo>
                    <a:pt x="3788" y="1350"/>
                  </a:lnTo>
                  <a:lnTo>
                    <a:pt x="3777" y="1344"/>
                  </a:lnTo>
                  <a:lnTo>
                    <a:pt x="3777" y="1344"/>
                  </a:lnTo>
                  <a:lnTo>
                    <a:pt x="3778" y="1333"/>
                  </a:lnTo>
                  <a:lnTo>
                    <a:pt x="3779" y="1321"/>
                  </a:lnTo>
                  <a:lnTo>
                    <a:pt x="3779" y="1310"/>
                  </a:lnTo>
                  <a:lnTo>
                    <a:pt x="3779" y="1299"/>
                  </a:lnTo>
                  <a:lnTo>
                    <a:pt x="3779" y="1293"/>
                  </a:lnTo>
                  <a:lnTo>
                    <a:pt x="3778" y="1287"/>
                  </a:lnTo>
                  <a:lnTo>
                    <a:pt x="3777" y="1283"/>
                  </a:lnTo>
                  <a:lnTo>
                    <a:pt x="3774" y="1278"/>
                  </a:lnTo>
                  <a:lnTo>
                    <a:pt x="3768" y="1269"/>
                  </a:lnTo>
                  <a:lnTo>
                    <a:pt x="3761" y="1262"/>
                  </a:lnTo>
                  <a:lnTo>
                    <a:pt x="3753" y="1254"/>
                  </a:lnTo>
                  <a:lnTo>
                    <a:pt x="3745" y="1248"/>
                  </a:lnTo>
                  <a:lnTo>
                    <a:pt x="3737" y="1239"/>
                  </a:lnTo>
                  <a:lnTo>
                    <a:pt x="3731" y="1228"/>
                  </a:lnTo>
                  <a:lnTo>
                    <a:pt x="3712" y="1184"/>
                  </a:lnTo>
                  <a:lnTo>
                    <a:pt x="3693" y="1143"/>
                  </a:lnTo>
                  <a:lnTo>
                    <a:pt x="3688" y="1134"/>
                  </a:lnTo>
                  <a:lnTo>
                    <a:pt x="3682" y="1126"/>
                  </a:lnTo>
                  <a:lnTo>
                    <a:pt x="3675" y="1120"/>
                  </a:lnTo>
                  <a:lnTo>
                    <a:pt x="3668" y="1113"/>
                  </a:lnTo>
                  <a:lnTo>
                    <a:pt x="3660" y="1107"/>
                  </a:lnTo>
                  <a:lnTo>
                    <a:pt x="3650" y="1103"/>
                  </a:lnTo>
                  <a:lnTo>
                    <a:pt x="3640" y="1099"/>
                  </a:lnTo>
                  <a:lnTo>
                    <a:pt x="3628" y="1097"/>
                  </a:lnTo>
                  <a:lnTo>
                    <a:pt x="3620" y="1096"/>
                  </a:lnTo>
                  <a:lnTo>
                    <a:pt x="3612" y="1092"/>
                  </a:lnTo>
                  <a:lnTo>
                    <a:pt x="3606" y="1089"/>
                  </a:lnTo>
                  <a:lnTo>
                    <a:pt x="3600" y="1085"/>
                  </a:lnTo>
                  <a:lnTo>
                    <a:pt x="3590" y="1074"/>
                  </a:lnTo>
                  <a:lnTo>
                    <a:pt x="3580" y="1062"/>
                  </a:lnTo>
                  <a:lnTo>
                    <a:pt x="3571" y="1049"/>
                  </a:lnTo>
                  <a:lnTo>
                    <a:pt x="3560" y="1038"/>
                  </a:lnTo>
                  <a:lnTo>
                    <a:pt x="3555" y="1034"/>
                  </a:lnTo>
                  <a:lnTo>
                    <a:pt x="3548" y="1029"/>
                  </a:lnTo>
                  <a:lnTo>
                    <a:pt x="3540" y="1026"/>
                  </a:lnTo>
                  <a:lnTo>
                    <a:pt x="3532" y="1023"/>
                  </a:lnTo>
                  <a:lnTo>
                    <a:pt x="3523" y="1020"/>
                  </a:lnTo>
                  <a:lnTo>
                    <a:pt x="3515" y="1017"/>
                  </a:lnTo>
                  <a:lnTo>
                    <a:pt x="3508" y="1012"/>
                  </a:lnTo>
                  <a:lnTo>
                    <a:pt x="3501" y="1007"/>
                  </a:lnTo>
                  <a:lnTo>
                    <a:pt x="3490" y="995"/>
                  </a:lnTo>
                  <a:lnTo>
                    <a:pt x="3478" y="981"/>
                  </a:lnTo>
                  <a:lnTo>
                    <a:pt x="3471" y="976"/>
                  </a:lnTo>
                  <a:lnTo>
                    <a:pt x="3464" y="971"/>
                  </a:lnTo>
                  <a:lnTo>
                    <a:pt x="3456" y="968"/>
                  </a:lnTo>
                  <a:lnTo>
                    <a:pt x="3449" y="964"/>
                  </a:lnTo>
                  <a:lnTo>
                    <a:pt x="3443" y="961"/>
                  </a:lnTo>
                  <a:lnTo>
                    <a:pt x="3437" y="955"/>
                  </a:lnTo>
                  <a:lnTo>
                    <a:pt x="3436" y="953"/>
                  </a:lnTo>
                  <a:lnTo>
                    <a:pt x="3434" y="950"/>
                  </a:lnTo>
                  <a:lnTo>
                    <a:pt x="3432" y="946"/>
                  </a:lnTo>
                  <a:lnTo>
                    <a:pt x="3432" y="943"/>
                  </a:lnTo>
                  <a:lnTo>
                    <a:pt x="3434" y="932"/>
                  </a:lnTo>
                  <a:lnTo>
                    <a:pt x="3437" y="921"/>
                  </a:lnTo>
                  <a:lnTo>
                    <a:pt x="3441" y="913"/>
                  </a:lnTo>
                  <a:lnTo>
                    <a:pt x="3447" y="904"/>
                  </a:lnTo>
                  <a:lnTo>
                    <a:pt x="3452" y="896"/>
                  </a:lnTo>
                  <a:lnTo>
                    <a:pt x="3457" y="887"/>
                  </a:lnTo>
                  <a:lnTo>
                    <a:pt x="3460" y="877"/>
                  </a:lnTo>
                  <a:lnTo>
                    <a:pt x="3462" y="866"/>
                  </a:lnTo>
                  <a:lnTo>
                    <a:pt x="3462" y="800"/>
                  </a:lnTo>
                  <a:lnTo>
                    <a:pt x="3461" y="793"/>
                  </a:lnTo>
                  <a:lnTo>
                    <a:pt x="3460" y="787"/>
                  </a:lnTo>
                  <a:lnTo>
                    <a:pt x="3457" y="780"/>
                  </a:lnTo>
                  <a:lnTo>
                    <a:pt x="3454" y="774"/>
                  </a:lnTo>
                  <a:lnTo>
                    <a:pt x="3446" y="764"/>
                  </a:lnTo>
                  <a:lnTo>
                    <a:pt x="3437" y="755"/>
                  </a:lnTo>
                  <a:lnTo>
                    <a:pt x="3427" y="747"/>
                  </a:lnTo>
                  <a:lnTo>
                    <a:pt x="3415" y="737"/>
                  </a:lnTo>
                  <a:lnTo>
                    <a:pt x="3411" y="732"/>
                  </a:lnTo>
                  <a:lnTo>
                    <a:pt x="3405" y="727"/>
                  </a:lnTo>
                  <a:lnTo>
                    <a:pt x="3401" y="721"/>
                  </a:lnTo>
                  <a:lnTo>
                    <a:pt x="3397" y="714"/>
                  </a:lnTo>
                  <a:lnTo>
                    <a:pt x="3381" y="686"/>
                  </a:lnTo>
                  <a:lnTo>
                    <a:pt x="3368" y="660"/>
                  </a:lnTo>
                  <a:lnTo>
                    <a:pt x="3355" y="636"/>
                  </a:lnTo>
                  <a:lnTo>
                    <a:pt x="3343" y="612"/>
                  </a:lnTo>
                  <a:lnTo>
                    <a:pt x="3329" y="588"/>
                  </a:lnTo>
                  <a:lnTo>
                    <a:pt x="3316" y="566"/>
                  </a:lnTo>
                  <a:lnTo>
                    <a:pt x="3300" y="541"/>
                  </a:lnTo>
                  <a:lnTo>
                    <a:pt x="3282" y="515"/>
                  </a:lnTo>
                  <a:lnTo>
                    <a:pt x="3260" y="486"/>
                  </a:lnTo>
                  <a:lnTo>
                    <a:pt x="3242" y="460"/>
                  </a:lnTo>
                  <a:lnTo>
                    <a:pt x="3234" y="447"/>
                  </a:lnTo>
                  <a:lnTo>
                    <a:pt x="3226" y="432"/>
                  </a:lnTo>
                  <a:lnTo>
                    <a:pt x="3221" y="417"/>
                  </a:lnTo>
                  <a:lnTo>
                    <a:pt x="3214" y="399"/>
                  </a:lnTo>
                  <a:lnTo>
                    <a:pt x="3211" y="386"/>
                  </a:lnTo>
                  <a:lnTo>
                    <a:pt x="3210" y="373"/>
                  </a:lnTo>
                  <a:lnTo>
                    <a:pt x="3209" y="367"/>
                  </a:lnTo>
                  <a:lnTo>
                    <a:pt x="3208" y="361"/>
                  </a:lnTo>
                  <a:lnTo>
                    <a:pt x="3207" y="355"/>
                  </a:lnTo>
                  <a:lnTo>
                    <a:pt x="3205" y="348"/>
                  </a:lnTo>
                  <a:lnTo>
                    <a:pt x="3199" y="340"/>
                  </a:lnTo>
                  <a:lnTo>
                    <a:pt x="3193" y="332"/>
                  </a:lnTo>
                  <a:lnTo>
                    <a:pt x="3188" y="327"/>
                  </a:lnTo>
                  <a:lnTo>
                    <a:pt x="3181" y="321"/>
                  </a:lnTo>
                  <a:lnTo>
                    <a:pt x="3174" y="316"/>
                  </a:lnTo>
                  <a:lnTo>
                    <a:pt x="3167" y="313"/>
                  </a:lnTo>
                  <a:lnTo>
                    <a:pt x="3159" y="311"/>
                  </a:lnTo>
                  <a:lnTo>
                    <a:pt x="3150" y="307"/>
                  </a:lnTo>
                  <a:lnTo>
                    <a:pt x="3115" y="302"/>
                  </a:lnTo>
                  <a:lnTo>
                    <a:pt x="3076" y="296"/>
                  </a:lnTo>
                  <a:lnTo>
                    <a:pt x="3081" y="309"/>
                  </a:lnTo>
                  <a:lnTo>
                    <a:pt x="3087" y="319"/>
                  </a:lnTo>
                  <a:lnTo>
                    <a:pt x="3095" y="328"/>
                  </a:lnTo>
                  <a:lnTo>
                    <a:pt x="3105" y="338"/>
                  </a:lnTo>
                  <a:lnTo>
                    <a:pt x="3099" y="345"/>
                  </a:lnTo>
                  <a:lnTo>
                    <a:pt x="3093" y="350"/>
                  </a:lnTo>
                  <a:lnTo>
                    <a:pt x="3087" y="355"/>
                  </a:lnTo>
                  <a:lnTo>
                    <a:pt x="3080" y="358"/>
                  </a:lnTo>
                  <a:lnTo>
                    <a:pt x="3073" y="362"/>
                  </a:lnTo>
                  <a:lnTo>
                    <a:pt x="3066" y="364"/>
                  </a:lnTo>
                  <a:lnTo>
                    <a:pt x="3060" y="365"/>
                  </a:lnTo>
                  <a:lnTo>
                    <a:pt x="3052" y="366"/>
                  </a:lnTo>
                  <a:lnTo>
                    <a:pt x="3020" y="369"/>
                  </a:lnTo>
                  <a:lnTo>
                    <a:pt x="2986" y="371"/>
                  </a:lnTo>
                  <a:lnTo>
                    <a:pt x="2980" y="372"/>
                  </a:lnTo>
                  <a:lnTo>
                    <a:pt x="2976" y="373"/>
                  </a:lnTo>
                  <a:lnTo>
                    <a:pt x="2972" y="375"/>
                  </a:lnTo>
                  <a:lnTo>
                    <a:pt x="2968" y="378"/>
                  </a:lnTo>
                  <a:lnTo>
                    <a:pt x="2961" y="383"/>
                  </a:lnTo>
                  <a:lnTo>
                    <a:pt x="2955" y="389"/>
                  </a:lnTo>
                  <a:lnTo>
                    <a:pt x="2949" y="396"/>
                  </a:lnTo>
                  <a:lnTo>
                    <a:pt x="2942" y="400"/>
                  </a:lnTo>
                  <a:lnTo>
                    <a:pt x="2938" y="403"/>
                  </a:lnTo>
                  <a:lnTo>
                    <a:pt x="2934" y="405"/>
                  </a:lnTo>
                  <a:lnTo>
                    <a:pt x="2929" y="406"/>
                  </a:lnTo>
                  <a:lnTo>
                    <a:pt x="2925" y="406"/>
                  </a:lnTo>
                  <a:lnTo>
                    <a:pt x="2917" y="405"/>
                  </a:lnTo>
                  <a:lnTo>
                    <a:pt x="2909" y="401"/>
                  </a:lnTo>
                  <a:lnTo>
                    <a:pt x="2903" y="398"/>
                  </a:lnTo>
                  <a:lnTo>
                    <a:pt x="2898" y="393"/>
                  </a:lnTo>
                  <a:lnTo>
                    <a:pt x="2891" y="388"/>
                  </a:lnTo>
                  <a:lnTo>
                    <a:pt x="2885" y="384"/>
                  </a:lnTo>
                  <a:lnTo>
                    <a:pt x="2878" y="381"/>
                  </a:lnTo>
                  <a:lnTo>
                    <a:pt x="2869" y="380"/>
                  </a:lnTo>
                  <a:lnTo>
                    <a:pt x="2864" y="381"/>
                  </a:lnTo>
                  <a:lnTo>
                    <a:pt x="2858" y="382"/>
                  </a:lnTo>
                  <a:lnTo>
                    <a:pt x="2854" y="384"/>
                  </a:lnTo>
                  <a:lnTo>
                    <a:pt x="2849" y="387"/>
                  </a:lnTo>
                  <a:lnTo>
                    <a:pt x="2843" y="389"/>
                  </a:lnTo>
                  <a:lnTo>
                    <a:pt x="2839" y="391"/>
                  </a:lnTo>
                  <a:lnTo>
                    <a:pt x="2833" y="392"/>
                  </a:lnTo>
                  <a:lnTo>
                    <a:pt x="2827" y="393"/>
                  </a:lnTo>
                  <a:lnTo>
                    <a:pt x="2799" y="393"/>
                  </a:lnTo>
                  <a:lnTo>
                    <a:pt x="2796" y="366"/>
                  </a:lnTo>
                  <a:lnTo>
                    <a:pt x="2791" y="341"/>
                  </a:lnTo>
                  <a:lnTo>
                    <a:pt x="2787" y="319"/>
                  </a:lnTo>
                  <a:lnTo>
                    <a:pt x="2781" y="296"/>
                  </a:lnTo>
                  <a:lnTo>
                    <a:pt x="2778" y="275"/>
                  </a:lnTo>
                  <a:lnTo>
                    <a:pt x="2773" y="252"/>
                  </a:lnTo>
                  <a:lnTo>
                    <a:pt x="2771" y="227"/>
                  </a:lnTo>
                  <a:lnTo>
                    <a:pt x="2771" y="200"/>
                  </a:lnTo>
                  <a:lnTo>
                    <a:pt x="2761" y="199"/>
                  </a:lnTo>
                  <a:lnTo>
                    <a:pt x="2752" y="196"/>
                  </a:lnTo>
                  <a:lnTo>
                    <a:pt x="2743" y="193"/>
                  </a:lnTo>
                  <a:lnTo>
                    <a:pt x="2735" y="188"/>
                  </a:lnTo>
                  <a:lnTo>
                    <a:pt x="2727" y="185"/>
                  </a:lnTo>
                  <a:lnTo>
                    <a:pt x="2719" y="182"/>
                  </a:lnTo>
                  <a:lnTo>
                    <a:pt x="2710" y="178"/>
                  </a:lnTo>
                  <a:lnTo>
                    <a:pt x="2699" y="177"/>
                  </a:lnTo>
                  <a:lnTo>
                    <a:pt x="2688" y="179"/>
                  </a:lnTo>
                  <a:lnTo>
                    <a:pt x="2679" y="183"/>
                  </a:lnTo>
                  <a:lnTo>
                    <a:pt x="2669" y="186"/>
                  </a:lnTo>
                  <a:lnTo>
                    <a:pt x="2658" y="187"/>
                  </a:lnTo>
                  <a:lnTo>
                    <a:pt x="2655" y="187"/>
                  </a:lnTo>
                  <a:lnTo>
                    <a:pt x="2653" y="186"/>
                  </a:lnTo>
                  <a:lnTo>
                    <a:pt x="2652" y="184"/>
                  </a:lnTo>
                  <a:lnTo>
                    <a:pt x="2651" y="183"/>
                  </a:lnTo>
                  <a:lnTo>
                    <a:pt x="2649" y="178"/>
                  </a:lnTo>
                  <a:lnTo>
                    <a:pt x="2645" y="175"/>
                  </a:lnTo>
                  <a:lnTo>
                    <a:pt x="2645" y="103"/>
                  </a:lnTo>
                  <a:lnTo>
                    <a:pt x="2619" y="103"/>
                  </a:lnTo>
                  <a:lnTo>
                    <a:pt x="2607" y="109"/>
                  </a:lnTo>
                  <a:lnTo>
                    <a:pt x="2593" y="114"/>
                  </a:lnTo>
                  <a:lnTo>
                    <a:pt x="2588" y="102"/>
                  </a:lnTo>
                  <a:lnTo>
                    <a:pt x="2584" y="92"/>
                  </a:lnTo>
                  <a:lnTo>
                    <a:pt x="2582" y="86"/>
                  </a:lnTo>
                  <a:lnTo>
                    <a:pt x="2579" y="82"/>
                  </a:lnTo>
                  <a:lnTo>
                    <a:pt x="2576" y="79"/>
                  </a:lnTo>
                  <a:lnTo>
                    <a:pt x="2571" y="75"/>
                  </a:lnTo>
                  <a:lnTo>
                    <a:pt x="2566" y="73"/>
                  </a:lnTo>
                  <a:lnTo>
                    <a:pt x="2561" y="72"/>
                  </a:lnTo>
                  <a:lnTo>
                    <a:pt x="2556" y="72"/>
                  </a:lnTo>
                  <a:lnTo>
                    <a:pt x="2551" y="72"/>
                  </a:lnTo>
                  <a:lnTo>
                    <a:pt x="2547" y="72"/>
                  </a:lnTo>
                  <a:lnTo>
                    <a:pt x="2541" y="72"/>
                  </a:lnTo>
                  <a:lnTo>
                    <a:pt x="2536" y="71"/>
                  </a:lnTo>
                  <a:lnTo>
                    <a:pt x="2533" y="68"/>
                  </a:lnTo>
                  <a:lnTo>
                    <a:pt x="2525" y="60"/>
                  </a:lnTo>
                  <a:lnTo>
                    <a:pt x="2519" y="52"/>
                  </a:lnTo>
                  <a:lnTo>
                    <a:pt x="2515" y="43"/>
                  </a:lnTo>
                  <a:lnTo>
                    <a:pt x="2510" y="34"/>
                  </a:lnTo>
                  <a:lnTo>
                    <a:pt x="2506" y="24"/>
                  </a:lnTo>
                  <a:lnTo>
                    <a:pt x="2501" y="16"/>
                  </a:lnTo>
                  <a:lnTo>
                    <a:pt x="2496" y="8"/>
                  </a:lnTo>
                  <a:lnTo>
                    <a:pt x="2488" y="0"/>
                  </a:lnTo>
                  <a:lnTo>
                    <a:pt x="2488" y="0"/>
                  </a:lnTo>
                  <a:lnTo>
                    <a:pt x="2462" y="6"/>
                  </a:lnTo>
                  <a:lnTo>
                    <a:pt x="2440" y="9"/>
                  </a:lnTo>
                  <a:lnTo>
                    <a:pt x="2430" y="13"/>
                  </a:lnTo>
                  <a:lnTo>
                    <a:pt x="2420" y="17"/>
                  </a:lnTo>
                  <a:lnTo>
                    <a:pt x="2409" y="24"/>
                  </a:lnTo>
                  <a:lnTo>
                    <a:pt x="2400" y="33"/>
                  </a:lnTo>
                  <a:lnTo>
                    <a:pt x="2394" y="41"/>
                  </a:lnTo>
                  <a:lnTo>
                    <a:pt x="2387" y="49"/>
                  </a:lnTo>
                  <a:lnTo>
                    <a:pt x="2381" y="58"/>
                  </a:lnTo>
                  <a:lnTo>
                    <a:pt x="2378" y="68"/>
                  </a:lnTo>
                  <a:lnTo>
                    <a:pt x="2377" y="84"/>
                  </a:lnTo>
                  <a:lnTo>
                    <a:pt x="2376" y="100"/>
                  </a:lnTo>
                  <a:lnTo>
                    <a:pt x="2374" y="107"/>
                  </a:lnTo>
                  <a:lnTo>
                    <a:pt x="2372" y="111"/>
                  </a:lnTo>
                  <a:lnTo>
                    <a:pt x="2371" y="114"/>
                  </a:lnTo>
                  <a:lnTo>
                    <a:pt x="2369" y="115"/>
                  </a:lnTo>
                  <a:lnTo>
                    <a:pt x="2365" y="116"/>
                  </a:lnTo>
                  <a:lnTo>
                    <a:pt x="2362" y="117"/>
                  </a:lnTo>
                  <a:lnTo>
                    <a:pt x="2355" y="114"/>
                  </a:lnTo>
                  <a:lnTo>
                    <a:pt x="2349" y="110"/>
                  </a:lnTo>
                  <a:lnTo>
                    <a:pt x="2334" y="114"/>
                  </a:lnTo>
                  <a:lnTo>
                    <a:pt x="2332" y="123"/>
                  </a:lnTo>
                  <a:lnTo>
                    <a:pt x="2331" y="133"/>
                  </a:lnTo>
                  <a:lnTo>
                    <a:pt x="2329" y="142"/>
                  </a:lnTo>
                  <a:lnTo>
                    <a:pt x="2325" y="150"/>
                  </a:lnTo>
                  <a:lnTo>
                    <a:pt x="2320" y="157"/>
                  </a:lnTo>
                  <a:lnTo>
                    <a:pt x="2314" y="162"/>
                  </a:lnTo>
                  <a:lnTo>
                    <a:pt x="2310" y="165"/>
                  </a:lnTo>
                  <a:lnTo>
                    <a:pt x="2306" y="167"/>
                  </a:lnTo>
                  <a:lnTo>
                    <a:pt x="2302" y="168"/>
                  </a:lnTo>
                  <a:lnTo>
                    <a:pt x="2297" y="168"/>
                  </a:lnTo>
                  <a:lnTo>
                    <a:pt x="2281" y="168"/>
                  </a:lnTo>
                  <a:lnTo>
                    <a:pt x="2265" y="167"/>
                  </a:lnTo>
                  <a:lnTo>
                    <a:pt x="2258" y="165"/>
                  </a:lnTo>
                  <a:lnTo>
                    <a:pt x="2252" y="161"/>
                  </a:lnTo>
                  <a:lnTo>
                    <a:pt x="2250" y="159"/>
                  </a:lnTo>
                  <a:lnTo>
                    <a:pt x="2249" y="156"/>
                  </a:lnTo>
                  <a:lnTo>
                    <a:pt x="2248" y="152"/>
                  </a:lnTo>
                  <a:lnTo>
                    <a:pt x="2246" y="149"/>
                  </a:lnTo>
                  <a:lnTo>
                    <a:pt x="2245" y="130"/>
                  </a:lnTo>
                  <a:lnTo>
                    <a:pt x="2246" y="113"/>
                  </a:lnTo>
                  <a:lnTo>
                    <a:pt x="2245" y="105"/>
                  </a:lnTo>
                  <a:lnTo>
                    <a:pt x="2244" y="97"/>
                  </a:lnTo>
                  <a:lnTo>
                    <a:pt x="2242" y="89"/>
                  </a:lnTo>
                  <a:lnTo>
                    <a:pt x="2237" y="81"/>
                  </a:lnTo>
                  <a:lnTo>
                    <a:pt x="2226" y="88"/>
                  </a:lnTo>
                  <a:lnTo>
                    <a:pt x="2217" y="93"/>
                  </a:lnTo>
                  <a:lnTo>
                    <a:pt x="2212" y="97"/>
                  </a:lnTo>
                  <a:lnTo>
                    <a:pt x="2207" y="99"/>
                  </a:lnTo>
                  <a:lnTo>
                    <a:pt x="2201" y="100"/>
                  </a:lnTo>
                  <a:lnTo>
                    <a:pt x="2195" y="100"/>
                  </a:lnTo>
                  <a:lnTo>
                    <a:pt x="2185" y="100"/>
                  </a:lnTo>
                  <a:lnTo>
                    <a:pt x="2176" y="98"/>
                  </a:lnTo>
                  <a:lnTo>
                    <a:pt x="2167" y="94"/>
                  </a:lnTo>
                  <a:lnTo>
                    <a:pt x="2159" y="91"/>
                  </a:lnTo>
                  <a:lnTo>
                    <a:pt x="2151" y="88"/>
                  </a:lnTo>
                  <a:lnTo>
                    <a:pt x="2143" y="84"/>
                  </a:lnTo>
                  <a:lnTo>
                    <a:pt x="2134" y="82"/>
                  </a:lnTo>
                  <a:lnTo>
                    <a:pt x="2124" y="81"/>
                  </a:lnTo>
                  <a:lnTo>
                    <a:pt x="2117" y="82"/>
                  </a:lnTo>
                  <a:lnTo>
                    <a:pt x="2112" y="83"/>
                  </a:lnTo>
                  <a:lnTo>
                    <a:pt x="2106" y="84"/>
                  </a:lnTo>
                  <a:lnTo>
                    <a:pt x="2100" y="86"/>
                  </a:lnTo>
                  <a:lnTo>
                    <a:pt x="2089" y="91"/>
                  </a:lnTo>
                  <a:lnTo>
                    <a:pt x="2079" y="98"/>
                  </a:lnTo>
                  <a:lnTo>
                    <a:pt x="2070" y="103"/>
                  </a:lnTo>
                  <a:lnTo>
                    <a:pt x="2058" y="108"/>
                  </a:lnTo>
                  <a:lnTo>
                    <a:pt x="2053" y="110"/>
                  </a:lnTo>
                  <a:lnTo>
                    <a:pt x="2047" y="111"/>
                  </a:lnTo>
                  <a:lnTo>
                    <a:pt x="2041" y="113"/>
                  </a:lnTo>
                  <a:lnTo>
                    <a:pt x="2035" y="114"/>
                  </a:lnTo>
                  <a:lnTo>
                    <a:pt x="2021" y="107"/>
                  </a:lnTo>
                  <a:lnTo>
                    <a:pt x="2009" y="100"/>
                  </a:lnTo>
                  <a:lnTo>
                    <a:pt x="2002" y="101"/>
                  </a:lnTo>
                  <a:lnTo>
                    <a:pt x="1995" y="102"/>
                  </a:lnTo>
                  <a:lnTo>
                    <a:pt x="1989" y="106"/>
                  </a:lnTo>
                  <a:lnTo>
                    <a:pt x="1984" y="108"/>
                  </a:lnTo>
                  <a:lnTo>
                    <a:pt x="1975" y="117"/>
                  </a:lnTo>
                  <a:lnTo>
                    <a:pt x="1965" y="126"/>
                  </a:lnTo>
                  <a:lnTo>
                    <a:pt x="1956" y="135"/>
                  </a:lnTo>
                  <a:lnTo>
                    <a:pt x="1946" y="144"/>
                  </a:lnTo>
                  <a:lnTo>
                    <a:pt x="1941" y="148"/>
                  </a:lnTo>
                  <a:lnTo>
                    <a:pt x="1935" y="150"/>
                  </a:lnTo>
                  <a:lnTo>
                    <a:pt x="1929" y="151"/>
                  </a:lnTo>
                  <a:lnTo>
                    <a:pt x="1921" y="152"/>
                  </a:lnTo>
                  <a:lnTo>
                    <a:pt x="1910" y="151"/>
                  </a:lnTo>
                  <a:lnTo>
                    <a:pt x="1901" y="150"/>
                  </a:lnTo>
                  <a:lnTo>
                    <a:pt x="1895" y="148"/>
                  </a:lnTo>
                  <a:lnTo>
                    <a:pt x="1892" y="145"/>
                  </a:lnTo>
                  <a:lnTo>
                    <a:pt x="1887" y="143"/>
                  </a:lnTo>
                  <a:lnTo>
                    <a:pt x="1883" y="139"/>
                  </a:lnTo>
                  <a:lnTo>
                    <a:pt x="1877" y="131"/>
                  </a:lnTo>
                  <a:lnTo>
                    <a:pt x="1874" y="120"/>
                  </a:lnTo>
                  <a:lnTo>
                    <a:pt x="1871" y="117"/>
                  </a:lnTo>
                  <a:lnTo>
                    <a:pt x="1869" y="114"/>
                  </a:lnTo>
                  <a:lnTo>
                    <a:pt x="1866" y="111"/>
                  </a:lnTo>
                  <a:lnTo>
                    <a:pt x="1861" y="110"/>
                  </a:lnTo>
                  <a:lnTo>
                    <a:pt x="1854" y="111"/>
                  </a:lnTo>
                  <a:lnTo>
                    <a:pt x="1850" y="114"/>
                  </a:lnTo>
                  <a:lnTo>
                    <a:pt x="1845" y="116"/>
                  </a:lnTo>
                  <a:lnTo>
                    <a:pt x="1841" y="120"/>
                  </a:lnTo>
                  <a:lnTo>
                    <a:pt x="1836" y="125"/>
                  </a:lnTo>
                  <a:lnTo>
                    <a:pt x="1833" y="128"/>
                  </a:lnTo>
                  <a:lnTo>
                    <a:pt x="1827" y="133"/>
                  </a:lnTo>
                  <a:lnTo>
                    <a:pt x="1822" y="136"/>
                  </a:lnTo>
                  <a:lnTo>
                    <a:pt x="1815" y="137"/>
                  </a:lnTo>
                  <a:lnTo>
                    <a:pt x="1808" y="139"/>
                  </a:lnTo>
                  <a:lnTo>
                    <a:pt x="1805" y="140"/>
                  </a:lnTo>
                  <a:lnTo>
                    <a:pt x="1801" y="141"/>
                  </a:lnTo>
                  <a:lnTo>
                    <a:pt x="1799" y="143"/>
                  </a:lnTo>
                  <a:lnTo>
                    <a:pt x="1797" y="145"/>
                  </a:lnTo>
                  <a:lnTo>
                    <a:pt x="1793" y="152"/>
                  </a:lnTo>
                  <a:lnTo>
                    <a:pt x="1791" y="159"/>
                  </a:lnTo>
                  <a:lnTo>
                    <a:pt x="1790" y="166"/>
                  </a:lnTo>
                  <a:lnTo>
                    <a:pt x="1789" y="173"/>
                  </a:lnTo>
                  <a:lnTo>
                    <a:pt x="1789" y="179"/>
                  </a:lnTo>
                  <a:lnTo>
                    <a:pt x="1788" y="186"/>
                  </a:lnTo>
                  <a:lnTo>
                    <a:pt x="1786" y="193"/>
                  </a:lnTo>
                  <a:lnTo>
                    <a:pt x="1783" y="200"/>
                  </a:lnTo>
                  <a:lnTo>
                    <a:pt x="1780" y="208"/>
                  </a:lnTo>
                  <a:lnTo>
                    <a:pt x="1775" y="214"/>
                  </a:lnTo>
                  <a:lnTo>
                    <a:pt x="1771" y="220"/>
                  </a:lnTo>
                  <a:lnTo>
                    <a:pt x="1765" y="226"/>
                  </a:lnTo>
                  <a:lnTo>
                    <a:pt x="1759" y="230"/>
                  </a:lnTo>
                  <a:lnTo>
                    <a:pt x="1754" y="235"/>
                  </a:lnTo>
                  <a:lnTo>
                    <a:pt x="1748" y="239"/>
                  </a:lnTo>
                  <a:lnTo>
                    <a:pt x="1741" y="243"/>
                  </a:lnTo>
                  <a:lnTo>
                    <a:pt x="1728" y="248"/>
                  </a:lnTo>
                  <a:lnTo>
                    <a:pt x="1713" y="252"/>
                  </a:lnTo>
                  <a:lnTo>
                    <a:pt x="1697" y="254"/>
                  </a:lnTo>
                  <a:lnTo>
                    <a:pt x="1681" y="255"/>
                  </a:lnTo>
                  <a:lnTo>
                    <a:pt x="1647" y="255"/>
                  </a:lnTo>
                  <a:lnTo>
                    <a:pt x="1618" y="255"/>
                  </a:lnTo>
                  <a:lnTo>
                    <a:pt x="1603" y="255"/>
                  </a:lnTo>
                  <a:lnTo>
                    <a:pt x="1588" y="254"/>
                  </a:lnTo>
                  <a:lnTo>
                    <a:pt x="1572" y="252"/>
                  </a:lnTo>
                  <a:lnTo>
                    <a:pt x="1555" y="248"/>
                  </a:lnTo>
                  <a:lnTo>
                    <a:pt x="1545" y="245"/>
                  </a:lnTo>
                  <a:lnTo>
                    <a:pt x="1536" y="241"/>
                  </a:lnTo>
                  <a:lnTo>
                    <a:pt x="1532" y="238"/>
                  </a:lnTo>
                  <a:lnTo>
                    <a:pt x="1527" y="237"/>
                  </a:lnTo>
                  <a:lnTo>
                    <a:pt x="1523" y="236"/>
                  </a:lnTo>
                  <a:lnTo>
                    <a:pt x="1517" y="236"/>
                  </a:lnTo>
                  <a:lnTo>
                    <a:pt x="1508" y="236"/>
                  </a:lnTo>
                  <a:lnTo>
                    <a:pt x="1500" y="237"/>
                  </a:lnTo>
                  <a:lnTo>
                    <a:pt x="1492" y="239"/>
                  </a:lnTo>
                  <a:lnTo>
                    <a:pt x="1485" y="242"/>
                  </a:lnTo>
                  <a:lnTo>
                    <a:pt x="1472" y="248"/>
                  </a:lnTo>
                  <a:lnTo>
                    <a:pt x="1459" y="256"/>
                  </a:lnTo>
                  <a:lnTo>
                    <a:pt x="1447" y="264"/>
                  </a:lnTo>
                  <a:lnTo>
                    <a:pt x="1433" y="272"/>
                  </a:lnTo>
                  <a:lnTo>
                    <a:pt x="1425" y="275"/>
                  </a:lnTo>
                  <a:lnTo>
                    <a:pt x="1418" y="278"/>
                  </a:lnTo>
                  <a:lnTo>
                    <a:pt x="1409" y="279"/>
                  </a:lnTo>
                  <a:lnTo>
                    <a:pt x="1401" y="280"/>
                  </a:lnTo>
                  <a:lnTo>
                    <a:pt x="1406" y="289"/>
                  </a:lnTo>
                  <a:lnTo>
                    <a:pt x="1410" y="296"/>
                  </a:lnTo>
                  <a:lnTo>
                    <a:pt x="1413" y="304"/>
                  </a:lnTo>
                  <a:lnTo>
                    <a:pt x="1414" y="313"/>
                  </a:lnTo>
                  <a:lnTo>
                    <a:pt x="1413" y="322"/>
                  </a:lnTo>
                  <a:lnTo>
                    <a:pt x="1413" y="330"/>
                  </a:lnTo>
                  <a:lnTo>
                    <a:pt x="1413" y="335"/>
                  </a:lnTo>
                  <a:lnTo>
                    <a:pt x="1413" y="338"/>
                  </a:lnTo>
                  <a:lnTo>
                    <a:pt x="1415" y="341"/>
                  </a:lnTo>
                  <a:lnTo>
                    <a:pt x="1417" y="345"/>
                  </a:lnTo>
                  <a:lnTo>
                    <a:pt x="1422" y="348"/>
                  </a:lnTo>
                  <a:lnTo>
                    <a:pt x="1426" y="352"/>
                  </a:lnTo>
                  <a:lnTo>
                    <a:pt x="1432" y="353"/>
                  </a:lnTo>
                  <a:lnTo>
                    <a:pt x="1436" y="355"/>
                  </a:lnTo>
                  <a:lnTo>
                    <a:pt x="1441" y="357"/>
                  </a:lnTo>
                  <a:lnTo>
                    <a:pt x="1446" y="359"/>
                  </a:lnTo>
                  <a:lnTo>
                    <a:pt x="1450" y="363"/>
                  </a:lnTo>
                  <a:lnTo>
                    <a:pt x="1452" y="367"/>
                  </a:lnTo>
                  <a:lnTo>
                    <a:pt x="1456" y="374"/>
                  </a:lnTo>
                  <a:lnTo>
                    <a:pt x="1457" y="381"/>
                  </a:lnTo>
                  <a:lnTo>
                    <a:pt x="1457" y="388"/>
                  </a:lnTo>
                  <a:lnTo>
                    <a:pt x="1457" y="393"/>
                  </a:lnTo>
                  <a:lnTo>
                    <a:pt x="1457" y="407"/>
                  </a:lnTo>
                  <a:lnTo>
                    <a:pt x="1459" y="422"/>
                  </a:lnTo>
                  <a:lnTo>
                    <a:pt x="1461" y="427"/>
                  </a:lnTo>
                  <a:lnTo>
                    <a:pt x="1465" y="433"/>
                  </a:lnTo>
                  <a:lnTo>
                    <a:pt x="1468" y="438"/>
                  </a:lnTo>
                  <a:lnTo>
                    <a:pt x="1473" y="441"/>
                  </a:lnTo>
                  <a:lnTo>
                    <a:pt x="1477" y="446"/>
                  </a:lnTo>
                  <a:lnTo>
                    <a:pt x="1481" y="450"/>
                  </a:lnTo>
                  <a:lnTo>
                    <a:pt x="1485" y="455"/>
                  </a:lnTo>
                  <a:lnTo>
                    <a:pt x="1487" y="460"/>
                  </a:lnTo>
                  <a:lnTo>
                    <a:pt x="1493" y="477"/>
                  </a:lnTo>
                  <a:lnTo>
                    <a:pt x="1498" y="493"/>
                  </a:lnTo>
                  <a:lnTo>
                    <a:pt x="1500" y="500"/>
                  </a:lnTo>
                  <a:lnTo>
                    <a:pt x="1504" y="506"/>
                  </a:lnTo>
                  <a:lnTo>
                    <a:pt x="1509" y="511"/>
                  </a:lnTo>
                  <a:lnTo>
                    <a:pt x="1517" y="515"/>
                  </a:lnTo>
                  <a:lnTo>
                    <a:pt x="1541" y="525"/>
                  </a:lnTo>
                  <a:lnTo>
                    <a:pt x="1561" y="532"/>
                  </a:lnTo>
                  <a:lnTo>
                    <a:pt x="1583" y="540"/>
                  </a:lnTo>
                  <a:lnTo>
                    <a:pt x="1606" y="548"/>
                  </a:lnTo>
                  <a:lnTo>
                    <a:pt x="1594" y="572"/>
                  </a:lnTo>
                  <a:lnTo>
                    <a:pt x="1581" y="595"/>
                  </a:lnTo>
                  <a:lnTo>
                    <a:pt x="1577" y="606"/>
                  </a:lnTo>
                  <a:lnTo>
                    <a:pt x="1572" y="618"/>
                  </a:lnTo>
                  <a:lnTo>
                    <a:pt x="1569" y="631"/>
                  </a:lnTo>
                  <a:lnTo>
                    <a:pt x="1568" y="645"/>
                  </a:lnTo>
                  <a:lnTo>
                    <a:pt x="1569" y="654"/>
                  </a:lnTo>
                  <a:lnTo>
                    <a:pt x="1571" y="663"/>
                  </a:lnTo>
                  <a:lnTo>
                    <a:pt x="1575" y="670"/>
                  </a:lnTo>
                  <a:lnTo>
                    <a:pt x="1578" y="678"/>
                  </a:lnTo>
                  <a:lnTo>
                    <a:pt x="1588" y="690"/>
                  </a:lnTo>
                  <a:lnTo>
                    <a:pt x="1601" y="703"/>
                  </a:lnTo>
                  <a:lnTo>
                    <a:pt x="1612" y="714"/>
                  </a:lnTo>
                  <a:lnTo>
                    <a:pt x="1622" y="728"/>
                  </a:lnTo>
                  <a:lnTo>
                    <a:pt x="1627" y="734"/>
                  </a:lnTo>
                  <a:lnTo>
                    <a:pt x="1630" y="742"/>
                  </a:lnTo>
                  <a:lnTo>
                    <a:pt x="1631" y="750"/>
                  </a:lnTo>
                  <a:lnTo>
                    <a:pt x="1632" y="759"/>
                  </a:lnTo>
                  <a:lnTo>
                    <a:pt x="1629" y="766"/>
                  </a:lnTo>
                  <a:lnTo>
                    <a:pt x="1626" y="772"/>
                  </a:lnTo>
                  <a:lnTo>
                    <a:pt x="1627" y="779"/>
                  </a:lnTo>
                  <a:lnTo>
                    <a:pt x="1629" y="784"/>
                  </a:lnTo>
                  <a:lnTo>
                    <a:pt x="1631" y="790"/>
                  </a:lnTo>
                  <a:lnTo>
                    <a:pt x="1634" y="795"/>
                  </a:lnTo>
                  <a:lnTo>
                    <a:pt x="1637" y="800"/>
                  </a:lnTo>
                  <a:lnTo>
                    <a:pt x="1639" y="805"/>
                  </a:lnTo>
                  <a:lnTo>
                    <a:pt x="1641" y="810"/>
                  </a:lnTo>
                  <a:lnTo>
                    <a:pt x="1643" y="817"/>
                  </a:lnTo>
                  <a:lnTo>
                    <a:pt x="1639" y="833"/>
                  </a:lnTo>
                  <a:lnTo>
                    <a:pt x="1636" y="849"/>
                  </a:lnTo>
                  <a:lnTo>
                    <a:pt x="1637" y="855"/>
                  </a:lnTo>
                  <a:lnTo>
                    <a:pt x="1639" y="859"/>
                  </a:lnTo>
                  <a:lnTo>
                    <a:pt x="1644" y="862"/>
                  </a:lnTo>
                  <a:lnTo>
                    <a:pt x="1648" y="865"/>
                  </a:lnTo>
                  <a:lnTo>
                    <a:pt x="1660" y="869"/>
                  </a:lnTo>
                  <a:lnTo>
                    <a:pt x="1671" y="875"/>
                  </a:lnTo>
                  <a:lnTo>
                    <a:pt x="1674" y="878"/>
                  </a:lnTo>
                  <a:lnTo>
                    <a:pt x="1677" y="882"/>
                  </a:lnTo>
                  <a:lnTo>
                    <a:pt x="1677" y="886"/>
                  </a:lnTo>
                  <a:lnTo>
                    <a:pt x="1677" y="891"/>
                  </a:lnTo>
                  <a:lnTo>
                    <a:pt x="1675" y="901"/>
                  </a:lnTo>
                  <a:lnTo>
                    <a:pt x="1674" y="911"/>
                  </a:lnTo>
                  <a:lnTo>
                    <a:pt x="1674" y="971"/>
                  </a:lnTo>
                  <a:lnTo>
                    <a:pt x="1674" y="977"/>
                  </a:lnTo>
                  <a:lnTo>
                    <a:pt x="1677" y="983"/>
                  </a:lnTo>
                  <a:lnTo>
                    <a:pt x="1679" y="988"/>
                  </a:lnTo>
                  <a:lnTo>
                    <a:pt x="1681" y="994"/>
                  </a:lnTo>
                  <a:lnTo>
                    <a:pt x="1683" y="998"/>
                  </a:lnTo>
                  <a:lnTo>
                    <a:pt x="1686" y="1004"/>
                  </a:lnTo>
                  <a:lnTo>
                    <a:pt x="1687" y="1010"/>
                  </a:lnTo>
                  <a:lnTo>
                    <a:pt x="1687" y="1017"/>
                  </a:lnTo>
                  <a:lnTo>
                    <a:pt x="1687" y="1021"/>
                  </a:lnTo>
                  <a:lnTo>
                    <a:pt x="1685" y="1026"/>
                  </a:lnTo>
                  <a:lnTo>
                    <a:pt x="1682" y="1029"/>
                  </a:lnTo>
                  <a:lnTo>
                    <a:pt x="1679" y="1031"/>
                  </a:lnTo>
                  <a:lnTo>
                    <a:pt x="1671" y="1037"/>
                  </a:lnTo>
                  <a:lnTo>
                    <a:pt x="1662" y="1040"/>
                  </a:lnTo>
                  <a:lnTo>
                    <a:pt x="1652" y="1045"/>
                  </a:lnTo>
                  <a:lnTo>
                    <a:pt x="1644" y="1049"/>
                  </a:lnTo>
                  <a:lnTo>
                    <a:pt x="1640" y="1053"/>
                  </a:lnTo>
                  <a:lnTo>
                    <a:pt x="1638" y="1056"/>
                  </a:lnTo>
                  <a:lnTo>
                    <a:pt x="1636" y="1060"/>
                  </a:lnTo>
                  <a:lnTo>
                    <a:pt x="1636" y="1065"/>
                  </a:lnTo>
                  <a:lnTo>
                    <a:pt x="1636" y="1071"/>
                  </a:lnTo>
                  <a:lnTo>
                    <a:pt x="1638" y="1077"/>
                  </a:lnTo>
                  <a:lnTo>
                    <a:pt x="1640" y="1082"/>
                  </a:lnTo>
                  <a:lnTo>
                    <a:pt x="1644" y="1088"/>
                  </a:lnTo>
                  <a:lnTo>
                    <a:pt x="1649" y="1098"/>
                  </a:lnTo>
                  <a:lnTo>
                    <a:pt x="1655" y="1109"/>
                  </a:lnTo>
                  <a:lnTo>
                    <a:pt x="1660" y="1131"/>
                  </a:lnTo>
                  <a:lnTo>
                    <a:pt x="1663" y="1150"/>
                  </a:lnTo>
                  <a:lnTo>
                    <a:pt x="1664" y="1169"/>
                  </a:lnTo>
                  <a:lnTo>
                    <a:pt x="1664" y="1188"/>
                  </a:lnTo>
                  <a:lnTo>
                    <a:pt x="1664" y="1207"/>
                  </a:lnTo>
                  <a:lnTo>
                    <a:pt x="1665" y="1225"/>
                  </a:lnTo>
                  <a:lnTo>
                    <a:pt x="1666" y="1245"/>
                  </a:lnTo>
                  <a:lnTo>
                    <a:pt x="1671" y="1267"/>
                  </a:lnTo>
                  <a:lnTo>
                    <a:pt x="1680" y="1264"/>
                  </a:lnTo>
                  <a:lnTo>
                    <a:pt x="1690" y="1261"/>
                  </a:lnTo>
                  <a:lnTo>
                    <a:pt x="1700" y="1261"/>
                  </a:lnTo>
                  <a:lnTo>
                    <a:pt x="1711" y="1264"/>
                  </a:lnTo>
                  <a:lnTo>
                    <a:pt x="1720" y="1268"/>
                  </a:lnTo>
                  <a:lnTo>
                    <a:pt x="1728" y="1273"/>
                  </a:lnTo>
                  <a:lnTo>
                    <a:pt x="1734" y="1279"/>
                  </a:lnTo>
                  <a:lnTo>
                    <a:pt x="1740" y="1287"/>
                  </a:lnTo>
                  <a:lnTo>
                    <a:pt x="1742" y="1292"/>
                  </a:lnTo>
                  <a:lnTo>
                    <a:pt x="1743" y="1296"/>
                  </a:lnTo>
                  <a:lnTo>
                    <a:pt x="1745" y="1301"/>
                  </a:lnTo>
                  <a:lnTo>
                    <a:pt x="1745" y="1305"/>
                  </a:lnTo>
                  <a:lnTo>
                    <a:pt x="1745" y="1312"/>
                  </a:lnTo>
                  <a:lnTo>
                    <a:pt x="1743" y="1317"/>
                  </a:lnTo>
                  <a:lnTo>
                    <a:pt x="1741" y="1321"/>
                  </a:lnTo>
                  <a:lnTo>
                    <a:pt x="1739" y="1326"/>
                  </a:lnTo>
                  <a:lnTo>
                    <a:pt x="1731" y="1333"/>
                  </a:lnTo>
                  <a:lnTo>
                    <a:pt x="1722" y="1338"/>
                  </a:lnTo>
                  <a:lnTo>
                    <a:pt x="1700" y="1347"/>
                  </a:lnTo>
                  <a:lnTo>
                    <a:pt x="1678" y="1358"/>
                  </a:lnTo>
                  <a:lnTo>
                    <a:pt x="1673" y="1360"/>
                  </a:lnTo>
                  <a:lnTo>
                    <a:pt x="1669" y="1364"/>
                  </a:lnTo>
                  <a:lnTo>
                    <a:pt x="1664" y="1368"/>
                  </a:lnTo>
                  <a:lnTo>
                    <a:pt x="1661" y="1372"/>
                  </a:lnTo>
                  <a:lnTo>
                    <a:pt x="1654" y="1381"/>
                  </a:lnTo>
                  <a:lnTo>
                    <a:pt x="1648" y="1390"/>
                  </a:lnTo>
                  <a:lnTo>
                    <a:pt x="1643" y="1398"/>
                  </a:lnTo>
                  <a:lnTo>
                    <a:pt x="1636" y="1405"/>
                  </a:lnTo>
                  <a:lnTo>
                    <a:pt x="1631" y="1409"/>
                  </a:lnTo>
                  <a:lnTo>
                    <a:pt x="1627" y="1410"/>
                  </a:lnTo>
                  <a:lnTo>
                    <a:pt x="1622" y="1412"/>
                  </a:lnTo>
                  <a:lnTo>
                    <a:pt x="1617" y="1412"/>
                  </a:lnTo>
                  <a:lnTo>
                    <a:pt x="1609" y="1411"/>
                  </a:lnTo>
                  <a:lnTo>
                    <a:pt x="1601" y="1409"/>
                  </a:lnTo>
                  <a:lnTo>
                    <a:pt x="1594" y="1406"/>
                  </a:lnTo>
                  <a:lnTo>
                    <a:pt x="1587" y="1403"/>
                  </a:lnTo>
                  <a:lnTo>
                    <a:pt x="1581" y="1398"/>
                  </a:lnTo>
                  <a:lnTo>
                    <a:pt x="1575" y="1396"/>
                  </a:lnTo>
                  <a:lnTo>
                    <a:pt x="1567" y="1394"/>
                  </a:lnTo>
                  <a:lnTo>
                    <a:pt x="1559" y="1393"/>
                  </a:lnTo>
                  <a:lnTo>
                    <a:pt x="1544" y="1401"/>
                  </a:lnTo>
                  <a:lnTo>
                    <a:pt x="1529" y="1409"/>
                  </a:lnTo>
                  <a:lnTo>
                    <a:pt x="1521" y="1409"/>
                  </a:lnTo>
                  <a:lnTo>
                    <a:pt x="1515" y="1406"/>
                  </a:lnTo>
                  <a:lnTo>
                    <a:pt x="1508" y="1403"/>
                  </a:lnTo>
                  <a:lnTo>
                    <a:pt x="1502" y="1399"/>
                  </a:lnTo>
                  <a:lnTo>
                    <a:pt x="1491" y="1389"/>
                  </a:lnTo>
                  <a:lnTo>
                    <a:pt x="1482" y="1378"/>
                  </a:lnTo>
                  <a:lnTo>
                    <a:pt x="1472" y="1367"/>
                  </a:lnTo>
                  <a:lnTo>
                    <a:pt x="1460" y="1358"/>
                  </a:lnTo>
                  <a:lnTo>
                    <a:pt x="1455" y="1353"/>
                  </a:lnTo>
                  <a:lnTo>
                    <a:pt x="1448" y="1351"/>
                  </a:lnTo>
                  <a:lnTo>
                    <a:pt x="1441" y="1348"/>
                  </a:lnTo>
                  <a:lnTo>
                    <a:pt x="1433" y="1347"/>
                  </a:lnTo>
                  <a:lnTo>
                    <a:pt x="1424" y="1348"/>
                  </a:lnTo>
                  <a:lnTo>
                    <a:pt x="1415" y="1350"/>
                  </a:lnTo>
                  <a:lnTo>
                    <a:pt x="1407" y="1352"/>
                  </a:lnTo>
                  <a:lnTo>
                    <a:pt x="1400" y="1355"/>
                  </a:lnTo>
                  <a:lnTo>
                    <a:pt x="1385" y="1363"/>
                  </a:lnTo>
                  <a:lnTo>
                    <a:pt x="1372" y="1372"/>
                  </a:lnTo>
                  <a:lnTo>
                    <a:pt x="1358" y="1380"/>
                  </a:lnTo>
                  <a:lnTo>
                    <a:pt x="1345" y="1388"/>
                  </a:lnTo>
                  <a:lnTo>
                    <a:pt x="1337" y="1392"/>
                  </a:lnTo>
                  <a:lnTo>
                    <a:pt x="1329" y="1394"/>
                  </a:lnTo>
                  <a:lnTo>
                    <a:pt x="1321" y="1395"/>
                  </a:lnTo>
                  <a:lnTo>
                    <a:pt x="1311" y="1396"/>
                  </a:lnTo>
                  <a:lnTo>
                    <a:pt x="1305" y="1395"/>
                  </a:lnTo>
                  <a:lnTo>
                    <a:pt x="1299" y="1393"/>
                  </a:lnTo>
                  <a:lnTo>
                    <a:pt x="1295" y="1390"/>
                  </a:lnTo>
                  <a:lnTo>
                    <a:pt x="1290" y="1386"/>
                  </a:lnTo>
                  <a:lnTo>
                    <a:pt x="1287" y="1381"/>
                  </a:lnTo>
                  <a:lnTo>
                    <a:pt x="1285" y="1376"/>
                  </a:lnTo>
                  <a:lnTo>
                    <a:pt x="1282" y="1370"/>
                  </a:lnTo>
                  <a:lnTo>
                    <a:pt x="1282" y="1363"/>
                  </a:lnTo>
                  <a:lnTo>
                    <a:pt x="1286" y="1351"/>
                  </a:lnTo>
                  <a:lnTo>
                    <a:pt x="1288" y="1338"/>
                  </a:lnTo>
                  <a:lnTo>
                    <a:pt x="1288" y="1335"/>
                  </a:lnTo>
                  <a:lnTo>
                    <a:pt x="1287" y="1333"/>
                  </a:lnTo>
                  <a:lnTo>
                    <a:pt x="1285" y="1330"/>
                  </a:lnTo>
                  <a:lnTo>
                    <a:pt x="1282" y="1328"/>
                  </a:lnTo>
                  <a:lnTo>
                    <a:pt x="1276" y="1326"/>
                  </a:lnTo>
                  <a:lnTo>
                    <a:pt x="1269" y="1325"/>
                  </a:lnTo>
                  <a:lnTo>
                    <a:pt x="1259" y="1326"/>
                  </a:lnTo>
                  <a:lnTo>
                    <a:pt x="1250" y="1328"/>
                  </a:lnTo>
                  <a:lnTo>
                    <a:pt x="1240" y="1330"/>
                  </a:lnTo>
                  <a:lnTo>
                    <a:pt x="1233" y="1334"/>
                  </a:lnTo>
                  <a:lnTo>
                    <a:pt x="1224" y="1336"/>
                  </a:lnTo>
                  <a:lnTo>
                    <a:pt x="1214" y="1339"/>
                  </a:lnTo>
                  <a:lnTo>
                    <a:pt x="1205" y="1343"/>
                  </a:lnTo>
                  <a:lnTo>
                    <a:pt x="1195" y="1344"/>
                  </a:lnTo>
                  <a:lnTo>
                    <a:pt x="1180" y="1345"/>
                  </a:lnTo>
                  <a:lnTo>
                    <a:pt x="1167" y="1345"/>
                  </a:lnTo>
                  <a:lnTo>
                    <a:pt x="1160" y="1345"/>
                  </a:lnTo>
                  <a:lnTo>
                    <a:pt x="1154" y="1347"/>
                  </a:lnTo>
                  <a:lnTo>
                    <a:pt x="1149" y="1350"/>
                  </a:lnTo>
                  <a:lnTo>
                    <a:pt x="1144" y="1354"/>
                  </a:lnTo>
                  <a:lnTo>
                    <a:pt x="1141" y="1368"/>
                  </a:lnTo>
                  <a:lnTo>
                    <a:pt x="1137" y="1380"/>
                  </a:lnTo>
                  <a:lnTo>
                    <a:pt x="1133" y="1384"/>
                  </a:lnTo>
                  <a:lnTo>
                    <a:pt x="1128" y="1386"/>
                  </a:lnTo>
                  <a:lnTo>
                    <a:pt x="1123" y="1388"/>
                  </a:lnTo>
                  <a:lnTo>
                    <a:pt x="1116" y="1390"/>
                  </a:lnTo>
                  <a:lnTo>
                    <a:pt x="1103" y="1393"/>
                  </a:lnTo>
                  <a:lnTo>
                    <a:pt x="1092" y="1395"/>
                  </a:lnTo>
                  <a:lnTo>
                    <a:pt x="1092" y="139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700"/>
            </a:p>
          </p:txBody>
        </p:sp>
        <p:sp>
          <p:nvSpPr>
            <p:cNvPr id="35" name="Freeform 91"/>
            <p:cNvSpPr>
              <a:spLocks noEditPoints="1"/>
            </p:cNvSpPr>
            <p:nvPr/>
          </p:nvSpPr>
          <p:spPr bwMode="auto">
            <a:xfrm>
              <a:off x="4819624" y="3671691"/>
              <a:ext cx="1613111" cy="1200517"/>
            </a:xfrm>
            <a:custGeom>
              <a:avLst/>
              <a:gdLst>
                <a:gd name="T0" fmla="*/ 3570 w 6062"/>
                <a:gd name="T1" fmla="*/ 4143 h 4510"/>
                <a:gd name="T2" fmla="*/ 3602 w 6062"/>
                <a:gd name="T3" fmla="*/ 415 h 4510"/>
                <a:gd name="T4" fmla="*/ 3322 w 6062"/>
                <a:gd name="T5" fmla="*/ 494 h 4510"/>
                <a:gd name="T6" fmla="*/ 3169 w 6062"/>
                <a:gd name="T7" fmla="*/ 1025 h 4510"/>
                <a:gd name="T8" fmla="*/ 3098 w 6062"/>
                <a:gd name="T9" fmla="*/ 848 h 4510"/>
                <a:gd name="T10" fmla="*/ 2867 w 6062"/>
                <a:gd name="T11" fmla="*/ 877 h 4510"/>
                <a:gd name="T12" fmla="*/ 2601 w 6062"/>
                <a:gd name="T13" fmla="*/ 1078 h 4510"/>
                <a:gd name="T14" fmla="*/ 2372 w 6062"/>
                <a:gd name="T15" fmla="*/ 1031 h 4510"/>
                <a:gd name="T16" fmla="*/ 2185 w 6062"/>
                <a:gd name="T17" fmla="*/ 927 h 4510"/>
                <a:gd name="T18" fmla="*/ 2241 w 6062"/>
                <a:gd name="T19" fmla="*/ 530 h 4510"/>
                <a:gd name="T20" fmla="*/ 1968 w 6062"/>
                <a:gd name="T21" fmla="*/ 373 h 4510"/>
                <a:gd name="T22" fmla="*/ 1665 w 6062"/>
                <a:gd name="T23" fmla="*/ 247 h 4510"/>
                <a:gd name="T24" fmla="*/ 1455 w 6062"/>
                <a:gd name="T25" fmla="*/ 190 h 4510"/>
                <a:gd name="T26" fmla="*/ 1172 w 6062"/>
                <a:gd name="T27" fmla="*/ 70 h 4510"/>
                <a:gd name="T28" fmla="*/ 871 w 6062"/>
                <a:gd name="T29" fmla="*/ 123 h 4510"/>
                <a:gd name="T30" fmla="*/ 622 w 6062"/>
                <a:gd name="T31" fmla="*/ 310 h 4510"/>
                <a:gd name="T32" fmla="*/ 466 w 6062"/>
                <a:gd name="T33" fmla="*/ 480 h 4510"/>
                <a:gd name="T34" fmla="*/ 348 w 6062"/>
                <a:gd name="T35" fmla="*/ 803 h 4510"/>
                <a:gd name="T36" fmla="*/ 595 w 6062"/>
                <a:gd name="T37" fmla="*/ 1242 h 4510"/>
                <a:gd name="T38" fmla="*/ 528 w 6062"/>
                <a:gd name="T39" fmla="*/ 1586 h 4510"/>
                <a:gd name="T40" fmla="*/ 530 w 6062"/>
                <a:gd name="T41" fmla="*/ 1845 h 4510"/>
                <a:gd name="T42" fmla="*/ 536 w 6062"/>
                <a:gd name="T43" fmla="*/ 2186 h 4510"/>
                <a:gd name="T44" fmla="*/ 402 w 6062"/>
                <a:gd name="T45" fmla="*/ 2390 h 4510"/>
                <a:gd name="T46" fmla="*/ 156 w 6062"/>
                <a:gd name="T47" fmla="*/ 2747 h 4510"/>
                <a:gd name="T48" fmla="*/ 65 w 6062"/>
                <a:gd name="T49" fmla="*/ 2950 h 4510"/>
                <a:gd name="T50" fmla="*/ 37 w 6062"/>
                <a:gd name="T51" fmla="*/ 3227 h 4510"/>
                <a:gd name="T52" fmla="*/ 129 w 6062"/>
                <a:gd name="T53" fmla="*/ 3614 h 4510"/>
                <a:gd name="T54" fmla="*/ 484 w 6062"/>
                <a:gd name="T55" fmla="*/ 3680 h 4510"/>
                <a:gd name="T56" fmla="*/ 661 w 6062"/>
                <a:gd name="T57" fmla="*/ 3321 h 4510"/>
                <a:gd name="T58" fmla="*/ 962 w 6062"/>
                <a:gd name="T59" fmla="*/ 3319 h 4510"/>
                <a:gd name="T60" fmla="*/ 1139 w 6062"/>
                <a:gd name="T61" fmla="*/ 3520 h 4510"/>
                <a:gd name="T62" fmla="*/ 1391 w 6062"/>
                <a:gd name="T63" fmla="*/ 3268 h 4510"/>
                <a:gd name="T64" fmla="*/ 1613 w 6062"/>
                <a:gd name="T65" fmla="*/ 3195 h 4510"/>
                <a:gd name="T66" fmla="*/ 1917 w 6062"/>
                <a:gd name="T67" fmla="*/ 3344 h 4510"/>
                <a:gd name="T68" fmla="*/ 2171 w 6062"/>
                <a:gd name="T69" fmla="*/ 3629 h 4510"/>
                <a:gd name="T70" fmla="*/ 2411 w 6062"/>
                <a:gd name="T71" fmla="*/ 4063 h 4510"/>
                <a:gd name="T72" fmla="*/ 2641 w 6062"/>
                <a:gd name="T73" fmla="*/ 4300 h 4510"/>
                <a:gd name="T74" fmla="*/ 2880 w 6062"/>
                <a:gd name="T75" fmla="*/ 4186 h 4510"/>
                <a:gd name="T76" fmla="*/ 3282 w 6062"/>
                <a:gd name="T77" fmla="*/ 4198 h 4510"/>
                <a:gd name="T78" fmla="*/ 3712 w 6062"/>
                <a:gd name="T79" fmla="*/ 4250 h 4510"/>
                <a:gd name="T80" fmla="*/ 4006 w 6062"/>
                <a:gd name="T81" fmla="*/ 4388 h 4510"/>
                <a:gd name="T82" fmla="*/ 4203 w 6062"/>
                <a:gd name="T83" fmla="*/ 4417 h 4510"/>
                <a:gd name="T84" fmla="*/ 4330 w 6062"/>
                <a:gd name="T85" fmla="*/ 4382 h 4510"/>
                <a:gd name="T86" fmla="*/ 4173 w 6062"/>
                <a:gd name="T87" fmla="*/ 4143 h 4510"/>
                <a:gd name="T88" fmla="*/ 4075 w 6062"/>
                <a:gd name="T89" fmla="*/ 3917 h 4510"/>
                <a:gd name="T90" fmla="*/ 4282 w 6062"/>
                <a:gd name="T91" fmla="*/ 3638 h 4510"/>
                <a:gd name="T92" fmla="*/ 4480 w 6062"/>
                <a:gd name="T93" fmla="*/ 3476 h 4510"/>
                <a:gd name="T94" fmla="*/ 4756 w 6062"/>
                <a:gd name="T95" fmla="*/ 3295 h 4510"/>
                <a:gd name="T96" fmla="*/ 5101 w 6062"/>
                <a:gd name="T97" fmla="*/ 3229 h 4510"/>
                <a:gd name="T98" fmla="*/ 4963 w 6062"/>
                <a:gd name="T99" fmla="*/ 2860 h 4510"/>
                <a:gd name="T100" fmla="*/ 5219 w 6062"/>
                <a:gd name="T101" fmla="*/ 2865 h 4510"/>
                <a:gd name="T102" fmla="*/ 5597 w 6062"/>
                <a:gd name="T103" fmla="*/ 2674 h 4510"/>
                <a:gd name="T104" fmla="*/ 6038 w 6062"/>
                <a:gd name="T105" fmla="*/ 2195 h 4510"/>
                <a:gd name="T106" fmla="*/ 5583 w 6062"/>
                <a:gd name="T107" fmla="*/ 1724 h 4510"/>
                <a:gd name="T108" fmla="*/ 5791 w 6062"/>
                <a:gd name="T109" fmla="*/ 1358 h 4510"/>
                <a:gd name="T110" fmla="*/ 5500 w 6062"/>
                <a:gd name="T111" fmla="*/ 885 h 4510"/>
                <a:gd name="T112" fmla="*/ 5422 w 6062"/>
                <a:gd name="T113" fmla="*/ 467 h 4510"/>
                <a:gd name="T114" fmla="*/ 4943 w 6062"/>
                <a:gd name="T115" fmla="*/ 791 h 4510"/>
                <a:gd name="T116" fmla="*/ 4633 w 6062"/>
                <a:gd name="T117" fmla="*/ 1016 h 4510"/>
                <a:gd name="T118" fmla="*/ 4726 w 6062"/>
                <a:gd name="T119" fmla="*/ 795 h 4510"/>
                <a:gd name="T120" fmla="*/ 4450 w 6062"/>
                <a:gd name="T121" fmla="*/ 835 h 4510"/>
                <a:gd name="T122" fmla="*/ 4128 w 6062"/>
                <a:gd name="T123" fmla="*/ 806 h 4510"/>
                <a:gd name="T124" fmla="*/ 3870 w 6062"/>
                <a:gd name="T125" fmla="*/ 680 h 4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062" h="4510">
                  <a:moveTo>
                    <a:pt x="3494" y="4018"/>
                  </a:moveTo>
                  <a:lnTo>
                    <a:pt x="3473" y="4033"/>
                  </a:lnTo>
                  <a:lnTo>
                    <a:pt x="3454" y="4049"/>
                  </a:lnTo>
                  <a:lnTo>
                    <a:pt x="3445" y="4057"/>
                  </a:lnTo>
                  <a:lnTo>
                    <a:pt x="3437" y="4065"/>
                  </a:lnTo>
                  <a:lnTo>
                    <a:pt x="3429" y="4074"/>
                  </a:lnTo>
                  <a:lnTo>
                    <a:pt x="3422" y="4083"/>
                  </a:lnTo>
                  <a:lnTo>
                    <a:pt x="3417" y="4092"/>
                  </a:lnTo>
                  <a:lnTo>
                    <a:pt x="3411" y="4101"/>
                  </a:lnTo>
                  <a:lnTo>
                    <a:pt x="3405" y="4112"/>
                  </a:lnTo>
                  <a:lnTo>
                    <a:pt x="3402" y="4122"/>
                  </a:lnTo>
                  <a:lnTo>
                    <a:pt x="3399" y="4133"/>
                  </a:lnTo>
                  <a:lnTo>
                    <a:pt x="3396" y="4144"/>
                  </a:lnTo>
                  <a:lnTo>
                    <a:pt x="3394" y="4156"/>
                  </a:lnTo>
                  <a:lnTo>
                    <a:pt x="3394" y="4169"/>
                  </a:lnTo>
                  <a:lnTo>
                    <a:pt x="3394" y="4175"/>
                  </a:lnTo>
                  <a:lnTo>
                    <a:pt x="3395" y="4181"/>
                  </a:lnTo>
                  <a:lnTo>
                    <a:pt x="3397" y="4185"/>
                  </a:lnTo>
                  <a:lnTo>
                    <a:pt x="3401" y="4190"/>
                  </a:lnTo>
                  <a:lnTo>
                    <a:pt x="3404" y="4194"/>
                  </a:lnTo>
                  <a:lnTo>
                    <a:pt x="3408" y="4198"/>
                  </a:lnTo>
                  <a:lnTo>
                    <a:pt x="3412" y="4201"/>
                  </a:lnTo>
                  <a:lnTo>
                    <a:pt x="3417" y="4205"/>
                  </a:lnTo>
                  <a:lnTo>
                    <a:pt x="3428" y="4209"/>
                  </a:lnTo>
                  <a:lnTo>
                    <a:pt x="3439" y="4211"/>
                  </a:lnTo>
                  <a:lnTo>
                    <a:pt x="3452" y="4214"/>
                  </a:lnTo>
                  <a:lnTo>
                    <a:pt x="3464" y="4215"/>
                  </a:lnTo>
                  <a:lnTo>
                    <a:pt x="3480" y="4220"/>
                  </a:lnTo>
                  <a:lnTo>
                    <a:pt x="3497" y="4227"/>
                  </a:lnTo>
                  <a:lnTo>
                    <a:pt x="3502" y="4227"/>
                  </a:lnTo>
                  <a:lnTo>
                    <a:pt x="3507" y="4226"/>
                  </a:lnTo>
                  <a:lnTo>
                    <a:pt x="3511" y="4224"/>
                  </a:lnTo>
                  <a:lnTo>
                    <a:pt x="3515" y="4222"/>
                  </a:lnTo>
                  <a:lnTo>
                    <a:pt x="3521" y="4215"/>
                  </a:lnTo>
                  <a:lnTo>
                    <a:pt x="3527" y="4207"/>
                  </a:lnTo>
                  <a:lnTo>
                    <a:pt x="3537" y="4189"/>
                  </a:lnTo>
                  <a:lnTo>
                    <a:pt x="3548" y="4169"/>
                  </a:lnTo>
                  <a:lnTo>
                    <a:pt x="3559" y="4156"/>
                  </a:lnTo>
                  <a:lnTo>
                    <a:pt x="3570" y="4143"/>
                  </a:lnTo>
                  <a:lnTo>
                    <a:pt x="3574" y="4137"/>
                  </a:lnTo>
                  <a:lnTo>
                    <a:pt x="3578" y="4130"/>
                  </a:lnTo>
                  <a:lnTo>
                    <a:pt x="3580" y="4122"/>
                  </a:lnTo>
                  <a:lnTo>
                    <a:pt x="3580" y="4113"/>
                  </a:lnTo>
                  <a:lnTo>
                    <a:pt x="3580" y="4107"/>
                  </a:lnTo>
                  <a:lnTo>
                    <a:pt x="3579" y="4101"/>
                  </a:lnTo>
                  <a:lnTo>
                    <a:pt x="3576" y="4097"/>
                  </a:lnTo>
                  <a:lnTo>
                    <a:pt x="3574" y="4091"/>
                  </a:lnTo>
                  <a:lnTo>
                    <a:pt x="3567" y="4082"/>
                  </a:lnTo>
                  <a:lnTo>
                    <a:pt x="3561" y="4073"/>
                  </a:lnTo>
                  <a:lnTo>
                    <a:pt x="3556" y="4062"/>
                  </a:lnTo>
                  <a:lnTo>
                    <a:pt x="3553" y="4050"/>
                  </a:lnTo>
                  <a:lnTo>
                    <a:pt x="3550" y="4045"/>
                  </a:lnTo>
                  <a:lnTo>
                    <a:pt x="3548" y="4040"/>
                  </a:lnTo>
                  <a:lnTo>
                    <a:pt x="3544" y="4037"/>
                  </a:lnTo>
                  <a:lnTo>
                    <a:pt x="3539" y="4035"/>
                  </a:lnTo>
                  <a:lnTo>
                    <a:pt x="3527" y="4031"/>
                  </a:lnTo>
                  <a:lnTo>
                    <a:pt x="3515" y="4028"/>
                  </a:lnTo>
                  <a:lnTo>
                    <a:pt x="3504" y="4024"/>
                  </a:lnTo>
                  <a:lnTo>
                    <a:pt x="3494" y="4018"/>
                  </a:lnTo>
                  <a:close/>
                  <a:moveTo>
                    <a:pt x="3789" y="566"/>
                  </a:moveTo>
                  <a:lnTo>
                    <a:pt x="3770" y="554"/>
                  </a:lnTo>
                  <a:lnTo>
                    <a:pt x="3754" y="541"/>
                  </a:lnTo>
                  <a:lnTo>
                    <a:pt x="3740" y="528"/>
                  </a:lnTo>
                  <a:lnTo>
                    <a:pt x="3727" y="516"/>
                  </a:lnTo>
                  <a:lnTo>
                    <a:pt x="3714" y="503"/>
                  </a:lnTo>
                  <a:lnTo>
                    <a:pt x="3699" y="490"/>
                  </a:lnTo>
                  <a:lnTo>
                    <a:pt x="3683" y="479"/>
                  </a:lnTo>
                  <a:lnTo>
                    <a:pt x="3664" y="466"/>
                  </a:lnTo>
                  <a:lnTo>
                    <a:pt x="3655" y="459"/>
                  </a:lnTo>
                  <a:lnTo>
                    <a:pt x="3648" y="451"/>
                  </a:lnTo>
                  <a:lnTo>
                    <a:pt x="3641" y="443"/>
                  </a:lnTo>
                  <a:lnTo>
                    <a:pt x="3635" y="434"/>
                  </a:lnTo>
                  <a:lnTo>
                    <a:pt x="3629" y="428"/>
                  </a:lnTo>
                  <a:lnTo>
                    <a:pt x="3622" y="421"/>
                  </a:lnTo>
                  <a:lnTo>
                    <a:pt x="3618" y="419"/>
                  </a:lnTo>
                  <a:lnTo>
                    <a:pt x="3614" y="416"/>
                  </a:lnTo>
                  <a:lnTo>
                    <a:pt x="3608" y="415"/>
                  </a:lnTo>
                  <a:lnTo>
                    <a:pt x="3602" y="415"/>
                  </a:lnTo>
                  <a:lnTo>
                    <a:pt x="3597" y="415"/>
                  </a:lnTo>
                  <a:lnTo>
                    <a:pt x="3591" y="416"/>
                  </a:lnTo>
                  <a:lnTo>
                    <a:pt x="3587" y="419"/>
                  </a:lnTo>
                  <a:lnTo>
                    <a:pt x="3582" y="422"/>
                  </a:lnTo>
                  <a:lnTo>
                    <a:pt x="3574" y="430"/>
                  </a:lnTo>
                  <a:lnTo>
                    <a:pt x="3567" y="439"/>
                  </a:lnTo>
                  <a:lnTo>
                    <a:pt x="3561" y="449"/>
                  </a:lnTo>
                  <a:lnTo>
                    <a:pt x="3554" y="459"/>
                  </a:lnTo>
                  <a:lnTo>
                    <a:pt x="3550" y="464"/>
                  </a:lnTo>
                  <a:lnTo>
                    <a:pt x="3546" y="468"/>
                  </a:lnTo>
                  <a:lnTo>
                    <a:pt x="3541" y="473"/>
                  </a:lnTo>
                  <a:lnTo>
                    <a:pt x="3536" y="476"/>
                  </a:lnTo>
                  <a:lnTo>
                    <a:pt x="3516" y="488"/>
                  </a:lnTo>
                  <a:lnTo>
                    <a:pt x="3498" y="498"/>
                  </a:lnTo>
                  <a:lnTo>
                    <a:pt x="3489" y="502"/>
                  </a:lnTo>
                  <a:lnTo>
                    <a:pt x="3480" y="506"/>
                  </a:lnTo>
                  <a:lnTo>
                    <a:pt x="3470" y="507"/>
                  </a:lnTo>
                  <a:lnTo>
                    <a:pt x="3459" y="508"/>
                  </a:lnTo>
                  <a:lnTo>
                    <a:pt x="3454" y="508"/>
                  </a:lnTo>
                  <a:lnTo>
                    <a:pt x="3451" y="506"/>
                  </a:lnTo>
                  <a:lnTo>
                    <a:pt x="3447" y="503"/>
                  </a:lnTo>
                  <a:lnTo>
                    <a:pt x="3444" y="501"/>
                  </a:lnTo>
                  <a:lnTo>
                    <a:pt x="3439" y="493"/>
                  </a:lnTo>
                  <a:lnTo>
                    <a:pt x="3436" y="485"/>
                  </a:lnTo>
                  <a:lnTo>
                    <a:pt x="3431" y="477"/>
                  </a:lnTo>
                  <a:lnTo>
                    <a:pt x="3427" y="471"/>
                  </a:lnTo>
                  <a:lnTo>
                    <a:pt x="3425" y="467"/>
                  </a:lnTo>
                  <a:lnTo>
                    <a:pt x="3421" y="465"/>
                  </a:lnTo>
                  <a:lnTo>
                    <a:pt x="3418" y="464"/>
                  </a:lnTo>
                  <a:lnTo>
                    <a:pt x="3413" y="463"/>
                  </a:lnTo>
                  <a:lnTo>
                    <a:pt x="3400" y="464"/>
                  </a:lnTo>
                  <a:lnTo>
                    <a:pt x="3386" y="465"/>
                  </a:lnTo>
                  <a:lnTo>
                    <a:pt x="3373" y="467"/>
                  </a:lnTo>
                  <a:lnTo>
                    <a:pt x="3359" y="471"/>
                  </a:lnTo>
                  <a:lnTo>
                    <a:pt x="3346" y="475"/>
                  </a:lnTo>
                  <a:lnTo>
                    <a:pt x="3335" y="482"/>
                  </a:lnTo>
                  <a:lnTo>
                    <a:pt x="3330" y="485"/>
                  </a:lnTo>
                  <a:lnTo>
                    <a:pt x="3325" y="490"/>
                  </a:lnTo>
                  <a:lnTo>
                    <a:pt x="3322" y="494"/>
                  </a:lnTo>
                  <a:lnTo>
                    <a:pt x="3318" y="499"/>
                  </a:lnTo>
                  <a:lnTo>
                    <a:pt x="3316" y="522"/>
                  </a:lnTo>
                  <a:lnTo>
                    <a:pt x="3311" y="542"/>
                  </a:lnTo>
                  <a:lnTo>
                    <a:pt x="3308" y="562"/>
                  </a:lnTo>
                  <a:lnTo>
                    <a:pt x="3302" y="582"/>
                  </a:lnTo>
                  <a:lnTo>
                    <a:pt x="3291" y="621"/>
                  </a:lnTo>
                  <a:lnTo>
                    <a:pt x="3279" y="665"/>
                  </a:lnTo>
                  <a:lnTo>
                    <a:pt x="3274" y="686"/>
                  </a:lnTo>
                  <a:lnTo>
                    <a:pt x="3272" y="706"/>
                  </a:lnTo>
                  <a:lnTo>
                    <a:pt x="3271" y="724"/>
                  </a:lnTo>
                  <a:lnTo>
                    <a:pt x="3269" y="743"/>
                  </a:lnTo>
                  <a:lnTo>
                    <a:pt x="3268" y="761"/>
                  </a:lnTo>
                  <a:lnTo>
                    <a:pt x="3266" y="779"/>
                  </a:lnTo>
                  <a:lnTo>
                    <a:pt x="3264" y="788"/>
                  </a:lnTo>
                  <a:lnTo>
                    <a:pt x="3260" y="797"/>
                  </a:lnTo>
                  <a:lnTo>
                    <a:pt x="3257" y="807"/>
                  </a:lnTo>
                  <a:lnTo>
                    <a:pt x="3252" y="816"/>
                  </a:lnTo>
                  <a:lnTo>
                    <a:pt x="3248" y="824"/>
                  </a:lnTo>
                  <a:lnTo>
                    <a:pt x="3241" y="829"/>
                  </a:lnTo>
                  <a:lnTo>
                    <a:pt x="3234" y="833"/>
                  </a:lnTo>
                  <a:lnTo>
                    <a:pt x="3228" y="837"/>
                  </a:lnTo>
                  <a:lnTo>
                    <a:pt x="3221" y="841"/>
                  </a:lnTo>
                  <a:lnTo>
                    <a:pt x="3214" y="846"/>
                  </a:lnTo>
                  <a:lnTo>
                    <a:pt x="3208" y="851"/>
                  </a:lnTo>
                  <a:lnTo>
                    <a:pt x="3204" y="858"/>
                  </a:lnTo>
                  <a:lnTo>
                    <a:pt x="3202" y="869"/>
                  </a:lnTo>
                  <a:lnTo>
                    <a:pt x="3199" y="878"/>
                  </a:lnTo>
                  <a:lnTo>
                    <a:pt x="3199" y="889"/>
                  </a:lnTo>
                  <a:lnTo>
                    <a:pt x="3199" y="898"/>
                  </a:lnTo>
                  <a:lnTo>
                    <a:pt x="3199" y="908"/>
                  </a:lnTo>
                  <a:lnTo>
                    <a:pt x="3199" y="917"/>
                  </a:lnTo>
                  <a:lnTo>
                    <a:pt x="3199" y="928"/>
                  </a:lnTo>
                  <a:lnTo>
                    <a:pt x="3198" y="938"/>
                  </a:lnTo>
                  <a:lnTo>
                    <a:pt x="3195" y="951"/>
                  </a:lnTo>
                  <a:lnTo>
                    <a:pt x="3191" y="962"/>
                  </a:lnTo>
                  <a:lnTo>
                    <a:pt x="3188" y="974"/>
                  </a:lnTo>
                  <a:lnTo>
                    <a:pt x="3183" y="984"/>
                  </a:lnTo>
                  <a:lnTo>
                    <a:pt x="3175" y="1003"/>
                  </a:lnTo>
                  <a:lnTo>
                    <a:pt x="3169" y="1025"/>
                  </a:lnTo>
                  <a:lnTo>
                    <a:pt x="3158" y="1019"/>
                  </a:lnTo>
                  <a:lnTo>
                    <a:pt x="3151" y="1013"/>
                  </a:lnTo>
                  <a:lnTo>
                    <a:pt x="3145" y="1009"/>
                  </a:lnTo>
                  <a:lnTo>
                    <a:pt x="3141" y="1003"/>
                  </a:lnTo>
                  <a:lnTo>
                    <a:pt x="3139" y="997"/>
                  </a:lnTo>
                  <a:lnTo>
                    <a:pt x="3138" y="989"/>
                  </a:lnTo>
                  <a:lnTo>
                    <a:pt x="3137" y="979"/>
                  </a:lnTo>
                  <a:lnTo>
                    <a:pt x="3137" y="968"/>
                  </a:lnTo>
                  <a:lnTo>
                    <a:pt x="3137" y="955"/>
                  </a:lnTo>
                  <a:lnTo>
                    <a:pt x="3137" y="944"/>
                  </a:lnTo>
                  <a:lnTo>
                    <a:pt x="3136" y="940"/>
                  </a:lnTo>
                  <a:lnTo>
                    <a:pt x="3135" y="934"/>
                  </a:lnTo>
                  <a:lnTo>
                    <a:pt x="3131" y="931"/>
                  </a:lnTo>
                  <a:lnTo>
                    <a:pt x="3127" y="926"/>
                  </a:lnTo>
                  <a:lnTo>
                    <a:pt x="3120" y="922"/>
                  </a:lnTo>
                  <a:lnTo>
                    <a:pt x="3111" y="918"/>
                  </a:lnTo>
                  <a:lnTo>
                    <a:pt x="3102" y="917"/>
                  </a:lnTo>
                  <a:lnTo>
                    <a:pt x="3093" y="915"/>
                  </a:lnTo>
                  <a:lnTo>
                    <a:pt x="3085" y="912"/>
                  </a:lnTo>
                  <a:lnTo>
                    <a:pt x="3078" y="909"/>
                  </a:lnTo>
                  <a:lnTo>
                    <a:pt x="3076" y="907"/>
                  </a:lnTo>
                  <a:lnTo>
                    <a:pt x="3075" y="905"/>
                  </a:lnTo>
                  <a:lnTo>
                    <a:pt x="3074" y="901"/>
                  </a:lnTo>
                  <a:lnTo>
                    <a:pt x="3072" y="897"/>
                  </a:lnTo>
                  <a:lnTo>
                    <a:pt x="3072" y="893"/>
                  </a:lnTo>
                  <a:lnTo>
                    <a:pt x="3074" y="891"/>
                  </a:lnTo>
                  <a:lnTo>
                    <a:pt x="3076" y="889"/>
                  </a:lnTo>
                  <a:lnTo>
                    <a:pt x="3077" y="885"/>
                  </a:lnTo>
                  <a:lnTo>
                    <a:pt x="3081" y="882"/>
                  </a:lnTo>
                  <a:lnTo>
                    <a:pt x="3087" y="877"/>
                  </a:lnTo>
                  <a:lnTo>
                    <a:pt x="3093" y="874"/>
                  </a:lnTo>
                  <a:lnTo>
                    <a:pt x="3097" y="869"/>
                  </a:lnTo>
                  <a:lnTo>
                    <a:pt x="3098" y="867"/>
                  </a:lnTo>
                  <a:lnTo>
                    <a:pt x="3101" y="865"/>
                  </a:lnTo>
                  <a:lnTo>
                    <a:pt x="3101" y="861"/>
                  </a:lnTo>
                  <a:lnTo>
                    <a:pt x="3102" y="858"/>
                  </a:lnTo>
                  <a:lnTo>
                    <a:pt x="3101" y="855"/>
                  </a:lnTo>
                  <a:lnTo>
                    <a:pt x="3101" y="851"/>
                  </a:lnTo>
                  <a:lnTo>
                    <a:pt x="3098" y="848"/>
                  </a:lnTo>
                  <a:lnTo>
                    <a:pt x="3096" y="844"/>
                  </a:lnTo>
                  <a:lnTo>
                    <a:pt x="3092" y="840"/>
                  </a:lnTo>
                  <a:lnTo>
                    <a:pt x="3084" y="835"/>
                  </a:lnTo>
                  <a:lnTo>
                    <a:pt x="3076" y="833"/>
                  </a:lnTo>
                  <a:lnTo>
                    <a:pt x="3068" y="831"/>
                  </a:lnTo>
                  <a:lnTo>
                    <a:pt x="3059" y="830"/>
                  </a:lnTo>
                  <a:lnTo>
                    <a:pt x="3050" y="830"/>
                  </a:lnTo>
                  <a:lnTo>
                    <a:pt x="3044" y="830"/>
                  </a:lnTo>
                  <a:lnTo>
                    <a:pt x="3038" y="832"/>
                  </a:lnTo>
                  <a:lnTo>
                    <a:pt x="3034" y="834"/>
                  </a:lnTo>
                  <a:lnTo>
                    <a:pt x="3029" y="838"/>
                  </a:lnTo>
                  <a:lnTo>
                    <a:pt x="3021" y="846"/>
                  </a:lnTo>
                  <a:lnTo>
                    <a:pt x="3015" y="855"/>
                  </a:lnTo>
                  <a:lnTo>
                    <a:pt x="3008" y="865"/>
                  </a:lnTo>
                  <a:lnTo>
                    <a:pt x="3000" y="873"/>
                  </a:lnTo>
                  <a:lnTo>
                    <a:pt x="2995" y="876"/>
                  </a:lnTo>
                  <a:lnTo>
                    <a:pt x="2991" y="878"/>
                  </a:lnTo>
                  <a:lnTo>
                    <a:pt x="2985" y="881"/>
                  </a:lnTo>
                  <a:lnTo>
                    <a:pt x="2979" y="881"/>
                  </a:lnTo>
                  <a:lnTo>
                    <a:pt x="2974" y="881"/>
                  </a:lnTo>
                  <a:lnTo>
                    <a:pt x="2969" y="880"/>
                  </a:lnTo>
                  <a:lnTo>
                    <a:pt x="2965" y="878"/>
                  </a:lnTo>
                  <a:lnTo>
                    <a:pt x="2961" y="876"/>
                  </a:lnTo>
                  <a:lnTo>
                    <a:pt x="2955" y="872"/>
                  </a:lnTo>
                  <a:lnTo>
                    <a:pt x="2948" y="865"/>
                  </a:lnTo>
                  <a:lnTo>
                    <a:pt x="2936" y="850"/>
                  </a:lnTo>
                  <a:lnTo>
                    <a:pt x="2925" y="833"/>
                  </a:lnTo>
                  <a:lnTo>
                    <a:pt x="2921" y="850"/>
                  </a:lnTo>
                  <a:lnTo>
                    <a:pt x="2916" y="866"/>
                  </a:lnTo>
                  <a:lnTo>
                    <a:pt x="2913" y="874"/>
                  </a:lnTo>
                  <a:lnTo>
                    <a:pt x="2909" y="880"/>
                  </a:lnTo>
                  <a:lnTo>
                    <a:pt x="2906" y="881"/>
                  </a:lnTo>
                  <a:lnTo>
                    <a:pt x="2904" y="883"/>
                  </a:lnTo>
                  <a:lnTo>
                    <a:pt x="2900" y="884"/>
                  </a:lnTo>
                  <a:lnTo>
                    <a:pt x="2896" y="884"/>
                  </a:lnTo>
                  <a:lnTo>
                    <a:pt x="2888" y="884"/>
                  </a:lnTo>
                  <a:lnTo>
                    <a:pt x="2881" y="882"/>
                  </a:lnTo>
                  <a:lnTo>
                    <a:pt x="2874" y="880"/>
                  </a:lnTo>
                  <a:lnTo>
                    <a:pt x="2867" y="877"/>
                  </a:lnTo>
                  <a:lnTo>
                    <a:pt x="2856" y="869"/>
                  </a:lnTo>
                  <a:lnTo>
                    <a:pt x="2845" y="861"/>
                  </a:lnTo>
                  <a:lnTo>
                    <a:pt x="2833" y="854"/>
                  </a:lnTo>
                  <a:lnTo>
                    <a:pt x="2821" y="847"/>
                  </a:lnTo>
                  <a:lnTo>
                    <a:pt x="2815" y="843"/>
                  </a:lnTo>
                  <a:lnTo>
                    <a:pt x="2808" y="841"/>
                  </a:lnTo>
                  <a:lnTo>
                    <a:pt x="2801" y="840"/>
                  </a:lnTo>
                  <a:lnTo>
                    <a:pt x="2793" y="839"/>
                  </a:lnTo>
                  <a:lnTo>
                    <a:pt x="2782" y="840"/>
                  </a:lnTo>
                  <a:lnTo>
                    <a:pt x="2773" y="840"/>
                  </a:lnTo>
                  <a:lnTo>
                    <a:pt x="2764" y="842"/>
                  </a:lnTo>
                  <a:lnTo>
                    <a:pt x="2755" y="844"/>
                  </a:lnTo>
                  <a:lnTo>
                    <a:pt x="2747" y="848"/>
                  </a:lnTo>
                  <a:lnTo>
                    <a:pt x="2740" y="854"/>
                  </a:lnTo>
                  <a:lnTo>
                    <a:pt x="2734" y="860"/>
                  </a:lnTo>
                  <a:lnTo>
                    <a:pt x="2729" y="868"/>
                  </a:lnTo>
                  <a:lnTo>
                    <a:pt x="2726" y="876"/>
                  </a:lnTo>
                  <a:lnTo>
                    <a:pt x="2723" y="885"/>
                  </a:lnTo>
                  <a:lnTo>
                    <a:pt x="2723" y="893"/>
                  </a:lnTo>
                  <a:lnTo>
                    <a:pt x="2723" y="901"/>
                  </a:lnTo>
                  <a:lnTo>
                    <a:pt x="2725" y="909"/>
                  </a:lnTo>
                  <a:lnTo>
                    <a:pt x="2725" y="918"/>
                  </a:lnTo>
                  <a:lnTo>
                    <a:pt x="2725" y="926"/>
                  </a:lnTo>
                  <a:lnTo>
                    <a:pt x="2722" y="935"/>
                  </a:lnTo>
                  <a:lnTo>
                    <a:pt x="2717" y="952"/>
                  </a:lnTo>
                  <a:lnTo>
                    <a:pt x="2710" y="968"/>
                  </a:lnTo>
                  <a:lnTo>
                    <a:pt x="2703" y="983"/>
                  </a:lnTo>
                  <a:lnTo>
                    <a:pt x="2694" y="995"/>
                  </a:lnTo>
                  <a:lnTo>
                    <a:pt x="2685" y="1008"/>
                  </a:lnTo>
                  <a:lnTo>
                    <a:pt x="2674" y="1019"/>
                  </a:lnTo>
                  <a:lnTo>
                    <a:pt x="2660" y="1029"/>
                  </a:lnTo>
                  <a:lnTo>
                    <a:pt x="2645" y="1038"/>
                  </a:lnTo>
                  <a:lnTo>
                    <a:pt x="2637" y="1044"/>
                  </a:lnTo>
                  <a:lnTo>
                    <a:pt x="2631" y="1051"/>
                  </a:lnTo>
                  <a:lnTo>
                    <a:pt x="2624" y="1057"/>
                  </a:lnTo>
                  <a:lnTo>
                    <a:pt x="2618" y="1064"/>
                  </a:lnTo>
                  <a:lnTo>
                    <a:pt x="2611" y="1070"/>
                  </a:lnTo>
                  <a:lnTo>
                    <a:pt x="2605" y="1076"/>
                  </a:lnTo>
                  <a:lnTo>
                    <a:pt x="2601" y="1078"/>
                  </a:lnTo>
                  <a:lnTo>
                    <a:pt x="2597" y="1079"/>
                  </a:lnTo>
                  <a:lnTo>
                    <a:pt x="2592" y="1080"/>
                  </a:lnTo>
                  <a:lnTo>
                    <a:pt x="2588" y="1080"/>
                  </a:lnTo>
                  <a:lnTo>
                    <a:pt x="2584" y="1080"/>
                  </a:lnTo>
                  <a:lnTo>
                    <a:pt x="2581" y="1079"/>
                  </a:lnTo>
                  <a:lnTo>
                    <a:pt x="2578" y="1078"/>
                  </a:lnTo>
                  <a:lnTo>
                    <a:pt x="2576" y="1076"/>
                  </a:lnTo>
                  <a:lnTo>
                    <a:pt x="2573" y="1070"/>
                  </a:lnTo>
                  <a:lnTo>
                    <a:pt x="2571" y="1064"/>
                  </a:lnTo>
                  <a:lnTo>
                    <a:pt x="2568" y="1057"/>
                  </a:lnTo>
                  <a:lnTo>
                    <a:pt x="2566" y="1051"/>
                  </a:lnTo>
                  <a:lnTo>
                    <a:pt x="2563" y="1044"/>
                  </a:lnTo>
                  <a:lnTo>
                    <a:pt x="2558" y="1038"/>
                  </a:lnTo>
                  <a:lnTo>
                    <a:pt x="2548" y="1030"/>
                  </a:lnTo>
                  <a:lnTo>
                    <a:pt x="2537" y="1025"/>
                  </a:lnTo>
                  <a:lnTo>
                    <a:pt x="2531" y="1022"/>
                  </a:lnTo>
                  <a:lnTo>
                    <a:pt x="2525" y="1020"/>
                  </a:lnTo>
                  <a:lnTo>
                    <a:pt x="2518" y="1019"/>
                  </a:lnTo>
                  <a:lnTo>
                    <a:pt x="2512" y="1019"/>
                  </a:lnTo>
                  <a:lnTo>
                    <a:pt x="2504" y="1020"/>
                  </a:lnTo>
                  <a:lnTo>
                    <a:pt x="2498" y="1022"/>
                  </a:lnTo>
                  <a:lnTo>
                    <a:pt x="2492" y="1026"/>
                  </a:lnTo>
                  <a:lnTo>
                    <a:pt x="2487" y="1030"/>
                  </a:lnTo>
                  <a:lnTo>
                    <a:pt x="2481" y="1035"/>
                  </a:lnTo>
                  <a:lnTo>
                    <a:pt x="2475" y="1038"/>
                  </a:lnTo>
                  <a:lnTo>
                    <a:pt x="2470" y="1040"/>
                  </a:lnTo>
                  <a:lnTo>
                    <a:pt x="2462" y="1042"/>
                  </a:lnTo>
                  <a:lnTo>
                    <a:pt x="2455" y="1040"/>
                  </a:lnTo>
                  <a:lnTo>
                    <a:pt x="2449" y="1038"/>
                  </a:lnTo>
                  <a:lnTo>
                    <a:pt x="2445" y="1036"/>
                  </a:lnTo>
                  <a:lnTo>
                    <a:pt x="2439" y="1033"/>
                  </a:lnTo>
                  <a:lnTo>
                    <a:pt x="2435" y="1028"/>
                  </a:lnTo>
                  <a:lnTo>
                    <a:pt x="2429" y="1026"/>
                  </a:lnTo>
                  <a:lnTo>
                    <a:pt x="2423" y="1023"/>
                  </a:lnTo>
                  <a:lnTo>
                    <a:pt x="2417" y="1022"/>
                  </a:lnTo>
                  <a:lnTo>
                    <a:pt x="2404" y="1023"/>
                  </a:lnTo>
                  <a:lnTo>
                    <a:pt x="2393" y="1025"/>
                  </a:lnTo>
                  <a:lnTo>
                    <a:pt x="2381" y="1028"/>
                  </a:lnTo>
                  <a:lnTo>
                    <a:pt x="2372" y="1031"/>
                  </a:lnTo>
                  <a:lnTo>
                    <a:pt x="2362" y="1037"/>
                  </a:lnTo>
                  <a:lnTo>
                    <a:pt x="2353" y="1043"/>
                  </a:lnTo>
                  <a:lnTo>
                    <a:pt x="2343" y="1050"/>
                  </a:lnTo>
                  <a:lnTo>
                    <a:pt x="2334" y="1057"/>
                  </a:lnTo>
                  <a:lnTo>
                    <a:pt x="2328" y="1063"/>
                  </a:lnTo>
                  <a:lnTo>
                    <a:pt x="2325" y="1068"/>
                  </a:lnTo>
                  <a:lnTo>
                    <a:pt x="2322" y="1070"/>
                  </a:lnTo>
                  <a:lnTo>
                    <a:pt x="2320" y="1072"/>
                  </a:lnTo>
                  <a:lnTo>
                    <a:pt x="2317" y="1073"/>
                  </a:lnTo>
                  <a:lnTo>
                    <a:pt x="2315" y="1073"/>
                  </a:lnTo>
                  <a:lnTo>
                    <a:pt x="2307" y="1073"/>
                  </a:lnTo>
                  <a:lnTo>
                    <a:pt x="2300" y="1072"/>
                  </a:lnTo>
                  <a:lnTo>
                    <a:pt x="2293" y="1071"/>
                  </a:lnTo>
                  <a:lnTo>
                    <a:pt x="2286" y="1069"/>
                  </a:lnTo>
                  <a:lnTo>
                    <a:pt x="2281" y="1067"/>
                  </a:lnTo>
                  <a:lnTo>
                    <a:pt x="2275" y="1063"/>
                  </a:lnTo>
                  <a:lnTo>
                    <a:pt x="2269" y="1060"/>
                  </a:lnTo>
                  <a:lnTo>
                    <a:pt x="2265" y="1056"/>
                  </a:lnTo>
                  <a:lnTo>
                    <a:pt x="2255" y="1046"/>
                  </a:lnTo>
                  <a:lnTo>
                    <a:pt x="2247" y="1036"/>
                  </a:lnTo>
                  <a:lnTo>
                    <a:pt x="2240" y="1023"/>
                  </a:lnTo>
                  <a:lnTo>
                    <a:pt x="2234" y="1010"/>
                  </a:lnTo>
                  <a:lnTo>
                    <a:pt x="2208" y="1016"/>
                  </a:lnTo>
                  <a:lnTo>
                    <a:pt x="2196" y="1009"/>
                  </a:lnTo>
                  <a:lnTo>
                    <a:pt x="2183" y="1003"/>
                  </a:lnTo>
                  <a:lnTo>
                    <a:pt x="2177" y="1000"/>
                  </a:lnTo>
                  <a:lnTo>
                    <a:pt x="2173" y="995"/>
                  </a:lnTo>
                  <a:lnTo>
                    <a:pt x="2171" y="991"/>
                  </a:lnTo>
                  <a:lnTo>
                    <a:pt x="2170" y="984"/>
                  </a:lnTo>
                  <a:lnTo>
                    <a:pt x="2171" y="978"/>
                  </a:lnTo>
                  <a:lnTo>
                    <a:pt x="2173" y="972"/>
                  </a:lnTo>
                  <a:lnTo>
                    <a:pt x="2175" y="969"/>
                  </a:lnTo>
                  <a:lnTo>
                    <a:pt x="2179" y="965"/>
                  </a:lnTo>
                  <a:lnTo>
                    <a:pt x="2183" y="960"/>
                  </a:lnTo>
                  <a:lnTo>
                    <a:pt x="2185" y="955"/>
                  </a:lnTo>
                  <a:lnTo>
                    <a:pt x="2188" y="951"/>
                  </a:lnTo>
                  <a:lnTo>
                    <a:pt x="2189" y="945"/>
                  </a:lnTo>
                  <a:lnTo>
                    <a:pt x="2188" y="936"/>
                  </a:lnTo>
                  <a:lnTo>
                    <a:pt x="2185" y="927"/>
                  </a:lnTo>
                  <a:lnTo>
                    <a:pt x="2181" y="919"/>
                  </a:lnTo>
                  <a:lnTo>
                    <a:pt x="2176" y="912"/>
                  </a:lnTo>
                  <a:lnTo>
                    <a:pt x="2170" y="907"/>
                  </a:lnTo>
                  <a:lnTo>
                    <a:pt x="2163" y="901"/>
                  </a:lnTo>
                  <a:lnTo>
                    <a:pt x="2155" y="895"/>
                  </a:lnTo>
                  <a:lnTo>
                    <a:pt x="2147" y="891"/>
                  </a:lnTo>
                  <a:lnTo>
                    <a:pt x="2155" y="882"/>
                  </a:lnTo>
                  <a:lnTo>
                    <a:pt x="2162" y="876"/>
                  </a:lnTo>
                  <a:lnTo>
                    <a:pt x="2170" y="872"/>
                  </a:lnTo>
                  <a:lnTo>
                    <a:pt x="2177" y="868"/>
                  </a:lnTo>
                  <a:lnTo>
                    <a:pt x="2184" y="864"/>
                  </a:lnTo>
                  <a:lnTo>
                    <a:pt x="2192" y="859"/>
                  </a:lnTo>
                  <a:lnTo>
                    <a:pt x="2200" y="854"/>
                  </a:lnTo>
                  <a:lnTo>
                    <a:pt x="2208" y="846"/>
                  </a:lnTo>
                  <a:lnTo>
                    <a:pt x="2211" y="838"/>
                  </a:lnTo>
                  <a:lnTo>
                    <a:pt x="2213" y="829"/>
                  </a:lnTo>
                  <a:lnTo>
                    <a:pt x="2214" y="825"/>
                  </a:lnTo>
                  <a:lnTo>
                    <a:pt x="2215" y="822"/>
                  </a:lnTo>
                  <a:lnTo>
                    <a:pt x="2217" y="818"/>
                  </a:lnTo>
                  <a:lnTo>
                    <a:pt x="2221" y="816"/>
                  </a:lnTo>
                  <a:lnTo>
                    <a:pt x="2231" y="815"/>
                  </a:lnTo>
                  <a:lnTo>
                    <a:pt x="2241" y="813"/>
                  </a:lnTo>
                  <a:lnTo>
                    <a:pt x="2251" y="810"/>
                  </a:lnTo>
                  <a:lnTo>
                    <a:pt x="2260" y="806"/>
                  </a:lnTo>
                  <a:lnTo>
                    <a:pt x="2258" y="780"/>
                  </a:lnTo>
                  <a:lnTo>
                    <a:pt x="2256" y="754"/>
                  </a:lnTo>
                  <a:lnTo>
                    <a:pt x="2253" y="728"/>
                  </a:lnTo>
                  <a:lnTo>
                    <a:pt x="2253" y="698"/>
                  </a:lnTo>
                  <a:lnTo>
                    <a:pt x="2253" y="671"/>
                  </a:lnTo>
                  <a:lnTo>
                    <a:pt x="2253" y="645"/>
                  </a:lnTo>
                  <a:lnTo>
                    <a:pt x="2253" y="618"/>
                  </a:lnTo>
                  <a:lnTo>
                    <a:pt x="2253" y="591"/>
                  </a:lnTo>
                  <a:lnTo>
                    <a:pt x="2253" y="571"/>
                  </a:lnTo>
                  <a:lnTo>
                    <a:pt x="2255" y="553"/>
                  </a:lnTo>
                  <a:lnTo>
                    <a:pt x="2252" y="544"/>
                  </a:lnTo>
                  <a:lnTo>
                    <a:pt x="2250" y="537"/>
                  </a:lnTo>
                  <a:lnTo>
                    <a:pt x="2248" y="534"/>
                  </a:lnTo>
                  <a:lnTo>
                    <a:pt x="2244" y="532"/>
                  </a:lnTo>
                  <a:lnTo>
                    <a:pt x="2241" y="530"/>
                  </a:lnTo>
                  <a:lnTo>
                    <a:pt x="2236" y="527"/>
                  </a:lnTo>
                  <a:lnTo>
                    <a:pt x="2225" y="524"/>
                  </a:lnTo>
                  <a:lnTo>
                    <a:pt x="2214" y="522"/>
                  </a:lnTo>
                  <a:lnTo>
                    <a:pt x="2202" y="519"/>
                  </a:lnTo>
                  <a:lnTo>
                    <a:pt x="2192" y="519"/>
                  </a:lnTo>
                  <a:lnTo>
                    <a:pt x="2181" y="517"/>
                  </a:lnTo>
                  <a:lnTo>
                    <a:pt x="2170" y="516"/>
                  </a:lnTo>
                  <a:lnTo>
                    <a:pt x="2158" y="513"/>
                  </a:lnTo>
                  <a:lnTo>
                    <a:pt x="2147" y="508"/>
                  </a:lnTo>
                  <a:lnTo>
                    <a:pt x="2140" y="505"/>
                  </a:lnTo>
                  <a:lnTo>
                    <a:pt x="2134" y="499"/>
                  </a:lnTo>
                  <a:lnTo>
                    <a:pt x="2129" y="494"/>
                  </a:lnTo>
                  <a:lnTo>
                    <a:pt x="2124" y="489"/>
                  </a:lnTo>
                  <a:lnTo>
                    <a:pt x="2119" y="484"/>
                  </a:lnTo>
                  <a:lnTo>
                    <a:pt x="2113" y="480"/>
                  </a:lnTo>
                  <a:lnTo>
                    <a:pt x="2106" y="477"/>
                  </a:lnTo>
                  <a:lnTo>
                    <a:pt x="2098" y="476"/>
                  </a:lnTo>
                  <a:lnTo>
                    <a:pt x="2093" y="481"/>
                  </a:lnTo>
                  <a:lnTo>
                    <a:pt x="2086" y="485"/>
                  </a:lnTo>
                  <a:lnTo>
                    <a:pt x="2077" y="484"/>
                  </a:lnTo>
                  <a:lnTo>
                    <a:pt x="2068" y="482"/>
                  </a:lnTo>
                  <a:lnTo>
                    <a:pt x="2060" y="479"/>
                  </a:lnTo>
                  <a:lnTo>
                    <a:pt x="2053" y="473"/>
                  </a:lnTo>
                  <a:lnTo>
                    <a:pt x="2040" y="462"/>
                  </a:lnTo>
                  <a:lnTo>
                    <a:pt x="2028" y="447"/>
                  </a:lnTo>
                  <a:lnTo>
                    <a:pt x="2022" y="442"/>
                  </a:lnTo>
                  <a:lnTo>
                    <a:pt x="2016" y="439"/>
                  </a:lnTo>
                  <a:lnTo>
                    <a:pt x="2009" y="437"/>
                  </a:lnTo>
                  <a:lnTo>
                    <a:pt x="2002" y="434"/>
                  </a:lnTo>
                  <a:lnTo>
                    <a:pt x="1994" y="433"/>
                  </a:lnTo>
                  <a:lnTo>
                    <a:pt x="1988" y="431"/>
                  </a:lnTo>
                  <a:lnTo>
                    <a:pt x="1982" y="426"/>
                  </a:lnTo>
                  <a:lnTo>
                    <a:pt x="1977" y="421"/>
                  </a:lnTo>
                  <a:lnTo>
                    <a:pt x="1972" y="414"/>
                  </a:lnTo>
                  <a:lnTo>
                    <a:pt x="1970" y="406"/>
                  </a:lnTo>
                  <a:lnTo>
                    <a:pt x="1969" y="398"/>
                  </a:lnTo>
                  <a:lnTo>
                    <a:pt x="1969" y="390"/>
                  </a:lnTo>
                  <a:lnTo>
                    <a:pt x="1969" y="382"/>
                  </a:lnTo>
                  <a:lnTo>
                    <a:pt x="1968" y="373"/>
                  </a:lnTo>
                  <a:lnTo>
                    <a:pt x="1967" y="365"/>
                  </a:lnTo>
                  <a:lnTo>
                    <a:pt x="1963" y="357"/>
                  </a:lnTo>
                  <a:lnTo>
                    <a:pt x="1942" y="315"/>
                  </a:lnTo>
                  <a:lnTo>
                    <a:pt x="1920" y="280"/>
                  </a:lnTo>
                  <a:lnTo>
                    <a:pt x="1899" y="245"/>
                  </a:lnTo>
                  <a:lnTo>
                    <a:pt x="1874" y="206"/>
                  </a:lnTo>
                  <a:lnTo>
                    <a:pt x="1852" y="170"/>
                  </a:lnTo>
                  <a:lnTo>
                    <a:pt x="1833" y="138"/>
                  </a:lnTo>
                  <a:lnTo>
                    <a:pt x="1815" y="106"/>
                  </a:lnTo>
                  <a:lnTo>
                    <a:pt x="1795" y="74"/>
                  </a:lnTo>
                  <a:lnTo>
                    <a:pt x="1790" y="84"/>
                  </a:lnTo>
                  <a:lnTo>
                    <a:pt x="1784" y="96"/>
                  </a:lnTo>
                  <a:lnTo>
                    <a:pt x="1779" y="105"/>
                  </a:lnTo>
                  <a:lnTo>
                    <a:pt x="1772" y="114"/>
                  </a:lnTo>
                  <a:lnTo>
                    <a:pt x="1764" y="122"/>
                  </a:lnTo>
                  <a:lnTo>
                    <a:pt x="1755" y="127"/>
                  </a:lnTo>
                  <a:lnTo>
                    <a:pt x="1745" y="132"/>
                  </a:lnTo>
                  <a:lnTo>
                    <a:pt x="1732" y="135"/>
                  </a:lnTo>
                  <a:lnTo>
                    <a:pt x="1735" y="148"/>
                  </a:lnTo>
                  <a:lnTo>
                    <a:pt x="1738" y="158"/>
                  </a:lnTo>
                  <a:lnTo>
                    <a:pt x="1740" y="168"/>
                  </a:lnTo>
                  <a:lnTo>
                    <a:pt x="1741" y="181"/>
                  </a:lnTo>
                  <a:lnTo>
                    <a:pt x="1741" y="187"/>
                  </a:lnTo>
                  <a:lnTo>
                    <a:pt x="1738" y="192"/>
                  </a:lnTo>
                  <a:lnTo>
                    <a:pt x="1733" y="196"/>
                  </a:lnTo>
                  <a:lnTo>
                    <a:pt x="1728" y="201"/>
                  </a:lnTo>
                  <a:lnTo>
                    <a:pt x="1714" y="207"/>
                  </a:lnTo>
                  <a:lnTo>
                    <a:pt x="1701" y="212"/>
                  </a:lnTo>
                  <a:lnTo>
                    <a:pt x="1695" y="216"/>
                  </a:lnTo>
                  <a:lnTo>
                    <a:pt x="1692" y="221"/>
                  </a:lnTo>
                  <a:lnTo>
                    <a:pt x="1689" y="227"/>
                  </a:lnTo>
                  <a:lnTo>
                    <a:pt x="1687" y="233"/>
                  </a:lnTo>
                  <a:lnTo>
                    <a:pt x="1684" y="238"/>
                  </a:lnTo>
                  <a:lnTo>
                    <a:pt x="1681" y="243"/>
                  </a:lnTo>
                  <a:lnTo>
                    <a:pt x="1679" y="245"/>
                  </a:lnTo>
                  <a:lnTo>
                    <a:pt x="1677" y="246"/>
                  </a:lnTo>
                  <a:lnTo>
                    <a:pt x="1675" y="247"/>
                  </a:lnTo>
                  <a:lnTo>
                    <a:pt x="1671" y="247"/>
                  </a:lnTo>
                  <a:lnTo>
                    <a:pt x="1665" y="247"/>
                  </a:lnTo>
                  <a:lnTo>
                    <a:pt x="1661" y="246"/>
                  </a:lnTo>
                  <a:lnTo>
                    <a:pt x="1656" y="245"/>
                  </a:lnTo>
                  <a:lnTo>
                    <a:pt x="1652" y="243"/>
                  </a:lnTo>
                  <a:lnTo>
                    <a:pt x="1644" y="238"/>
                  </a:lnTo>
                  <a:lnTo>
                    <a:pt x="1637" y="232"/>
                  </a:lnTo>
                  <a:lnTo>
                    <a:pt x="1632" y="224"/>
                  </a:lnTo>
                  <a:lnTo>
                    <a:pt x="1626" y="215"/>
                  </a:lnTo>
                  <a:lnTo>
                    <a:pt x="1621" y="204"/>
                  </a:lnTo>
                  <a:lnTo>
                    <a:pt x="1617" y="194"/>
                  </a:lnTo>
                  <a:lnTo>
                    <a:pt x="1612" y="185"/>
                  </a:lnTo>
                  <a:lnTo>
                    <a:pt x="1607" y="175"/>
                  </a:lnTo>
                  <a:lnTo>
                    <a:pt x="1602" y="166"/>
                  </a:lnTo>
                  <a:lnTo>
                    <a:pt x="1595" y="158"/>
                  </a:lnTo>
                  <a:lnTo>
                    <a:pt x="1590" y="151"/>
                  </a:lnTo>
                  <a:lnTo>
                    <a:pt x="1582" y="147"/>
                  </a:lnTo>
                  <a:lnTo>
                    <a:pt x="1577" y="144"/>
                  </a:lnTo>
                  <a:lnTo>
                    <a:pt x="1573" y="143"/>
                  </a:lnTo>
                  <a:lnTo>
                    <a:pt x="1567" y="142"/>
                  </a:lnTo>
                  <a:lnTo>
                    <a:pt x="1562" y="142"/>
                  </a:lnTo>
                  <a:lnTo>
                    <a:pt x="1554" y="142"/>
                  </a:lnTo>
                  <a:lnTo>
                    <a:pt x="1549" y="144"/>
                  </a:lnTo>
                  <a:lnTo>
                    <a:pt x="1543" y="148"/>
                  </a:lnTo>
                  <a:lnTo>
                    <a:pt x="1539" y="152"/>
                  </a:lnTo>
                  <a:lnTo>
                    <a:pt x="1531" y="164"/>
                  </a:lnTo>
                  <a:lnTo>
                    <a:pt x="1524" y="177"/>
                  </a:lnTo>
                  <a:lnTo>
                    <a:pt x="1516" y="190"/>
                  </a:lnTo>
                  <a:lnTo>
                    <a:pt x="1508" y="201"/>
                  </a:lnTo>
                  <a:lnTo>
                    <a:pt x="1504" y="206"/>
                  </a:lnTo>
                  <a:lnTo>
                    <a:pt x="1498" y="209"/>
                  </a:lnTo>
                  <a:lnTo>
                    <a:pt x="1492" y="211"/>
                  </a:lnTo>
                  <a:lnTo>
                    <a:pt x="1485" y="212"/>
                  </a:lnTo>
                  <a:lnTo>
                    <a:pt x="1480" y="212"/>
                  </a:lnTo>
                  <a:lnTo>
                    <a:pt x="1475" y="211"/>
                  </a:lnTo>
                  <a:lnTo>
                    <a:pt x="1471" y="209"/>
                  </a:lnTo>
                  <a:lnTo>
                    <a:pt x="1466" y="206"/>
                  </a:lnTo>
                  <a:lnTo>
                    <a:pt x="1463" y="202"/>
                  </a:lnTo>
                  <a:lnTo>
                    <a:pt x="1459" y="199"/>
                  </a:lnTo>
                  <a:lnTo>
                    <a:pt x="1457" y="194"/>
                  </a:lnTo>
                  <a:lnTo>
                    <a:pt x="1455" y="190"/>
                  </a:lnTo>
                  <a:lnTo>
                    <a:pt x="1450" y="179"/>
                  </a:lnTo>
                  <a:lnTo>
                    <a:pt x="1448" y="168"/>
                  </a:lnTo>
                  <a:lnTo>
                    <a:pt x="1447" y="157"/>
                  </a:lnTo>
                  <a:lnTo>
                    <a:pt x="1446" y="144"/>
                  </a:lnTo>
                  <a:lnTo>
                    <a:pt x="1419" y="144"/>
                  </a:lnTo>
                  <a:lnTo>
                    <a:pt x="1413" y="145"/>
                  </a:lnTo>
                  <a:lnTo>
                    <a:pt x="1408" y="147"/>
                  </a:lnTo>
                  <a:lnTo>
                    <a:pt x="1404" y="148"/>
                  </a:lnTo>
                  <a:lnTo>
                    <a:pt x="1400" y="150"/>
                  </a:lnTo>
                  <a:lnTo>
                    <a:pt x="1394" y="155"/>
                  </a:lnTo>
                  <a:lnTo>
                    <a:pt x="1387" y="161"/>
                  </a:lnTo>
                  <a:lnTo>
                    <a:pt x="1374" y="177"/>
                  </a:lnTo>
                  <a:lnTo>
                    <a:pt x="1362" y="194"/>
                  </a:lnTo>
                  <a:lnTo>
                    <a:pt x="1352" y="189"/>
                  </a:lnTo>
                  <a:lnTo>
                    <a:pt x="1343" y="184"/>
                  </a:lnTo>
                  <a:lnTo>
                    <a:pt x="1334" y="178"/>
                  </a:lnTo>
                  <a:lnTo>
                    <a:pt x="1325" y="174"/>
                  </a:lnTo>
                  <a:lnTo>
                    <a:pt x="1318" y="172"/>
                  </a:lnTo>
                  <a:lnTo>
                    <a:pt x="1311" y="170"/>
                  </a:lnTo>
                  <a:lnTo>
                    <a:pt x="1305" y="170"/>
                  </a:lnTo>
                  <a:lnTo>
                    <a:pt x="1298" y="170"/>
                  </a:lnTo>
                  <a:lnTo>
                    <a:pt x="1293" y="170"/>
                  </a:lnTo>
                  <a:lnTo>
                    <a:pt x="1286" y="170"/>
                  </a:lnTo>
                  <a:lnTo>
                    <a:pt x="1279" y="169"/>
                  </a:lnTo>
                  <a:lnTo>
                    <a:pt x="1272" y="167"/>
                  </a:lnTo>
                  <a:lnTo>
                    <a:pt x="1267" y="165"/>
                  </a:lnTo>
                  <a:lnTo>
                    <a:pt x="1261" y="161"/>
                  </a:lnTo>
                  <a:lnTo>
                    <a:pt x="1257" y="157"/>
                  </a:lnTo>
                  <a:lnTo>
                    <a:pt x="1252" y="153"/>
                  </a:lnTo>
                  <a:lnTo>
                    <a:pt x="1244" y="144"/>
                  </a:lnTo>
                  <a:lnTo>
                    <a:pt x="1237" y="134"/>
                  </a:lnTo>
                  <a:lnTo>
                    <a:pt x="1232" y="124"/>
                  </a:lnTo>
                  <a:lnTo>
                    <a:pt x="1224" y="115"/>
                  </a:lnTo>
                  <a:lnTo>
                    <a:pt x="1216" y="105"/>
                  </a:lnTo>
                  <a:lnTo>
                    <a:pt x="1206" y="97"/>
                  </a:lnTo>
                  <a:lnTo>
                    <a:pt x="1195" y="90"/>
                  </a:lnTo>
                  <a:lnTo>
                    <a:pt x="1186" y="84"/>
                  </a:lnTo>
                  <a:lnTo>
                    <a:pt x="1178" y="78"/>
                  </a:lnTo>
                  <a:lnTo>
                    <a:pt x="1172" y="70"/>
                  </a:lnTo>
                  <a:lnTo>
                    <a:pt x="1166" y="62"/>
                  </a:lnTo>
                  <a:lnTo>
                    <a:pt x="1161" y="54"/>
                  </a:lnTo>
                  <a:lnTo>
                    <a:pt x="1158" y="44"/>
                  </a:lnTo>
                  <a:lnTo>
                    <a:pt x="1157" y="32"/>
                  </a:lnTo>
                  <a:lnTo>
                    <a:pt x="1157" y="27"/>
                  </a:lnTo>
                  <a:lnTo>
                    <a:pt x="1157" y="21"/>
                  </a:lnTo>
                  <a:lnTo>
                    <a:pt x="1147" y="20"/>
                  </a:lnTo>
                  <a:lnTo>
                    <a:pt x="1135" y="17"/>
                  </a:lnTo>
                  <a:lnTo>
                    <a:pt x="1124" y="14"/>
                  </a:lnTo>
                  <a:lnTo>
                    <a:pt x="1113" y="11"/>
                  </a:lnTo>
                  <a:lnTo>
                    <a:pt x="1101" y="7"/>
                  </a:lnTo>
                  <a:lnTo>
                    <a:pt x="1090" y="4"/>
                  </a:lnTo>
                  <a:lnTo>
                    <a:pt x="1079" y="2"/>
                  </a:lnTo>
                  <a:lnTo>
                    <a:pt x="1067" y="0"/>
                  </a:lnTo>
                  <a:lnTo>
                    <a:pt x="1057" y="2"/>
                  </a:lnTo>
                  <a:lnTo>
                    <a:pt x="1048" y="4"/>
                  </a:lnTo>
                  <a:lnTo>
                    <a:pt x="1040" y="7"/>
                  </a:lnTo>
                  <a:lnTo>
                    <a:pt x="1033" y="13"/>
                  </a:lnTo>
                  <a:lnTo>
                    <a:pt x="1019" y="24"/>
                  </a:lnTo>
                  <a:lnTo>
                    <a:pt x="1003" y="36"/>
                  </a:lnTo>
                  <a:lnTo>
                    <a:pt x="988" y="42"/>
                  </a:lnTo>
                  <a:lnTo>
                    <a:pt x="973" y="46"/>
                  </a:lnTo>
                  <a:lnTo>
                    <a:pt x="967" y="48"/>
                  </a:lnTo>
                  <a:lnTo>
                    <a:pt x="960" y="51"/>
                  </a:lnTo>
                  <a:lnTo>
                    <a:pt x="953" y="56"/>
                  </a:lnTo>
                  <a:lnTo>
                    <a:pt x="948" y="62"/>
                  </a:lnTo>
                  <a:lnTo>
                    <a:pt x="944" y="68"/>
                  </a:lnTo>
                  <a:lnTo>
                    <a:pt x="941" y="76"/>
                  </a:lnTo>
                  <a:lnTo>
                    <a:pt x="939" y="84"/>
                  </a:lnTo>
                  <a:lnTo>
                    <a:pt x="938" y="93"/>
                  </a:lnTo>
                  <a:lnTo>
                    <a:pt x="937" y="101"/>
                  </a:lnTo>
                  <a:lnTo>
                    <a:pt x="935" y="109"/>
                  </a:lnTo>
                  <a:lnTo>
                    <a:pt x="931" y="116"/>
                  </a:lnTo>
                  <a:lnTo>
                    <a:pt x="926" y="123"/>
                  </a:lnTo>
                  <a:lnTo>
                    <a:pt x="887" y="113"/>
                  </a:lnTo>
                  <a:lnTo>
                    <a:pt x="880" y="115"/>
                  </a:lnTo>
                  <a:lnTo>
                    <a:pt x="876" y="118"/>
                  </a:lnTo>
                  <a:lnTo>
                    <a:pt x="871" y="123"/>
                  </a:lnTo>
                  <a:lnTo>
                    <a:pt x="867" y="126"/>
                  </a:lnTo>
                  <a:lnTo>
                    <a:pt x="862" y="130"/>
                  </a:lnTo>
                  <a:lnTo>
                    <a:pt x="857" y="133"/>
                  </a:lnTo>
                  <a:lnTo>
                    <a:pt x="852" y="134"/>
                  </a:lnTo>
                  <a:lnTo>
                    <a:pt x="845" y="135"/>
                  </a:lnTo>
                  <a:lnTo>
                    <a:pt x="836" y="134"/>
                  </a:lnTo>
                  <a:lnTo>
                    <a:pt x="828" y="131"/>
                  </a:lnTo>
                  <a:lnTo>
                    <a:pt x="822" y="126"/>
                  </a:lnTo>
                  <a:lnTo>
                    <a:pt x="815" y="121"/>
                  </a:lnTo>
                  <a:lnTo>
                    <a:pt x="803" y="107"/>
                  </a:lnTo>
                  <a:lnTo>
                    <a:pt x="791" y="93"/>
                  </a:lnTo>
                  <a:lnTo>
                    <a:pt x="777" y="109"/>
                  </a:lnTo>
                  <a:lnTo>
                    <a:pt x="765" y="122"/>
                  </a:lnTo>
                  <a:lnTo>
                    <a:pt x="752" y="135"/>
                  </a:lnTo>
                  <a:lnTo>
                    <a:pt x="739" y="151"/>
                  </a:lnTo>
                  <a:lnTo>
                    <a:pt x="728" y="169"/>
                  </a:lnTo>
                  <a:lnTo>
                    <a:pt x="719" y="187"/>
                  </a:lnTo>
                  <a:lnTo>
                    <a:pt x="713" y="194"/>
                  </a:lnTo>
                  <a:lnTo>
                    <a:pt x="706" y="201"/>
                  </a:lnTo>
                  <a:lnTo>
                    <a:pt x="702" y="203"/>
                  </a:lnTo>
                  <a:lnTo>
                    <a:pt x="698" y="204"/>
                  </a:lnTo>
                  <a:lnTo>
                    <a:pt x="692" y="206"/>
                  </a:lnTo>
                  <a:lnTo>
                    <a:pt x="688" y="206"/>
                  </a:lnTo>
                  <a:lnTo>
                    <a:pt x="681" y="202"/>
                  </a:lnTo>
                  <a:lnTo>
                    <a:pt x="675" y="200"/>
                  </a:lnTo>
                  <a:lnTo>
                    <a:pt x="669" y="202"/>
                  </a:lnTo>
                  <a:lnTo>
                    <a:pt x="662" y="206"/>
                  </a:lnTo>
                  <a:lnTo>
                    <a:pt x="661" y="216"/>
                  </a:lnTo>
                  <a:lnTo>
                    <a:pt x="658" y="225"/>
                  </a:lnTo>
                  <a:lnTo>
                    <a:pt x="654" y="233"/>
                  </a:lnTo>
                  <a:lnTo>
                    <a:pt x="648" y="240"/>
                  </a:lnTo>
                  <a:lnTo>
                    <a:pt x="640" y="246"/>
                  </a:lnTo>
                  <a:lnTo>
                    <a:pt x="632" y="251"/>
                  </a:lnTo>
                  <a:lnTo>
                    <a:pt x="623" y="253"/>
                  </a:lnTo>
                  <a:lnTo>
                    <a:pt x="614" y="254"/>
                  </a:lnTo>
                  <a:lnTo>
                    <a:pt x="630" y="289"/>
                  </a:lnTo>
                  <a:lnTo>
                    <a:pt x="628" y="297"/>
                  </a:lnTo>
                  <a:lnTo>
                    <a:pt x="626" y="304"/>
                  </a:lnTo>
                  <a:lnTo>
                    <a:pt x="622" y="310"/>
                  </a:lnTo>
                  <a:lnTo>
                    <a:pt x="619" y="315"/>
                  </a:lnTo>
                  <a:lnTo>
                    <a:pt x="617" y="321"/>
                  </a:lnTo>
                  <a:lnTo>
                    <a:pt x="613" y="327"/>
                  </a:lnTo>
                  <a:lnTo>
                    <a:pt x="611" y="334"/>
                  </a:lnTo>
                  <a:lnTo>
                    <a:pt x="611" y="341"/>
                  </a:lnTo>
                  <a:lnTo>
                    <a:pt x="611" y="346"/>
                  </a:lnTo>
                  <a:lnTo>
                    <a:pt x="613" y="349"/>
                  </a:lnTo>
                  <a:lnTo>
                    <a:pt x="615" y="354"/>
                  </a:lnTo>
                  <a:lnTo>
                    <a:pt x="618" y="356"/>
                  </a:lnTo>
                  <a:lnTo>
                    <a:pt x="626" y="362"/>
                  </a:lnTo>
                  <a:lnTo>
                    <a:pt x="635" y="366"/>
                  </a:lnTo>
                  <a:lnTo>
                    <a:pt x="644" y="371"/>
                  </a:lnTo>
                  <a:lnTo>
                    <a:pt x="652" y="377"/>
                  </a:lnTo>
                  <a:lnTo>
                    <a:pt x="654" y="380"/>
                  </a:lnTo>
                  <a:lnTo>
                    <a:pt x="656" y="383"/>
                  </a:lnTo>
                  <a:lnTo>
                    <a:pt x="658" y="388"/>
                  </a:lnTo>
                  <a:lnTo>
                    <a:pt x="658" y="392"/>
                  </a:lnTo>
                  <a:lnTo>
                    <a:pt x="658" y="398"/>
                  </a:lnTo>
                  <a:lnTo>
                    <a:pt x="657" y="403"/>
                  </a:lnTo>
                  <a:lnTo>
                    <a:pt x="656" y="407"/>
                  </a:lnTo>
                  <a:lnTo>
                    <a:pt x="654" y="411"/>
                  </a:lnTo>
                  <a:lnTo>
                    <a:pt x="649" y="419"/>
                  </a:lnTo>
                  <a:lnTo>
                    <a:pt x="643" y="425"/>
                  </a:lnTo>
                  <a:lnTo>
                    <a:pt x="626" y="437"/>
                  </a:lnTo>
                  <a:lnTo>
                    <a:pt x="608" y="447"/>
                  </a:lnTo>
                  <a:lnTo>
                    <a:pt x="591" y="458"/>
                  </a:lnTo>
                  <a:lnTo>
                    <a:pt x="575" y="471"/>
                  </a:lnTo>
                  <a:lnTo>
                    <a:pt x="568" y="475"/>
                  </a:lnTo>
                  <a:lnTo>
                    <a:pt x="560" y="479"/>
                  </a:lnTo>
                  <a:lnTo>
                    <a:pt x="550" y="482"/>
                  </a:lnTo>
                  <a:lnTo>
                    <a:pt x="540" y="482"/>
                  </a:lnTo>
                  <a:lnTo>
                    <a:pt x="528" y="481"/>
                  </a:lnTo>
                  <a:lnTo>
                    <a:pt x="517" y="477"/>
                  </a:lnTo>
                  <a:lnTo>
                    <a:pt x="507" y="474"/>
                  </a:lnTo>
                  <a:lnTo>
                    <a:pt x="495" y="473"/>
                  </a:lnTo>
                  <a:lnTo>
                    <a:pt x="487" y="473"/>
                  </a:lnTo>
                  <a:lnTo>
                    <a:pt x="480" y="475"/>
                  </a:lnTo>
                  <a:lnTo>
                    <a:pt x="473" y="476"/>
                  </a:lnTo>
                  <a:lnTo>
                    <a:pt x="466" y="480"/>
                  </a:lnTo>
                  <a:lnTo>
                    <a:pt x="459" y="482"/>
                  </a:lnTo>
                  <a:lnTo>
                    <a:pt x="452" y="483"/>
                  </a:lnTo>
                  <a:lnTo>
                    <a:pt x="446" y="485"/>
                  </a:lnTo>
                  <a:lnTo>
                    <a:pt x="438" y="485"/>
                  </a:lnTo>
                  <a:lnTo>
                    <a:pt x="422" y="484"/>
                  </a:lnTo>
                  <a:lnTo>
                    <a:pt x="408" y="482"/>
                  </a:lnTo>
                  <a:lnTo>
                    <a:pt x="395" y="480"/>
                  </a:lnTo>
                  <a:lnTo>
                    <a:pt x="379" y="480"/>
                  </a:lnTo>
                  <a:lnTo>
                    <a:pt x="373" y="480"/>
                  </a:lnTo>
                  <a:lnTo>
                    <a:pt x="368" y="481"/>
                  </a:lnTo>
                  <a:lnTo>
                    <a:pt x="364" y="482"/>
                  </a:lnTo>
                  <a:lnTo>
                    <a:pt x="359" y="484"/>
                  </a:lnTo>
                  <a:lnTo>
                    <a:pt x="352" y="490"/>
                  </a:lnTo>
                  <a:lnTo>
                    <a:pt x="345" y="497"/>
                  </a:lnTo>
                  <a:lnTo>
                    <a:pt x="332" y="514"/>
                  </a:lnTo>
                  <a:lnTo>
                    <a:pt x="321" y="534"/>
                  </a:lnTo>
                  <a:lnTo>
                    <a:pt x="313" y="549"/>
                  </a:lnTo>
                  <a:lnTo>
                    <a:pt x="306" y="565"/>
                  </a:lnTo>
                  <a:lnTo>
                    <a:pt x="301" y="579"/>
                  </a:lnTo>
                  <a:lnTo>
                    <a:pt x="296" y="594"/>
                  </a:lnTo>
                  <a:lnTo>
                    <a:pt x="290" y="609"/>
                  </a:lnTo>
                  <a:lnTo>
                    <a:pt x="284" y="624"/>
                  </a:lnTo>
                  <a:lnTo>
                    <a:pt x="277" y="638"/>
                  </a:lnTo>
                  <a:lnTo>
                    <a:pt x="267" y="653"/>
                  </a:lnTo>
                  <a:lnTo>
                    <a:pt x="267" y="711"/>
                  </a:lnTo>
                  <a:lnTo>
                    <a:pt x="319" y="711"/>
                  </a:lnTo>
                  <a:lnTo>
                    <a:pt x="312" y="727"/>
                  </a:lnTo>
                  <a:lnTo>
                    <a:pt x="306" y="741"/>
                  </a:lnTo>
                  <a:lnTo>
                    <a:pt x="305" y="749"/>
                  </a:lnTo>
                  <a:lnTo>
                    <a:pt x="303" y="757"/>
                  </a:lnTo>
                  <a:lnTo>
                    <a:pt x="303" y="765"/>
                  </a:lnTo>
                  <a:lnTo>
                    <a:pt x="302" y="775"/>
                  </a:lnTo>
                  <a:lnTo>
                    <a:pt x="303" y="780"/>
                  </a:lnTo>
                  <a:lnTo>
                    <a:pt x="305" y="784"/>
                  </a:lnTo>
                  <a:lnTo>
                    <a:pt x="308" y="788"/>
                  </a:lnTo>
                  <a:lnTo>
                    <a:pt x="313" y="790"/>
                  </a:lnTo>
                  <a:lnTo>
                    <a:pt x="323" y="793"/>
                  </a:lnTo>
                  <a:lnTo>
                    <a:pt x="335" y="797"/>
                  </a:lnTo>
                  <a:lnTo>
                    <a:pt x="348" y="803"/>
                  </a:lnTo>
                  <a:lnTo>
                    <a:pt x="359" y="807"/>
                  </a:lnTo>
                  <a:lnTo>
                    <a:pt x="372" y="812"/>
                  </a:lnTo>
                  <a:lnTo>
                    <a:pt x="385" y="816"/>
                  </a:lnTo>
                  <a:lnTo>
                    <a:pt x="412" y="810"/>
                  </a:lnTo>
                  <a:lnTo>
                    <a:pt x="416" y="817"/>
                  </a:lnTo>
                  <a:lnTo>
                    <a:pt x="421" y="824"/>
                  </a:lnTo>
                  <a:lnTo>
                    <a:pt x="426" y="830"/>
                  </a:lnTo>
                  <a:lnTo>
                    <a:pt x="431" y="835"/>
                  </a:lnTo>
                  <a:lnTo>
                    <a:pt x="442" y="844"/>
                  </a:lnTo>
                  <a:lnTo>
                    <a:pt x="455" y="854"/>
                  </a:lnTo>
                  <a:lnTo>
                    <a:pt x="466" y="863"/>
                  </a:lnTo>
                  <a:lnTo>
                    <a:pt x="477" y="872"/>
                  </a:lnTo>
                  <a:lnTo>
                    <a:pt x="483" y="877"/>
                  </a:lnTo>
                  <a:lnTo>
                    <a:pt x="489" y="883"/>
                  </a:lnTo>
                  <a:lnTo>
                    <a:pt x="493" y="890"/>
                  </a:lnTo>
                  <a:lnTo>
                    <a:pt x="498" y="897"/>
                  </a:lnTo>
                  <a:lnTo>
                    <a:pt x="509" y="915"/>
                  </a:lnTo>
                  <a:lnTo>
                    <a:pt x="517" y="932"/>
                  </a:lnTo>
                  <a:lnTo>
                    <a:pt x="524" y="948"/>
                  </a:lnTo>
                  <a:lnTo>
                    <a:pt x="530" y="963"/>
                  </a:lnTo>
                  <a:lnTo>
                    <a:pt x="542" y="996"/>
                  </a:lnTo>
                  <a:lnTo>
                    <a:pt x="557" y="1033"/>
                  </a:lnTo>
                  <a:lnTo>
                    <a:pt x="561" y="1043"/>
                  </a:lnTo>
                  <a:lnTo>
                    <a:pt x="568" y="1053"/>
                  </a:lnTo>
                  <a:lnTo>
                    <a:pt x="575" y="1062"/>
                  </a:lnTo>
                  <a:lnTo>
                    <a:pt x="581" y="1071"/>
                  </a:lnTo>
                  <a:lnTo>
                    <a:pt x="588" y="1080"/>
                  </a:lnTo>
                  <a:lnTo>
                    <a:pt x="593" y="1089"/>
                  </a:lnTo>
                  <a:lnTo>
                    <a:pt x="595" y="1095"/>
                  </a:lnTo>
                  <a:lnTo>
                    <a:pt x="596" y="1100"/>
                  </a:lnTo>
                  <a:lnTo>
                    <a:pt x="597" y="1106"/>
                  </a:lnTo>
                  <a:lnTo>
                    <a:pt x="597" y="1112"/>
                  </a:lnTo>
                  <a:lnTo>
                    <a:pt x="597" y="1124"/>
                  </a:lnTo>
                  <a:lnTo>
                    <a:pt x="595" y="1134"/>
                  </a:lnTo>
                  <a:lnTo>
                    <a:pt x="594" y="1145"/>
                  </a:lnTo>
                  <a:lnTo>
                    <a:pt x="593" y="1156"/>
                  </a:lnTo>
                  <a:lnTo>
                    <a:pt x="593" y="1226"/>
                  </a:lnTo>
                  <a:lnTo>
                    <a:pt x="594" y="1234"/>
                  </a:lnTo>
                  <a:lnTo>
                    <a:pt x="595" y="1242"/>
                  </a:lnTo>
                  <a:lnTo>
                    <a:pt x="598" y="1249"/>
                  </a:lnTo>
                  <a:lnTo>
                    <a:pt x="602" y="1256"/>
                  </a:lnTo>
                  <a:lnTo>
                    <a:pt x="612" y="1267"/>
                  </a:lnTo>
                  <a:lnTo>
                    <a:pt x="622" y="1278"/>
                  </a:lnTo>
                  <a:lnTo>
                    <a:pt x="634" y="1290"/>
                  </a:lnTo>
                  <a:lnTo>
                    <a:pt x="643" y="1301"/>
                  </a:lnTo>
                  <a:lnTo>
                    <a:pt x="647" y="1308"/>
                  </a:lnTo>
                  <a:lnTo>
                    <a:pt x="649" y="1315"/>
                  </a:lnTo>
                  <a:lnTo>
                    <a:pt x="652" y="1323"/>
                  </a:lnTo>
                  <a:lnTo>
                    <a:pt x="653" y="1330"/>
                  </a:lnTo>
                  <a:lnTo>
                    <a:pt x="653" y="1358"/>
                  </a:lnTo>
                  <a:lnTo>
                    <a:pt x="654" y="1381"/>
                  </a:lnTo>
                  <a:lnTo>
                    <a:pt x="653" y="1394"/>
                  </a:lnTo>
                  <a:lnTo>
                    <a:pt x="651" y="1405"/>
                  </a:lnTo>
                  <a:lnTo>
                    <a:pt x="646" y="1417"/>
                  </a:lnTo>
                  <a:lnTo>
                    <a:pt x="639" y="1428"/>
                  </a:lnTo>
                  <a:lnTo>
                    <a:pt x="635" y="1434"/>
                  </a:lnTo>
                  <a:lnTo>
                    <a:pt x="629" y="1438"/>
                  </a:lnTo>
                  <a:lnTo>
                    <a:pt x="623" y="1443"/>
                  </a:lnTo>
                  <a:lnTo>
                    <a:pt x="618" y="1447"/>
                  </a:lnTo>
                  <a:lnTo>
                    <a:pt x="613" y="1452"/>
                  </a:lnTo>
                  <a:lnTo>
                    <a:pt x="608" y="1456"/>
                  </a:lnTo>
                  <a:lnTo>
                    <a:pt x="604" y="1462"/>
                  </a:lnTo>
                  <a:lnTo>
                    <a:pt x="601" y="1469"/>
                  </a:lnTo>
                  <a:lnTo>
                    <a:pt x="596" y="1490"/>
                  </a:lnTo>
                  <a:lnTo>
                    <a:pt x="594" y="1511"/>
                  </a:lnTo>
                  <a:lnTo>
                    <a:pt x="593" y="1520"/>
                  </a:lnTo>
                  <a:lnTo>
                    <a:pt x="589" y="1529"/>
                  </a:lnTo>
                  <a:lnTo>
                    <a:pt x="585" y="1538"/>
                  </a:lnTo>
                  <a:lnTo>
                    <a:pt x="578" y="1547"/>
                  </a:lnTo>
                  <a:lnTo>
                    <a:pt x="574" y="1550"/>
                  </a:lnTo>
                  <a:lnTo>
                    <a:pt x="569" y="1554"/>
                  </a:lnTo>
                  <a:lnTo>
                    <a:pt x="564" y="1557"/>
                  </a:lnTo>
                  <a:lnTo>
                    <a:pt x="559" y="1559"/>
                  </a:lnTo>
                  <a:lnTo>
                    <a:pt x="554" y="1562"/>
                  </a:lnTo>
                  <a:lnTo>
                    <a:pt x="549" y="1564"/>
                  </a:lnTo>
                  <a:lnTo>
                    <a:pt x="544" y="1567"/>
                  </a:lnTo>
                  <a:lnTo>
                    <a:pt x="540" y="1572"/>
                  </a:lnTo>
                  <a:lnTo>
                    <a:pt x="528" y="1586"/>
                  </a:lnTo>
                  <a:lnTo>
                    <a:pt x="518" y="1600"/>
                  </a:lnTo>
                  <a:lnTo>
                    <a:pt x="511" y="1606"/>
                  </a:lnTo>
                  <a:lnTo>
                    <a:pt x="506" y="1610"/>
                  </a:lnTo>
                  <a:lnTo>
                    <a:pt x="498" y="1613"/>
                  </a:lnTo>
                  <a:lnTo>
                    <a:pt x="489" y="1614"/>
                  </a:lnTo>
                  <a:lnTo>
                    <a:pt x="478" y="1610"/>
                  </a:lnTo>
                  <a:lnTo>
                    <a:pt x="469" y="1607"/>
                  </a:lnTo>
                  <a:lnTo>
                    <a:pt x="466" y="1608"/>
                  </a:lnTo>
                  <a:lnTo>
                    <a:pt x="464" y="1608"/>
                  </a:lnTo>
                  <a:lnTo>
                    <a:pt x="461" y="1610"/>
                  </a:lnTo>
                  <a:lnTo>
                    <a:pt x="459" y="1611"/>
                  </a:lnTo>
                  <a:lnTo>
                    <a:pt x="456" y="1616"/>
                  </a:lnTo>
                  <a:lnTo>
                    <a:pt x="453" y="1622"/>
                  </a:lnTo>
                  <a:lnTo>
                    <a:pt x="449" y="1634"/>
                  </a:lnTo>
                  <a:lnTo>
                    <a:pt x="443" y="1645"/>
                  </a:lnTo>
                  <a:lnTo>
                    <a:pt x="435" y="1654"/>
                  </a:lnTo>
                  <a:lnTo>
                    <a:pt x="427" y="1662"/>
                  </a:lnTo>
                  <a:lnTo>
                    <a:pt x="423" y="1666"/>
                  </a:lnTo>
                  <a:lnTo>
                    <a:pt x="421" y="1670"/>
                  </a:lnTo>
                  <a:lnTo>
                    <a:pt x="418" y="1676"/>
                  </a:lnTo>
                  <a:lnTo>
                    <a:pt x="418" y="1682"/>
                  </a:lnTo>
                  <a:lnTo>
                    <a:pt x="418" y="1684"/>
                  </a:lnTo>
                  <a:lnTo>
                    <a:pt x="419" y="1687"/>
                  </a:lnTo>
                  <a:lnTo>
                    <a:pt x="421" y="1690"/>
                  </a:lnTo>
                  <a:lnTo>
                    <a:pt x="423" y="1692"/>
                  </a:lnTo>
                  <a:lnTo>
                    <a:pt x="427" y="1695"/>
                  </a:lnTo>
                  <a:lnTo>
                    <a:pt x="431" y="1701"/>
                  </a:lnTo>
                  <a:lnTo>
                    <a:pt x="436" y="1711"/>
                  </a:lnTo>
                  <a:lnTo>
                    <a:pt x="440" y="1721"/>
                  </a:lnTo>
                  <a:lnTo>
                    <a:pt x="442" y="1731"/>
                  </a:lnTo>
                  <a:lnTo>
                    <a:pt x="444" y="1741"/>
                  </a:lnTo>
                  <a:lnTo>
                    <a:pt x="448" y="1751"/>
                  </a:lnTo>
                  <a:lnTo>
                    <a:pt x="451" y="1760"/>
                  </a:lnTo>
                  <a:lnTo>
                    <a:pt x="456" y="1769"/>
                  </a:lnTo>
                  <a:lnTo>
                    <a:pt x="463" y="1778"/>
                  </a:lnTo>
                  <a:lnTo>
                    <a:pt x="492" y="1805"/>
                  </a:lnTo>
                  <a:lnTo>
                    <a:pt x="519" y="1831"/>
                  </a:lnTo>
                  <a:lnTo>
                    <a:pt x="525" y="1838"/>
                  </a:lnTo>
                  <a:lnTo>
                    <a:pt x="530" y="1845"/>
                  </a:lnTo>
                  <a:lnTo>
                    <a:pt x="535" y="1852"/>
                  </a:lnTo>
                  <a:lnTo>
                    <a:pt x="538" y="1860"/>
                  </a:lnTo>
                  <a:lnTo>
                    <a:pt x="542" y="1867"/>
                  </a:lnTo>
                  <a:lnTo>
                    <a:pt x="544" y="1876"/>
                  </a:lnTo>
                  <a:lnTo>
                    <a:pt x="546" y="1886"/>
                  </a:lnTo>
                  <a:lnTo>
                    <a:pt x="546" y="1896"/>
                  </a:lnTo>
                  <a:lnTo>
                    <a:pt x="546" y="1961"/>
                  </a:lnTo>
                  <a:lnTo>
                    <a:pt x="546" y="1967"/>
                  </a:lnTo>
                  <a:lnTo>
                    <a:pt x="545" y="1972"/>
                  </a:lnTo>
                  <a:lnTo>
                    <a:pt x="543" y="1976"/>
                  </a:lnTo>
                  <a:lnTo>
                    <a:pt x="541" y="1981"/>
                  </a:lnTo>
                  <a:lnTo>
                    <a:pt x="535" y="1989"/>
                  </a:lnTo>
                  <a:lnTo>
                    <a:pt x="527" y="1994"/>
                  </a:lnTo>
                  <a:lnTo>
                    <a:pt x="518" y="1999"/>
                  </a:lnTo>
                  <a:lnTo>
                    <a:pt x="508" y="2003"/>
                  </a:lnTo>
                  <a:lnTo>
                    <a:pt x="498" y="2007"/>
                  </a:lnTo>
                  <a:lnTo>
                    <a:pt x="487" y="2009"/>
                  </a:lnTo>
                  <a:lnTo>
                    <a:pt x="487" y="2020"/>
                  </a:lnTo>
                  <a:lnTo>
                    <a:pt x="487" y="2031"/>
                  </a:lnTo>
                  <a:lnTo>
                    <a:pt x="487" y="2041"/>
                  </a:lnTo>
                  <a:lnTo>
                    <a:pt x="487" y="2052"/>
                  </a:lnTo>
                  <a:lnTo>
                    <a:pt x="487" y="2060"/>
                  </a:lnTo>
                  <a:lnTo>
                    <a:pt x="490" y="2068"/>
                  </a:lnTo>
                  <a:lnTo>
                    <a:pt x="493" y="2075"/>
                  </a:lnTo>
                  <a:lnTo>
                    <a:pt x="498" y="2082"/>
                  </a:lnTo>
                  <a:lnTo>
                    <a:pt x="508" y="2093"/>
                  </a:lnTo>
                  <a:lnTo>
                    <a:pt x="520" y="2103"/>
                  </a:lnTo>
                  <a:lnTo>
                    <a:pt x="532" y="2113"/>
                  </a:lnTo>
                  <a:lnTo>
                    <a:pt x="543" y="2125"/>
                  </a:lnTo>
                  <a:lnTo>
                    <a:pt x="546" y="2131"/>
                  </a:lnTo>
                  <a:lnTo>
                    <a:pt x="550" y="2138"/>
                  </a:lnTo>
                  <a:lnTo>
                    <a:pt x="552" y="2145"/>
                  </a:lnTo>
                  <a:lnTo>
                    <a:pt x="553" y="2154"/>
                  </a:lnTo>
                  <a:lnTo>
                    <a:pt x="552" y="2159"/>
                  </a:lnTo>
                  <a:lnTo>
                    <a:pt x="551" y="2163"/>
                  </a:lnTo>
                  <a:lnTo>
                    <a:pt x="549" y="2167"/>
                  </a:lnTo>
                  <a:lnTo>
                    <a:pt x="546" y="2170"/>
                  </a:lnTo>
                  <a:lnTo>
                    <a:pt x="542" y="2178"/>
                  </a:lnTo>
                  <a:lnTo>
                    <a:pt x="536" y="2186"/>
                  </a:lnTo>
                  <a:lnTo>
                    <a:pt x="532" y="2200"/>
                  </a:lnTo>
                  <a:lnTo>
                    <a:pt x="529" y="2214"/>
                  </a:lnTo>
                  <a:lnTo>
                    <a:pt x="527" y="2228"/>
                  </a:lnTo>
                  <a:lnTo>
                    <a:pt x="526" y="2240"/>
                  </a:lnTo>
                  <a:lnTo>
                    <a:pt x="527" y="2267"/>
                  </a:lnTo>
                  <a:lnTo>
                    <a:pt x="527" y="2297"/>
                  </a:lnTo>
                  <a:lnTo>
                    <a:pt x="528" y="2312"/>
                  </a:lnTo>
                  <a:lnTo>
                    <a:pt x="532" y="2325"/>
                  </a:lnTo>
                  <a:lnTo>
                    <a:pt x="535" y="2339"/>
                  </a:lnTo>
                  <a:lnTo>
                    <a:pt x="540" y="2351"/>
                  </a:lnTo>
                  <a:lnTo>
                    <a:pt x="545" y="2362"/>
                  </a:lnTo>
                  <a:lnTo>
                    <a:pt x="549" y="2376"/>
                  </a:lnTo>
                  <a:lnTo>
                    <a:pt x="552" y="2390"/>
                  </a:lnTo>
                  <a:lnTo>
                    <a:pt x="553" y="2404"/>
                  </a:lnTo>
                  <a:lnTo>
                    <a:pt x="552" y="2408"/>
                  </a:lnTo>
                  <a:lnTo>
                    <a:pt x="551" y="2412"/>
                  </a:lnTo>
                  <a:lnTo>
                    <a:pt x="550" y="2416"/>
                  </a:lnTo>
                  <a:lnTo>
                    <a:pt x="547" y="2418"/>
                  </a:lnTo>
                  <a:lnTo>
                    <a:pt x="544" y="2420"/>
                  </a:lnTo>
                  <a:lnTo>
                    <a:pt x="541" y="2423"/>
                  </a:lnTo>
                  <a:lnTo>
                    <a:pt x="537" y="2424"/>
                  </a:lnTo>
                  <a:lnTo>
                    <a:pt x="534" y="2424"/>
                  </a:lnTo>
                  <a:lnTo>
                    <a:pt x="526" y="2424"/>
                  </a:lnTo>
                  <a:lnTo>
                    <a:pt x="520" y="2421"/>
                  </a:lnTo>
                  <a:lnTo>
                    <a:pt x="515" y="2418"/>
                  </a:lnTo>
                  <a:lnTo>
                    <a:pt x="509" y="2416"/>
                  </a:lnTo>
                  <a:lnTo>
                    <a:pt x="503" y="2412"/>
                  </a:lnTo>
                  <a:lnTo>
                    <a:pt x="498" y="2409"/>
                  </a:lnTo>
                  <a:lnTo>
                    <a:pt x="492" y="2407"/>
                  </a:lnTo>
                  <a:lnTo>
                    <a:pt x="485" y="2404"/>
                  </a:lnTo>
                  <a:lnTo>
                    <a:pt x="468" y="2403"/>
                  </a:lnTo>
                  <a:lnTo>
                    <a:pt x="452" y="2404"/>
                  </a:lnTo>
                  <a:lnTo>
                    <a:pt x="446" y="2404"/>
                  </a:lnTo>
                  <a:lnTo>
                    <a:pt x="438" y="2404"/>
                  </a:lnTo>
                  <a:lnTo>
                    <a:pt x="430" y="2403"/>
                  </a:lnTo>
                  <a:lnTo>
                    <a:pt x="421" y="2401"/>
                  </a:lnTo>
                  <a:lnTo>
                    <a:pt x="414" y="2398"/>
                  </a:lnTo>
                  <a:lnTo>
                    <a:pt x="408" y="2394"/>
                  </a:lnTo>
                  <a:lnTo>
                    <a:pt x="402" y="2390"/>
                  </a:lnTo>
                  <a:lnTo>
                    <a:pt x="398" y="2386"/>
                  </a:lnTo>
                  <a:lnTo>
                    <a:pt x="392" y="2382"/>
                  </a:lnTo>
                  <a:lnTo>
                    <a:pt x="387" y="2378"/>
                  </a:lnTo>
                  <a:lnTo>
                    <a:pt x="380" y="2376"/>
                  </a:lnTo>
                  <a:lnTo>
                    <a:pt x="373" y="2376"/>
                  </a:lnTo>
                  <a:lnTo>
                    <a:pt x="368" y="2376"/>
                  </a:lnTo>
                  <a:lnTo>
                    <a:pt x="364" y="2377"/>
                  </a:lnTo>
                  <a:lnTo>
                    <a:pt x="361" y="2379"/>
                  </a:lnTo>
                  <a:lnTo>
                    <a:pt x="358" y="2383"/>
                  </a:lnTo>
                  <a:lnTo>
                    <a:pt x="354" y="2390"/>
                  </a:lnTo>
                  <a:lnTo>
                    <a:pt x="353" y="2400"/>
                  </a:lnTo>
                  <a:lnTo>
                    <a:pt x="350" y="2421"/>
                  </a:lnTo>
                  <a:lnTo>
                    <a:pt x="347" y="2443"/>
                  </a:lnTo>
                  <a:lnTo>
                    <a:pt x="341" y="2462"/>
                  </a:lnTo>
                  <a:lnTo>
                    <a:pt x="337" y="2479"/>
                  </a:lnTo>
                  <a:lnTo>
                    <a:pt x="330" y="2495"/>
                  </a:lnTo>
                  <a:lnTo>
                    <a:pt x="324" y="2510"/>
                  </a:lnTo>
                  <a:lnTo>
                    <a:pt x="316" y="2524"/>
                  </a:lnTo>
                  <a:lnTo>
                    <a:pt x="308" y="2539"/>
                  </a:lnTo>
                  <a:lnTo>
                    <a:pt x="298" y="2554"/>
                  </a:lnTo>
                  <a:lnTo>
                    <a:pt x="286" y="2569"/>
                  </a:lnTo>
                  <a:lnTo>
                    <a:pt x="264" y="2591"/>
                  </a:lnTo>
                  <a:lnTo>
                    <a:pt x="243" y="2612"/>
                  </a:lnTo>
                  <a:lnTo>
                    <a:pt x="233" y="2621"/>
                  </a:lnTo>
                  <a:lnTo>
                    <a:pt x="222" y="2631"/>
                  </a:lnTo>
                  <a:lnTo>
                    <a:pt x="212" y="2642"/>
                  </a:lnTo>
                  <a:lnTo>
                    <a:pt x="202" y="2655"/>
                  </a:lnTo>
                  <a:lnTo>
                    <a:pt x="185" y="2674"/>
                  </a:lnTo>
                  <a:lnTo>
                    <a:pt x="169" y="2691"/>
                  </a:lnTo>
                  <a:lnTo>
                    <a:pt x="161" y="2700"/>
                  </a:lnTo>
                  <a:lnTo>
                    <a:pt x="156" y="2709"/>
                  </a:lnTo>
                  <a:lnTo>
                    <a:pt x="154" y="2715"/>
                  </a:lnTo>
                  <a:lnTo>
                    <a:pt x="152" y="2719"/>
                  </a:lnTo>
                  <a:lnTo>
                    <a:pt x="151" y="2726"/>
                  </a:lnTo>
                  <a:lnTo>
                    <a:pt x="151" y="2733"/>
                  </a:lnTo>
                  <a:lnTo>
                    <a:pt x="151" y="2736"/>
                  </a:lnTo>
                  <a:lnTo>
                    <a:pt x="152" y="2740"/>
                  </a:lnTo>
                  <a:lnTo>
                    <a:pt x="154" y="2743"/>
                  </a:lnTo>
                  <a:lnTo>
                    <a:pt x="156" y="2747"/>
                  </a:lnTo>
                  <a:lnTo>
                    <a:pt x="161" y="2752"/>
                  </a:lnTo>
                  <a:lnTo>
                    <a:pt x="167" y="2758"/>
                  </a:lnTo>
                  <a:lnTo>
                    <a:pt x="173" y="2762"/>
                  </a:lnTo>
                  <a:lnTo>
                    <a:pt x="178" y="2768"/>
                  </a:lnTo>
                  <a:lnTo>
                    <a:pt x="180" y="2771"/>
                  </a:lnTo>
                  <a:lnTo>
                    <a:pt x="182" y="2775"/>
                  </a:lnTo>
                  <a:lnTo>
                    <a:pt x="183" y="2778"/>
                  </a:lnTo>
                  <a:lnTo>
                    <a:pt x="183" y="2783"/>
                  </a:lnTo>
                  <a:lnTo>
                    <a:pt x="183" y="2787"/>
                  </a:lnTo>
                  <a:lnTo>
                    <a:pt x="182" y="2792"/>
                  </a:lnTo>
                  <a:lnTo>
                    <a:pt x="180" y="2796"/>
                  </a:lnTo>
                  <a:lnTo>
                    <a:pt x="178" y="2800"/>
                  </a:lnTo>
                  <a:lnTo>
                    <a:pt x="173" y="2807"/>
                  </a:lnTo>
                  <a:lnTo>
                    <a:pt x="167" y="2812"/>
                  </a:lnTo>
                  <a:lnTo>
                    <a:pt x="159" y="2818"/>
                  </a:lnTo>
                  <a:lnTo>
                    <a:pt x="152" y="2824"/>
                  </a:lnTo>
                  <a:lnTo>
                    <a:pt x="144" y="2830"/>
                  </a:lnTo>
                  <a:lnTo>
                    <a:pt x="139" y="2838"/>
                  </a:lnTo>
                  <a:lnTo>
                    <a:pt x="135" y="2843"/>
                  </a:lnTo>
                  <a:lnTo>
                    <a:pt x="134" y="2848"/>
                  </a:lnTo>
                  <a:lnTo>
                    <a:pt x="133" y="2853"/>
                  </a:lnTo>
                  <a:lnTo>
                    <a:pt x="132" y="2858"/>
                  </a:lnTo>
                  <a:lnTo>
                    <a:pt x="131" y="2868"/>
                  </a:lnTo>
                  <a:lnTo>
                    <a:pt x="132" y="2878"/>
                  </a:lnTo>
                  <a:lnTo>
                    <a:pt x="132" y="2887"/>
                  </a:lnTo>
                  <a:lnTo>
                    <a:pt x="131" y="2897"/>
                  </a:lnTo>
                  <a:lnTo>
                    <a:pt x="129" y="2902"/>
                  </a:lnTo>
                  <a:lnTo>
                    <a:pt x="127" y="2906"/>
                  </a:lnTo>
                  <a:lnTo>
                    <a:pt x="125" y="2911"/>
                  </a:lnTo>
                  <a:lnTo>
                    <a:pt x="122" y="2915"/>
                  </a:lnTo>
                  <a:lnTo>
                    <a:pt x="118" y="2920"/>
                  </a:lnTo>
                  <a:lnTo>
                    <a:pt x="114" y="2923"/>
                  </a:lnTo>
                  <a:lnTo>
                    <a:pt x="109" y="2926"/>
                  </a:lnTo>
                  <a:lnTo>
                    <a:pt x="105" y="2929"/>
                  </a:lnTo>
                  <a:lnTo>
                    <a:pt x="94" y="2933"/>
                  </a:lnTo>
                  <a:lnTo>
                    <a:pt x="84" y="2937"/>
                  </a:lnTo>
                  <a:lnTo>
                    <a:pt x="75" y="2941"/>
                  </a:lnTo>
                  <a:lnTo>
                    <a:pt x="68" y="2947"/>
                  </a:lnTo>
                  <a:lnTo>
                    <a:pt x="65" y="2950"/>
                  </a:lnTo>
                  <a:lnTo>
                    <a:pt x="63" y="2954"/>
                  </a:lnTo>
                  <a:lnTo>
                    <a:pt x="62" y="2958"/>
                  </a:lnTo>
                  <a:lnTo>
                    <a:pt x="62" y="2964"/>
                  </a:lnTo>
                  <a:lnTo>
                    <a:pt x="63" y="2974"/>
                  </a:lnTo>
                  <a:lnTo>
                    <a:pt x="65" y="2984"/>
                  </a:lnTo>
                  <a:lnTo>
                    <a:pt x="69" y="2992"/>
                  </a:lnTo>
                  <a:lnTo>
                    <a:pt x="74" y="3000"/>
                  </a:lnTo>
                  <a:lnTo>
                    <a:pt x="79" y="3009"/>
                  </a:lnTo>
                  <a:lnTo>
                    <a:pt x="83" y="3017"/>
                  </a:lnTo>
                  <a:lnTo>
                    <a:pt x="85" y="3027"/>
                  </a:lnTo>
                  <a:lnTo>
                    <a:pt x="86" y="3038"/>
                  </a:lnTo>
                  <a:lnTo>
                    <a:pt x="86" y="3046"/>
                  </a:lnTo>
                  <a:lnTo>
                    <a:pt x="85" y="3054"/>
                  </a:lnTo>
                  <a:lnTo>
                    <a:pt x="82" y="3060"/>
                  </a:lnTo>
                  <a:lnTo>
                    <a:pt x="80" y="3066"/>
                  </a:lnTo>
                  <a:lnTo>
                    <a:pt x="75" y="3072"/>
                  </a:lnTo>
                  <a:lnTo>
                    <a:pt x="71" y="3077"/>
                  </a:lnTo>
                  <a:lnTo>
                    <a:pt x="65" y="3082"/>
                  </a:lnTo>
                  <a:lnTo>
                    <a:pt x="59" y="3086"/>
                  </a:lnTo>
                  <a:lnTo>
                    <a:pt x="47" y="3093"/>
                  </a:lnTo>
                  <a:lnTo>
                    <a:pt x="32" y="3099"/>
                  </a:lnTo>
                  <a:lnTo>
                    <a:pt x="16" y="3105"/>
                  </a:lnTo>
                  <a:lnTo>
                    <a:pt x="0" y="3109"/>
                  </a:lnTo>
                  <a:lnTo>
                    <a:pt x="1" y="3116"/>
                  </a:lnTo>
                  <a:lnTo>
                    <a:pt x="4" y="3123"/>
                  </a:lnTo>
                  <a:lnTo>
                    <a:pt x="6" y="3129"/>
                  </a:lnTo>
                  <a:lnTo>
                    <a:pt x="9" y="3135"/>
                  </a:lnTo>
                  <a:lnTo>
                    <a:pt x="17" y="3146"/>
                  </a:lnTo>
                  <a:lnTo>
                    <a:pt x="25" y="3157"/>
                  </a:lnTo>
                  <a:lnTo>
                    <a:pt x="32" y="3167"/>
                  </a:lnTo>
                  <a:lnTo>
                    <a:pt x="39" y="3178"/>
                  </a:lnTo>
                  <a:lnTo>
                    <a:pt x="41" y="3184"/>
                  </a:lnTo>
                  <a:lnTo>
                    <a:pt x="43" y="3191"/>
                  </a:lnTo>
                  <a:lnTo>
                    <a:pt x="45" y="3197"/>
                  </a:lnTo>
                  <a:lnTo>
                    <a:pt x="45" y="3205"/>
                  </a:lnTo>
                  <a:lnTo>
                    <a:pt x="45" y="3211"/>
                  </a:lnTo>
                  <a:lnTo>
                    <a:pt x="42" y="3217"/>
                  </a:lnTo>
                  <a:lnTo>
                    <a:pt x="40" y="3222"/>
                  </a:lnTo>
                  <a:lnTo>
                    <a:pt x="37" y="3227"/>
                  </a:lnTo>
                  <a:lnTo>
                    <a:pt x="34" y="3233"/>
                  </a:lnTo>
                  <a:lnTo>
                    <a:pt x="31" y="3238"/>
                  </a:lnTo>
                  <a:lnTo>
                    <a:pt x="30" y="3244"/>
                  </a:lnTo>
                  <a:lnTo>
                    <a:pt x="29" y="3250"/>
                  </a:lnTo>
                  <a:lnTo>
                    <a:pt x="29" y="3254"/>
                  </a:lnTo>
                  <a:lnTo>
                    <a:pt x="30" y="3257"/>
                  </a:lnTo>
                  <a:lnTo>
                    <a:pt x="32" y="3260"/>
                  </a:lnTo>
                  <a:lnTo>
                    <a:pt x="33" y="3263"/>
                  </a:lnTo>
                  <a:lnTo>
                    <a:pt x="38" y="3268"/>
                  </a:lnTo>
                  <a:lnTo>
                    <a:pt x="43" y="3271"/>
                  </a:lnTo>
                  <a:lnTo>
                    <a:pt x="50" y="3276"/>
                  </a:lnTo>
                  <a:lnTo>
                    <a:pt x="56" y="3280"/>
                  </a:lnTo>
                  <a:lnTo>
                    <a:pt x="60" y="3285"/>
                  </a:lnTo>
                  <a:lnTo>
                    <a:pt x="64" y="3291"/>
                  </a:lnTo>
                  <a:lnTo>
                    <a:pt x="72" y="3308"/>
                  </a:lnTo>
                  <a:lnTo>
                    <a:pt x="81" y="3324"/>
                  </a:lnTo>
                  <a:lnTo>
                    <a:pt x="90" y="3338"/>
                  </a:lnTo>
                  <a:lnTo>
                    <a:pt x="98" y="3351"/>
                  </a:lnTo>
                  <a:lnTo>
                    <a:pt x="106" y="3365"/>
                  </a:lnTo>
                  <a:lnTo>
                    <a:pt x="112" y="3380"/>
                  </a:lnTo>
                  <a:lnTo>
                    <a:pt x="116" y="3388"/>
                  </a:lnTo>
                  <a:lnTo>
                    <a:pt x="117" y="3396"/>
                  </a:lnTo>
                  <a:lnTo>
                    <a:pt x="118" y="3405"/>
                  </a:lnTo>
                  <a:lnTo>
                    <a:pt x="119" y="3414"/>
                  </a:lnTo>
                  <a:lnTo>
                    <a:pt x="118" y="3419"/>
                  </a:lnTo>
                  <a:lnTo>
                    <a:pt x="117" y="3425"/>
                  </a:lnTo>
                  <a:lnTo>
                    <a:pt x="115" y="3430"/>
                  </a:lnTo>
                  <a:lnTo>
                    <a:pt x="112" y="3434"/>
                  </a:lnTo>
                  <a:lnTo>
                    <a:pt x="106" y="3442"/>
                  </a:lnTo>
                  <a:lnTo>
                    <a:pt x="100" y="3452"/>
                  </a:lnTo>
                  <a:lnTo>
                    <a:pt x="112" y="3504"/>
                  </a:lnTo>
                  <a:lnTo>
                    <a:pt x="110" y="3517"/>
                  </a:lnTo>
                  <a:lnTo>
                    <a:pt x="107" y="3528"/>
                  </a:lnTo>
                  <a:lnTo>
                    <a:pt x="103" y="3538"/>
                  </a:lnTo>
                  <a:lnTo>
                    <a:pt x="99" y="3549"/>
                  </a:lnTo>
                  <a:lnTo>
                    <a:pt x="90" y="3568"/>
                  </a:lnTo>
                  <a:lnTo>
                    <a:pt x="81" y="3591"/>
                  </a:lnTo>
                  <a:lnTo>
                    <a:pt x="106" y="3602"/>
                  </a:lnTo>
                  <a:lnTo>
                    <a:pt x="129" y="3614"/>
                  </a:lnTo>
                  <a:lnTo>
                    <a:pt x="135" y="3618"/>
                  </a:lnTo>
                  <a:lnTo>
                    <a:pt x="140" y="3622"/>
                  </a:lnTo>
                  <a:lnTo>
                    <a:pt x="144" y="3626"/>
                  </a:lnTo>
                  <a:lnTo>
                    <a:pt x="148" y="3630"/>
                  </a:lnTo>
                  <a:lnTo>
                    <a:pt x="150" y="3636"/>
                  </a:lnTo>
                  <a:lnTo>
                    <a:pt x="152" y="3641"/>
                  </a:lnTo>
                  <a:lnTo>
                    <a:pt x="153" y="3647"/>
                  </a:lnTo>
                  <a:lnTo>
                    <a:pt x="154" y="3654"/>
                  </a:lnTo>
                  <a:lnTo>
                    <a:pt x="154" y="3720"/>
                  </a:lnTo>
                  <a:lnTo>
                    <a:pt x="161" y="3732"/>
                  </a:lnTo>
                  <a:lnTo>
                    <a:pt x="170" y="3716"/>
                  </a:lnTo>
                  <a:lnTo>
                    <a:pt x="179" y="3702"/>
                  </a:lnTo>
                  <a:lnTo>
                    <a:pt x="188" y="3687"/>
                  </a:lnTo>
                  <a:lnTo>
                    <a:pt x="199" y="3674"/>
                  </a:lnTo>
                  <a:lnTo>
                    <a:pt x="204" y="3669"/>
                  </a:lnTo>
                  <a:lnTo>
                    <a:pt x="211" y="3664"/>
                  </a:lnTo>
                  <a:lnTo>
                    <a:pt x="217" y="3660"/>
                  </a:lnTo>
                  <a:lnTo>
                    <a:pt x="224" y="3655"/>
                  </a:lnTo>
                  <a:lnTo>
                    <a:pt x="230" y="3653"/>
                  </a:lnTo>
                  <a:lnTo>
                    <a:pt x="238" y="3651"/>
                  </a:lnTo>
                  <a:lnTo>
                    <a:pt x="246" y="3649"/>
                  </a:lnTo>
                  <a:lnTo>
                    <a:pt x="255" y="3648"/>
                  </a:lnTo>
                  <a:lnTo>
                    <a:pt x="268" y="3649"/>
                  </a:lnTo>
                  <a:lnTo>
                    <a:pt x="279" y="3651"/>
                  </a:lnTo>
                  <a:lnTo>
                    <a:pt x="289" y="3652"/>
                  </a:lnTo>
                  <a:lnTo>
                    <a:pt x="299" y="3654"/>
                  </a:lnTo>
                  <a:lnTo>
                    <a:pt x="319" y="3660"/>
                  </a:lnTo>
                  <a:lnTo>
                    <a:pt x="338" y="3666"/>
                  </a:lnTo>
                  <a:lnTo>
                    <a:pt x="356" y="3673"/>
                  </a:lnTo>
                  <a:lnTo>
                    <a:pt x="375" y="3679"/>
                  </a:lnTo>
                  <a:lnTo>
                    <a:pt x="385" y="3681"/>
                  </a:lnTo>
                  <a:lnTo>
                    <a:pt x="397" y="3682"/>
                  </a:lnTo>
                  <a:lnTo>
                    <a:pt x="407" y="3683"/>
                  </a:lnTo>
                  <a:lnTo>
                    <a:pt x="419" y="3683"/>
                  </a:lnTo>
                  <a:lnTo>
                    <a:pt x="440" y="3685"/>
                  </a:lnTo>
                  <a:lnTo>
                    <a:pt x="459" y="3686"/>
                  </a:lnTo>
                  <a:lnTo>
                    <a:pt x="467" y="3686"/>
                  </a:lnTo>
                  <a:lnTo>
                    <a:pt x="476" y="3683"/>
                  </a:lnTo>
                  <a:lnTo>
                    <a:pt x="484" y="3680"/>
                  </a:lnTo>
                  <a:lnTo>
                    <a:pt x="492" y="3674"/>
                  </a:lnTo>
                  <a:lnTo>
                    <a:pt x="499" y="3665"/>
                  </a:lnTo>
                  <a:lnTo>
                    <a:pt x="504" y="3656"/>
                  </a:lnTo>
                  <a:lnTo>
                    <a:pt x="508" y="3647"/>
                  </a:lnTo>
                  <a:lnTo>
                    <a:pt x="511" y="3637"/>
                  </a:lnTo>
                  <a:lnTo>
                    <a:pt x="513" y="3628"/>
                  </a:lnTo>
                  <a:lnTo>
                    <a:pt x="517" y="3618"/>
                  </a:lnTo>
                  <a:lnTo>
                    <a:pt x="521" y="3607"/>
                  </a:lnTo>
                  <a:lnTo>
                    <a:pt x="527" y="3597"/>
                  </a:lnTo>
                  <a:lnTo>
                    <a:pt x="536" y="3584"/>
                  </a:lnTo>
                  <a:lnTo>
                    <a:pt x="545" y="3571"/>
                  </a:lnTo>
                  <a:lnTo>
                    <a:pt x="552" y="3559"/>
                  </a:lnTo>
                  <a:lnTo>
                    <a:pt x="558" y="3545"/>
                  </a:lnTo>
                  <a:lnTo>
                    <a:pt x="563" y="3533"/>
                  </a:lnTo>
                  <a:lnTo>
                    <a:pt x="566" y="3519"/>
                  </a:lnTo>
                  <a:lnTo>
                    <a:pt x="568" y="3504"/>
                  </a:lnTo>
                  <a:lnTo>
                    <a:pt x="569" y="3487"/>
                  </a:lnTo>
                  <a:lnTo>
                    <a:pt x="570" y="3479"/>
                  </a:lnTo>
                  <a:lnTo>
                    <a:pt x="572" y="3473"/>
                  </a:lnTo>
                  <a:lnTo>
                    <a:pt x="576" y="3467"/>
                  </a:lnTo>
                  <a:lnTo>
                    <a:pt x="580" y="3461"/>
                  </a:lnTo>
                  <a:lnTo>
                    <a:pt x="593" y="3452"/>
                  </a:lnTo>
                  <a:lnTo>
                    <a:pt x="605" y="3444"/>
                  </a:lnTo>
                  <a:lnTo>
                    <a:pt x="619" y="3436"/>
                  </a:lnTo>
                  <a:lnTo>
                    <a:pt x="631" y="3427"/>
                  </a:lnTo>
                  <a:lnTo>
                    <a:pt x="636" y="3422"/>
                  </a:lnTo>
                  <a:lnTo>
                    <a:pt x="639" y="3416"/>
                  </a:lnTo>
                  <a:lnTo>
                    <a:pt x="641" y="3409"/>
                  </a:lnTo>
                  <a:lnTo>
                    <a:pt x="643" y="3401"/>
                  </a:lnTo>
                  <a:lnTo>
                    <a:pt x="636" y="3387"/>
                  </a:lnTo>
                  <a:lnTo>
                    <a:pt x="630" y="3372"/>
                  </a:lnTo>
                  <a:lnTo>
                    <a:pt x="630" y="3367"/>
                  </a:lnTo>
                  <a:lnTo>
                    <a:pt x="632" y="3363"/>
                  </a:lnTo>
                  <a:lnTo>
                    <a:pt x="635" y="3358"/>
                  </a:lnTo>
                  <a:lnTo>
                    <a:pt x="637" y="3355"/>
                  </a:lnTo>
                  <a:lnTo>
                    <a:pt x="644" y="3348"/>
                  </a:lnTo>
                  <a:lnTo>
                    <a:pt x="649" y="3340"/>
                  </a:lnTo>
                  <a:lnTo>
                    <a:pt x="655" y="3330"/>
                  </a:lnTo>
                  <a:lnTo>
                    <a:pt x="661" y="3321"/>
                  </a:lnTo>
                  <a:lnTo>
                    <a:pt x="666" y="3313"/>
                  </a:lnTo>
                  <a:lnTo>
                    <a:pt x="673" y="3306"/>
                  </a:lnTo>
                  <a:lnTo>
                    <a:pt x="680" y="3298"/>
                  </a:lnTo>
                  <a:lnTo>
                    <a:pt x="687" y="3293"/>
                  </a:lnTo>
                  <a:lnTo>
                    <a:pt x="695" y="3286"/>
                  </a:lnTo>
                  <a:lnTo>
                    <a:pt x="704" y="3279"/>
                  </a:lnTo>
                  <a:lnTo>
                    <a:pt x="721" y="3265"/>
                  </a:lnTo>
                  <a:lnTo>
                    <a:pt x="734" y="3251"/>
                  </a:lnTo>
                  <a:lnTo>
                    <a:pt x="748" y="3236"/>
                  </a:lnTo>
                  <a:lnTo>
                    <a:pt x="760" y="3222"/>
                  </a:lnTo>
                  <a:lnTo>
                    <a:pt x="767" y="3217"/>
                  </a:lnTo>
                  <a:lnTo>
                    <a:pt x="774" y="3210"/>
                  </a:lnTo>
                  <a:lnTo>
                    <a:pt x="781" y="3205"/>
                  </a:lnTo>
                  <a:lnTo>
                    <a:pt x="789" y="3201"/>
                  </a:lnTo>
                  <a:lnTo>
                    <a:pt x="797" y="3197"/>
                  </a:lnTo>
                  <a:lnTo>
                    <a:pt x="806" y="3194"/>
                  </a:lnTo>
                  <a:lnTo>
                    <a:pt x="816" y="3193"/>
                  </a:lnTo>
                  <a:lnTo>
                    <a:pt x="826" y="3192"/>
                  </a:lnTo>
                  <a:lnTo>
                    <a:pt x="833" y="3193"/>
                  </a:lnTo>
                  <a:lnTo>
                    <a:pt x="839" y="3194"/>
                  </a:lnTo>
                  <a:lnTo>
                    <a:pt x="844" y="3197"/>
                  </a:lnTo>
                  <a:lnTo>
                    <a:pt x="848" y="3201"/>
                  </a:lnTo>
                  <a:lnTo>
                    <a:pt x="852" y="3205"/>
                  </a:lnTo>
                  <a:lnTo>
                    <a:pt x="854" y="3210"/>
                  </a:lnTo>
                  <a:lnTo>
                    <a:pt x="858" y="3217"/>
                  </a:lnTo>
                  <a:lnTo>
                    <a:pt x="859" y="3222"/>
                  </a:lnTo>
                  <a:lnTo>
                    <a:pt x="865" y="3252"/>
                  </a:lnTo>
                  <a:lnTo>
                    <a:pt x="868" y="3282"/>
                  </a:lnTo>
                  <a:lnTo>
                    <a:pt x="886" y="3282"/>
                  </a:lnTo>
                  <a:lnTo>
                    <a:pt x="902" y="3281"/>
                  </a:lnTo>
                  <a:lnTo>
                    <a:pt x="917" y="3281"/>
                  </a:lnTo>
                  <a:lnTo>
                    <a:pt x="935" y="3282"/>
                  </a:lnTo>
                  <a:lnTo>
                    <a:pt x="939" y="3284"/>
                  </a:lnTo>
                  <a:lnTo>
                    <a:pt x="943" y="3286"/>
                  </a:lnTo>
                  <a:lnTo>
                    <a:pt x="945" y="3288"/>
                  </a:lnTo>
                  <a:lnTo>
                    <a:pt x="947" y="3291"/>
                  </a:lnTo>
                  <a:lnTo>
                    <a:pt x="951" y="3299"/>
                  </a:lnTo>
                  <a:lnTo>
                    <a:pt x="954" y="3307"/>
                  </a:lnTo>
                  <a:lnTo>
                    <a:pt x="962" y="3319"/>
                  </a:lnTo>
                  <a:lnTo>
                    <a:pt x="968" y="3330"/>
                  </a:lnTo>
                  <a:lnTo>
                    <a:pt x="972" y="3340"/>
                  </a:lnTo>
                  <a:lnTo>
                    <a:pt x="977" y="3351"/>
                  </a:lnTo>
                  <a:lnTo>
                    <a:pt x="985" y="3373"/>
                  </a:lnTo>
                  <a:lnTo>
                    <a:pt x="993" y="3398"/>
                  </a:lnTo>
                  <a:lnTo>
                    <a:pt x="997" y="3406"/>
                  </a:lnTo>
                  <a:lnTo>
                    <a:pt x="1003" y="3413"/>
                  </a:lnTo>
                  <a:lnTo>
                    <a:pt x="1008" y="3418"/>
                  </a:lnTo>
                  <a:lnTo>
                    <a:pt x="1014" y="3424"/>
                  </a:lnTo>
                  <a:lnTo>
                    <a:pt x="1020" y="3430"/>
                  </a:lnTo>
                  <a:lnTo>
                    <a:pt x="1024" y="3436"/>
                  </a:lnTo>
                  <a:lnTo>
                    <a:pt x="1028" y="3443"/>
                  </a:lnTo>
                  <a:lnTo>
                    <a:pt x="1029" y="3451"/>
                  </a:lnTo>
                  <a:lnTo>
                    <a:pt x="1028" y="3469"/>
                  </a:lnTo>
                  <a:lnTo>
                    <a:pt x="1027" y="3484"/>
                  </a:lnTo>
                  <a:lnTo>
                    <a:pt x="1025" y="3500"/>
                  </a:lnTo>
                  <a:lnTo>
                    <a:pt x="1025" y="3518"/>
                  </a:lnTo>
                  <a:lnTo>
                    <a:pt x="1025" y="3529"/>
                  </a:lnTo>
                  <a:lnTo>
                    <a:pt x="1027" y="3541"/>
                  </a:lnTo>
                  <a:lnTo>
                    <a:pt x="1029" y="3552"/>
                  </a:lnTo>
                  <a:lnTo>
                    <a:pt x="1032" y="3562"/>
                  </a:lnTo>
                  <a:lnTo>
                    <a:pt x="1039" y="3581"/>
                  </a:lnTo>
                  <a:lnTo>
                    <a:pt x="1048" y="3600"/>
                  </a:lnTo>
                  <a:lnTo>
                    <a:pt x="1058" y="3618"/>
                  </a:lnTo>
                  <a:lnTo>
                    <a:pt x="1069" y="3636"/>
                  </a:lnTo>
                  <a:lnTo>
                    <a:pt x="1080" y="3656"/>
                  </a:lnTo>
                  <a:lnTo>
                    <a:pt x="1090" y="3678"/>
                  </a:lnTo>
                  <a:lnTo>
                    <a:pt x="1096" y="3672"/>
                  </a:lnTo>
                  <a:lnTo>
                    <a:pt x="1100" y="3666"/>
                  </a:lnTo>
                  <a:lnTo>
                    <a:pt x="1103" y="3660"/>
                  </a:lnTo>
                  <a:lnTo>
                    <a:pt x="1105" y="3652"/>
                  </a:lnTo>
                  <a:lnTo>
                    <a:pt x="1107" y="3636"/>
                  </a:lnTo>
                  <a:lnTo>
                    <a:pt x="1109" y="3620"/>
                  </a:lnTo>
                  <a:lnTo>
                    <a:pt x="1113" y="3601"/>
                  </a:lnTo>
                  <a:lnTo>
                    <a:pt x="1117" y="3583"/>
                  </a:lnTo>
                  <a:lnTo>
                    <a:pt x="1122" y="3567"/>
                  </a:lnTo>
                  <a:lnTo>
                    <a:pt x="1127" y="3551"/>
                  </a:lnTo>
                  <a:lnTo>
                    <a:pt x="1139" y="3520"/>
                  </a:lnTo>
                  <a:lnTo>
                    <a:pt x="1150" y="3484"/>
                  </a:lnTo>
                  <a:lnTo>
                    <a:pt x="1155" y="3469"/>
                  </a:lnTo>
                  <a:lnTo>
                    <a:pt x="1157" y="3455"/>
                  </a:lnTo>
                  <a:lnTo>
                    <a:pt x="1159" y="3441"/>
                  </a:lnTo>
                  <a:lnTo>
                    <a:pt x="1160" y="3427"/>
                  </a:lnTo>
                  <a:lnTo>
                    <a:pt x="1163" y="3415"/>
                  </a:lnTo>
                  <a:lnTo>
                    <a:pt x="1166" y="3401"/>
                  </a:lnTo>
                  <a:lnTo>
                    <a:pt x="1168" y="3395"/>
                  </a:lnTo>
                  <a:lnTo>
                    <a:pt x="1172" y="3389"/>
                  </a:lnTo>
                  <a:lnTo>
                    <a:pt x="1175" y="3382"/>
                  </a:lnTo>
                  <a:lnTo>
                    <a:pt x="1180" y="3375"/>
                  </a:lnTo>
                  <a:lnTo>
                    <a:pt x="1186" y="3367"/>
                  </a:lnTo>
                  <a:lnTo>
                    <a:pt x="1195" y="3362"/>
                  </a:lnTo>
                  <a:lnTo>
                    <a:pt x="1204" y="3357"/>
                  </a:lnTo>
                  <a:lnTo>
                    <a:pt x="1214" y="3351"/>
                  </a:lnTo>
                  <a:lnTo>
                    <a:pt x="1221" y="3347"/>
                  </a:lnTo>
                  <a:lnTo>
                    <a:pt x="1228" y="3341"/>
                  </a:lnTo>
                  <a:lnTo>
                    <a:pt x="1231" y="3338"/>
                  </a:lnTo>
                  <a:lnTo>
                    <a:pt x="1233" y="3333"/>
                  </a:lnTo>
                  <a:lnTo>
                    <a:pt x="1234" y="3329"/>
                  </a:lnTo>
                  <a:lnTo>
                    <a:pt x="1234" y="3324"/>
                  </a:lnTo>
                  <a:lnTo>
                    <a:pt x="1233" y="3306"/>
                  </a:lnTo>
                  <a:lnTo>
                    <a:pt x="1232" y="3291"/>
                  </a:lnTo>
                  <a:lnTo>
                    <a:pt x="1232" y="3276"/>
                  </a:lnTo>
                  <a:lnTo>
                    <a:pt x="1233" y="3257"/>
                  </a:lnTo>
                  <a:lnTo>
                    <a:pt x="1240" y="3260"/>
                  </a:lnTo>
                  <a:lnTo>
                    <a:pt x="1246" y="3261"/>
                  </a:lnTo>
                  <a:lnTo>
                    <a:pt x="1253" y="3260"/>
                  </a:lnTo>
                  <a:lnTo>
                    <a:pt x="1260" y="3260"/>
                  </a:lnTo>
                  <a:lnTo>
                    <a:pt x="1272" y="3257"/>
                  </a:lnTo>
                  <a:lnTo>
                    <a:pt x="1287" y="3256"/>
                  </a:lnTo>
                  <a:lnTo>
                    <a:pt x="1300" y="3257"/>
                  </a:lnTo>
                  <a:lnTo>
                    <a:pt x="1310" y="3260"/>
                  </a:lnTo>
                  <a:lnTo>
                    <a:pt x="1320" y="3263"/>
                  </a:lnTo>
                  <a:lnTo>
                    <a:pt x="1329" y="3267"/>
                  </a:lnTo>
                  <a:lnTo>
                    <a:pt x="1347" y="3277"/>
                  </a:lnTo>
                  <a:lnTo>
                    <a:pt x="1369" y="3286"/>
                  </a:lnTo>
                  <a:lnTo>
                    <a:pt x="1394" y="3282"/>
                  </a:lnTo>
                  <a:lnTo>
                    <a:pt x="1391" y="3268"/>
                  </a:lnTo>
                  <a:lnTo>
                    <a:pt x="1390" y="3254"/>
                  </a:lnTo>
                  <a:lnTo>
                    <a:pt x="1391" y="3242"/>
                  </a:lnTo>
                  <a:lnTo>
                    <a:pt x="1391" y="3229"/>
                  </a:lnTo>
                  <a:lnTo>
                    <a:pt x="1394" y="3204"/>
                  </a:lnTo>
                  <a:lnTo>
                    <a:pt x="1395" y="3176"/>
                  </a:lnTo>
                  <a:lnTo>
                    <a:pt x="1403" y="3175"/>
                  </a:lnTo>
                  <a:lnTo>
                    <a:pt x="1411" y="3172"/>
                  </a:lnTo>
                  <a:lnTo>
                    <a:pt x="1416" y="3174"/>
                  </a:lnTo>
                  <a:lnTo>
                    <a:pt x="1423" y="3176"/>
                  </a:lnTo>
                  <a:lnTo>
                    <a:pt x="1428" y="3179"/>
                  </a:lnTo>
                  <a:lnTo>
                    <a:pt x="1433" y="3183"/>
                  </a:lnTo>
                  <a:lnTo>
                    <a:pt x="1438" y="3186"/>
                  </a:lnTo>
                  <a:lnTo>
                    <a:pt x="1443" y="3189"/>
                  </a:lnTo>
                  <a:lnTo>
                    <a:pt x="1449" y="3192"/>
                  </a:lnTo>
                  <a:lnTo>
                    <a:pt x="1456" y="3192"/>
                  </a:lnTo>
                  <a:lnTo>
                    <a:pt x="1464" y="3192"/>
                  </a:lnTo>
                  <a:lnTo>
                    <a:pt x="1472" y="3189"/>
                  </a:lnTo>
                  <a:lnTo>
                    <a:pt x="1479" y="3186"/>
                  </a:lnTo>
                  <a:lnTo>
                    <a:pt x="1484" y="3182"/>
                  </a:lnTo>
                  <a:lnTo>
                    <a:pt x="1496" y="3170"/>
                  </a:lnTo>
                  <a:lnTo>
                    <a:pt x="1506" y="3158"/>
                  </a:lnTo>
                  <a:lnTo>
                    <a:pt x="1516" y="3146"/>
                  </a:lnTo>
                  <a:lnTo>
                    <a:pt x="1527" y="3135"/>
                  </a:lnTo>
                  <a:lnTo>
                    <a:pt x="1533" y="3131"/>
                  </a:lnTo>
                  <a:lnTo>
                    <a:pt x="1540" y="3127"/>
                  </a:lnTo>
                  <a:lnTo>
                    <a:pt x="1548" y="3125"/>
                  </a:lnTo>
                  <a:lnTo>
                    <a:pt x="1556" y="3125"/>
                  </a:lnTo>
                  <a:lnTo>
                    <a:pt x="1562" y="3125"/>
                  </a:lnTo>
                  <a:lnTo>
                    <a:pt x="1568" y="3126"/>
                  </a:lnTo>
                  <a:lnTo>
                    <a:pt x="1574" y="3128"/>
                  </a:lnTo>
                  <a:lnTo>
                    <a:pt x="1578" y="3131"/>
                  </a:lnTo>
                  <a:lnTo>
                    <a:pt x="1583" y="3134"/>
                  </a:lnTo>
                  <a:lnTo>
                    <a:pt x="1587" y="3137"/>
                  </a:lnTo>
                  <a:lnTo>
                    <a:pt x="1591" y="3142"/>
                  </a:lnTo>
                  <a:lnTo>
                    <a:pt x="1595" y="3146"/>
                  </a:lnTo>
                  <a:lnTo>
                    <a:pt x="1601" y="3158"/>
                  </a:lnTo>
                  <a:lnTo>
                    <a:pt x="1605" y="3169"/>
                  </a:lnTo>
                  <a:lnTo>
                    <a:pt x="1610" y="3183"/>
                  </a:lnTo>
                  <a:lnTo>
                    <a:pt x="1613" y="3195"/>
                  </a:lnTo>
                  <a:lnTo>
                    <a:pt x="1618" y="3211"/>
                  </a:lnTo>
                  <a:lnTo>
                    <a:pt x="1622" y="3225"/>
                  </a:lnTo>
                  <a:lnTo>
                    <a:pt x="1627" y="3238"/>
                  </a:lnTo>
                  <a:lnTo>
                    <a:pt x="1633" y="3251"/>
                  </a:lnTo>
                  <a:lnTo>
                    <a:pt x="1644" y="3276"/>
                  </a:lnTo>
                  <a:lnTo>
                    <a:pt x="1655" y="3305"/>
                  </a:lnTo>
                  <a:lnTo>
                    <a:pt x="1662" y="3329"/>
                  </a:lnTo>
                  <a:lnTo>
                    <a:pt x="1669" y="3351"/>
                  </a:lnTo>
                  <a:lnTo>
                    <a:pt x="1672" y="3362"/>
                  </a:lnTo>
                  <a:lnTo>
                    <a:pt x="1678" y="3371"/>
                  </a:lnTo>
                  <a:lnTo>
                    <a:pt x="1685" y="3380"/>
                  </a:lnTo>
                  <a:lnTo>
                    <a:pt x="1694" y="3388"/>
                  </a:lnTo>
                  <a:lnTo>
                    <a:pt x="1712" y="3371"/>
                  </a:lnTo>
                  <a:lnTo>
                    <a:pt x="1729" y="3356"/>
                  </a:lnTo>
                  <a:lnTo>
                    <a:pt x="1738" y="3350"/>
                  </a:lnTo>
                  <a:lnTo>
                    <a:pt x="1748" y="3347"/>
                  </a:lnTo>
                  <a:lnTo>
                    <a:pt x="1758" y="3344"/>
                  </a:lnTo>
                  <a:lnTo>
                    <a:pt x="1771" y="3344"/>
                  </a:lnTo>
                  <a:lnTo>
                    <a:pt x="1784" y="3344"/>
                  </a:lnTo>
                  <a:lnTo>
                    <a:pt x="1797" y="3345"/>
                  </a:lnTo>
                  <a:lnTo>
                    <a:pt x="1808" y="3346"/>
                  </a:lnTo>
                  <a:lnTo>
                    <a:pt x="1822" y="3345"/>
                  </a:lnTo>
                  <a:lnTo>
                    <a:pt x="1822" y="3280"/>
                  </a:lnTo>
                  <a:lnTo>
                    <a:pt x="1829" y="3281"/>
                  </a:lnTo>
                  <a:lnTo>
                    <a:pt x="1834" y="3282"/>
                  </a:lnTo>
                  <a:lnTo>
                    <a:pt x="1840" y="3282"/>
                  </a:lnTo>
                  <a:lnTo>
                    <a:pt x="1846" y="3281"/>
                  </a:lnTo>
                  <a:lnTo>
                    <a:pt x="1858" y="3280"/>
                  </a:lnTo>
                  <a:lnTo>
                    <a:pt x="1871" y="3279"/>
                  </a:lnTo>
                  <a:lnTo>
                    <a:pt x="1876" y="3280"/>
                  </a:lnTo>
                  <a:lnTo>
                    <a:pt x="1882" y="3281"/>
                  </a:lnTo>
                  <a:lnTo>
                    <a:pt x="1885" y="3285"/>
                  </a:lnTo>
                  <a:lnTo>
                    <a:pt x="1890" y="3289"/>
                  </a:lnTo>
                  <a:lnTo>
                    <a:pt x="1895" y="3300"/>
                  </a:lnTo>
                  <a:lnTo>
                    <a:pt x="1900" y="3313"/>
                  </a:lnTo>
                  <a:lnTo>
                    <a:pt x="1905" y="3325"/>
                  </a:lnTo>
                  <a:lnTo>
                    <a:pt x="1910" y="3336"/>
                  </a:lnTo>
                  <a:lnTo>
                    <a:pt x="1914" y="3340"/>
                  </a:lnTo>
                  <a:lnTo>
                    <a:pt x="1917" y="3344"/>
                  </a:lnTo>
                  <a:lnTo>
                    <a:pt x="1923" y="3346"/>
                  </a:lnTo>
                  <a:lnTo>
                    <a:pt x="1928" y="3346"/>
                  </a:lnTo>
                  <a:lnTo>
                    <a:pt x="1938" y="3346"/>
                  </a:lnTo>
                  <a:lnTo>
                    <a:pt x="1948" y="3344"/>
                  </a:lnTo>
                  <a:lnTo>
                    <a:pt x="1957" y="3341"/>
                  </a:lnTo>
                  <a:lnTo>
                    <a:pt x="1967" y="3340"/>
                  </a:lnTo>
                  <a:lnTo>
                    <a:pt x="1971" y="3340"/>
                  </a:lnTo>
                  <a:lnTo>
                    <a:pt x="1976" y="3341"/>
                  </a:lnTo>
                  <a:lnTo>
                    <a:pt x="1980" y="3344"/>
                  </a:lnTo>
                  <a:lnTo>
                    <a:pt x="1984" y="3346"/>
                  </a:lnTo>
                  <a:lnTo>
                    <a:pt x="1989" y="3351"/>
                  </a:lnTo>
                  <a:lnTo>
                    <a:pt x="1995" y="3358"/>
                  </a:lnTo>
                  <a:lnTo>
                    <a:pt x="2000" y="3366"/>
                  </a:lnTo>
                  <a:lnTo>
                    <a:pt x="2005" y="3374"/>
                  </a:lnTo>
                  <a:lnTo>
                    <a:pt x="2011" y="3382"/>
                  </a:lnTo>
                  <a:lnTo>
                    <a:pt x="2019" y="3388"/>
                  </a:lnTo>
                  <a:lnTo>
                    <a:pt x="2055" y="3415"/>
                  </a:lnTo>
                  <a:lnTo>
                    <a:pt x="2088" y="3441"/>
                  </a:lnTo>
                  <a:lnTo>
                    <a:pt x="2103" y="3453"/>
                  </a:lnTo>
                  <a:lnTo>
                    <a:pt x="2119" y="3467"/>
                  </a:lnTo>
                  <a:lnTo>
                    <a:pt x="2133" y="3483"/>
                  </a:lnTo>
                  <a:lnTo>
                    <a:pt x="2150" y="3501"/>
                  </a:lnTo>
                  <a:lnTo>
                    <a:pt x="2146" y="3515"/>
                  </a:lnTo>
                  <a:lnTo>
                    <a:pt x="2144" y="3529"/>
                  </a:lnTo>
                  <a:lnTo>
                    <a:pt x="2145" y="3536"/>
                  </a:lnTo>
                  <a:lnTo>
                    <a:pt x="2147" y="3542"/>
                  </a:lnTo>
                  <a:lnTo>
                    <a:pt x="2151" y="3547"/>
                  </a:lnTo>
                  <a:lnTo>
                    <a:pt x="2156" y="3552"/>
                  </a:lnTo>
                  <a:lnTo>
                    <a:pt x="2161" y="3557"/>
                  </a:lnTo>
                  <a:lnTo>
                    <a:pt x="2164" y="3562"/>
                  </a:lnTo>
                  <a:lnTo>
                    <a:pt x="2167" y="3568"/>
                  </a:lnTo>
                  <a:lnTo>
                    <a:pt x="2170" y="3575"/>
                  </a:lnTo>
                  <a:lnTo>
                    <a:pt x="2170" y="3585"/>
                  </a:lnTo>
                  <a:lnTo>
                    <a:pt x="2168" y="3594"/>
                  </a:lnTo>
                  <a:lnTo>
                    <a:pt x="2167" y="3603"/>
                  </a:lnTo>
                  <a:lnTo>
                    <a:pt x="2166" y="3613"/>
                  </a:lnTo>
                  <a:lnTo>
                    <a:pt x="2166" y="3619"/>
                  </a:lnTo>
                  <a:lnTo>
                    <a:pt x="2168" y="3624"/>
                  </a:lnTo>
                  <a:lnTo>
                    <a:pt x="2171" y="3629"/>
                  </a:lnTo>
                  <a:lnTo>
                    <a:pt x="2173" y="3635"/>
                  </a:lnTo>
                  <a:lnTo>
                    <a:pt x="2179" y="3644"/>
                  </a:lnTo>
                  <a:lnTo>
                    <a:pt x="2182" y="3655"/>
                  </a:lnTo>
                  <a:lnTo>
                    <a:pt x="2192" y="3690"/>
                  </a:lnTo>
                  <a:lnTo>
                    <a:pt x="2202" y="3721"/>
                  </a:lnTo>
                  <a:lnTo>
                    <a:pt x="2208" y="3736"/>
                  </a:lnTo>
                  <a:lnTo>
                    <a:pt x="2215" y="3749"/>
                  </a:lnTo>
                  <a:lnTo>
                    <a:pt x="2224" y="3765"/>
                  </a:lnTo>
                  <a:lnTo>
                    <a:pt x="2234" y="3781"/>
                  </a:lnTo>
                  <a:lnTo>
                    <a:pt x="2238" y="3785"/>
                  </a:lnTo>
                  <a:lnTo>
                    <a:pt x="2243" y="3789"/>
                  </a:lnTo>
                  <a:lnTo>
                    <a:pt x="2248" y="3792"/>
                  </a:lnTo>
                  <a:lnTo>
                    <a:pt x="2253" y="3794"/>
                  </a:lnTo>
                  <a:lnTo>
                    <a:pt x="2259" y="3797"/>
                  </a:lnTo>
                  <a:lnTo>
                    <a:pt x="2265" y="3800"/>
                  </a:lnTo>
                  <a:lnTo>
                    <a:pt x="2269" y="3803"/>
                  </a:lnTo>
                  <a:lnTo>
                    <a:pt x="2273" y="3809"/>
                  </a:lnTo>
                  <a:lnTo>
                    <a:pt x="2283" y="3833"/>
                  </a:lnTo>
                  <a:lnTo>
                    <a:pt x="2291" y="3853"/>
                  </a:lnTo>
                  <a:lnTo>
                    <a:pt x="2299" y="3875"/>
                  </a:lnTo>
                  <a:lnTo>
                    <a:pt x="2308" y="3900"/>
                  </a:lnTo>
                  <a:lnTo>
                    <a:pt x="2311" y="3910"/>
                  </a:lnTo>
                  <a:lnTo>
                    <a:pt x="2312" y="3920"/>
                  </a:lnTo>
                  <a:lnTo>
                    <a:pt x="2315" y="3930"/>
                  </a:lnTo>
                  <a:lnTo>
                    <a:pt x="2316" y="3939"/>
                  </a:lnTo>
                  <a:lnTo>
                    <a:pt x="2317" y="3950"/>
                  </a:lnTo>
                  <a:lnTo>
                    <a:pt x="2319" y="3959"/>
                  </a:lnTo>
                  <a:lnTo>
                    <a:pt x="2324" y="3968"/>
                  </a:lnTo>
                  <a:lnTo>
                    <a:pt x="2330" y="3977"/>
                  </a:lnTo>
                  <a:lnTo>
                    <a:pt x="2342" y="3988"/>
                  </a:lnTo>
                  <a:lnTo>
                    <a:pt x="2353" y="3998"/>
                  </a:lnTo>
                  <a:lnTo>
                    <a:pt x="2364" y="4007"/>
                  </a:lnTo>
                  <a:lnTo>
                    <a:pt x="2375" y="4016"/>
                  </a:lnTo>
                  <a:lnTo>
                    <a:pt x="2386" y="4027"/>
                  </a:lnTo>
                  <a:lnTo>
                    <a:pt x="2395" y="4037"/>
                  </a:lnTo>
                  <a:lnTo>
                    <a:pt x="2400" y="4043"/>
                  </a:lnTo>
                  <a:lnTo>
                    <a:pt x="2403" y="4049"/>
                  </a:lnTo>
                  <a:lnTo>
                    <a:pt x="2407" y="4056"/>
                  </a:lnTo>
                  <a:lnTo>
                    <a:pt x="2411" y="4063"/>
                  </a:lnTo>
                  <a:lnTo>
                    <a:pt x="2403" y="4069"/>
                  </a:lnTo>
                  <a:lnTo>
                    <a:pt x="2395" y="4075"/>
                  </a:lnTo>
                  <a:lnTo>
                    <a:pt x="2388" y="4081"/>
                  </a:lnTo>
                  <a:lnTo>
                    <a:pt x="2383" y="4088"/>
                  </a:lnTo>
                  <a:lnTo>
                    <a:pt x="2378" y="4095"/>
                  </a:lnTo>
                  <a:lnTo>
                    <a:pt x="2375" y="4103"/>
                  </a:lnTo>
                  <a:lnTo>
                    <a:pt x="2372" y="4112"/>
                  </a:lnTo>
                  <a:lnTo>
                    <a:pt x="2372" y="4121"/>
                  </a:lnTo>
                  <a:lnTo>
                    <a:pt x="2372" y="4137"/>
                  </a:lnTo>
                  <a:lnTo>
                    <a:pt x="2373" y="4151"/>
                  </a:lnTo>
                  <a:lnTo>
                    <a:pt x="2376" y="4165"/>
                  </a:lnTo>
                  <a:lnTo>
                    <a:pt x="2378" y="4177"/>
                  </a:lnTo>
                  <a:lnTo>
                    <a:pt x="2383" y="4190"/>
                  </a:lnTo>
                  <a:lnTo>
                    <a:pt x="2388" y="4202"/>
                  </a:lnTo>
                  <a:lnTo>
                    <a:pt x="2395" y="4215"/>
                  </a:lnTo>
                  <a:lnTo>
                    <a:pt x="2404" y="4227"/>
                  </a:lnTo>
                  <a:lnTo>
                    <a:pt x="2409" y="4222"/>
                  </a:lnTo>
                  <a:lnTo>
                    <a:pt x="2413" y="4216"/>
                  </a:lnTo>
                  <a:lnTo>
                    <a:pt x="2418" y="4212"/>
                  </a:lnTo>
                  <a:lnTo>
                    <a:pt x="2423" y="4208"/>
                  </a:lnTo>
                  <a:lnTo>
                    <a:pt x="2429" y="4206"/>
                  </a:lnTo>
                  <a:lnTo>
                    <a:pt x="2435" y="4203"/>
                  </a:lnTo>
                  <a:lnTo>
                    <a:pt x="2441" y="4202"/>
                  </a:lnTo>
                  <a:lnTo>
                    <a:pt x="2449" y="4201"/>
                  </a:lnTo>
                  <a:lnTo>
                    <a:pt x="2458" y="4202"/>
                  </a:lnTo>
                  <a:lnTo>
                    <a:pt x="2467" y="4206"/>
                  </a:lnTo>
                  <a:lnTo>
                    <a:pt x="2475" y="4209"/>
                  </a:lnTo>
                  <a:lnTo>
                    <a:pt x="2482" y="4215"/>
                  </a:lnTo>
                  <a:lnTo>
                    <a:pt x="2497" y="4226"/>
                  </a:lnTo>
                  <a:lnTo>
                    <a:pt x="2513" y="4236"/>
                  </a:lnTo>
                  <a:lnTo>
                    <a:pt x="2531" y="4245"/>
                  </a:lnTo>
                  <a:lnTo>
                    <a:pt x="2547" y="4251"/>
                  </a:lnTo>
                  <a:lnTo>
                    <a:pt x="2564" y="4258"/>
                  </a:lnTo>
                  <a:lnTo>
                    <a:pt x="2581" y="4266"/>
                  </a:lnTo>
                  <a:lnTo>
                    <a:pt x="2599" y="4277"/>
                  </a:lnTo>
                  <a:lnTo>
                    <a:pt x="2615" y="4288"/>
                  </a:lnTo>
                  <a:lnTo>
                    <a:pt x="2623" y="4294"/>
                  </a:lnTo>
                  <a:lnTo>
                    <a:pt x="2632" y="4297"/>
                  </a:lnTo>
                  <a:lnTo>
                    <a:pt x="2641" y="4300"/>
                  </a:lnTo>
                  <a:lnTo>
                    <a:pt x="2651" y="4301"/>
                  </a:lnTo>
                  <a:lnTo>
                    <a:pt x="2658" y="4299"/>
                  </a:lnTo>
                  <a:lnTo>
                    <a:pt x="2665" y="4295"/>
                  </a:lnTo>
                  <a:lnTo>
                    <a:pt x="2663" y="4272"/>
                  </a:lnTo>
                  <a:lnTo>
                    <a:pt x="2663" y="4251"/>
                  </a:lnTo>
                  <a:lnTo>
                    <a:pt x="2665" y="4242"/>
                  </a:lnTo>
                  <a:lnTo>
                    <a:pt x="2668" y="4233"/>
                  </a:lnTo>
                  <a:lnTo>
                    <a:pt x="2670" y="4228"/>
                  </a:lnTo>
                  <a:lnTo>
                    <a:pt x="2673" y="4225"/>
                  </a:lnTo>
                  <a:lnTo>
                    <a:pt x="2676" y="4222"/>
                  </a:lnTo>
                  <a:lnTo>
                    <a:pt x="2680" y="4217"/>
                  </a:lnTo>
                  <a:lnTo>
                    <a:pt x="2683" y="4216"/>
                  </a:lnTo>
                  <a:lnTo>
                    <a:pt x="2686" y="4215"/>
                  </a:lnTo>
                  <a:lnTo>
                    <a:pt x="2689" y="4215"/>
                  </a:lnTo>
                  <a:lnTo>
                    <a:pt x="2693" y="4215"/>
                  </a:lnTo>
                  <a:lnTo>
                    <a:pt x="2700" y="4215"/>
                  </a:lnTo>
                  <a:lnTo>
                    <a:pt x="2706" y="4215"/>
                  </a:lnTo>
                  <a:lnTo>
                    <a:pt x="2719" y="4209"/>
                  </a:lnTo>
                  <a:lnTo>
                    <a:pt x="2731" y="4205"/>
                  </a:lnTo>
                  <a:lnTo>
                    <a:pt x="2742" y="4199"/>
                  </a:lnTo>
                  <a:lnTo>
                    <a:pt x="2753" y="4193"/>
                  </a:lnTo>
                  <a:lnTo>
                    <a:pt x="2763" y="4188"/>
                  </a:lnTo>
                  <a:lnTo>
                    <a:pt x="2773" y="4182"/>
                  </a:lnTo>
                  <a:lnTo>
                    <a:pt x="2786" y="4176"/>
                  </a:lnTo>
                  <a:lnTo>
                    <a:pt x="2799" y="4173"/>
                  </a:lnTo>
                  <a:lnTo>
                    <a:pt x="2804" y="4189"/>
                  </a:lnTo>
                  <a:lnTo>
                    <a:pt x="2808" y="4205"/>
                  </a:lnTo>
                  <a:lnTo>
                    <a:pt x="2815" y="4219"/>
                  </a:lnTo>
                  <a:lnTo>
                    <a:pt x="2823" y="4233"/>
                  </a:lnTo>
                  <a:lnTo>
                    <a:pt x="2828" y="4238"/>
                  </a:lnTo>
                  <a:lnTo>
                    <a:pt x="2833" y="4244"/>
                  </a:lnTo>
                  <a:lnTo>
                    <a:pt x="2838" y="4249"/>
                  </a:lnTo>
                  <a:lnTo>
                    <a:pt x="2845" y="4253"/>
                  </a:lnTo>
                  <a:lnTo>
                    <a:pt x="2850" y="4257"/>
                  </a:lnTo>
                  <a:lnTo>
                    <a:pt x="2857" y="4259"/>
                  </a:lnTo>
                  <a:lnTo>
                    <a:pt x="2865" y="4261"/>
                  </a:lnTo>
                  <a:lnTo>
                    <a:pt x="2873" y="4262"/>
                  </a:lnTo>
                  <a:lnTo>
                    <a:pt x="2880" y="4250"/>
                  </a:lnTo>
                  <a:lnTo>
                    <a:pt x="2880" y="4186"/>
                  </a:lnTo>
                  <a:lnTo>
                    <a:pt x="2880" y="4182"/>
                  </a:lnTo>
                  <a:lnTo>
                    <a:pt x="2881" y="4177"/>
                  </a:lnTo>
                  <a:lnTo>
                    <a:pt x="2883" y="4174"/>
                  </a:lnTo>
                  <a:lnTo>
                    <a:pt x="2885" y="4171"/>
                  </a:lnTo>
                  <a:lnTo>
                    <a:pt x="2888" y="4167"/>
                  </a:lnTo>
                  <a:lnTo>
                    <a:pt x="2891" y="4165"/>
                  </a:lnTo>
                  <a:lnTo>
                    <a:pt x="2895" y="4164"/>
                  </a:lnTo>
                  <a:lnTo>
                    <a:pt x="2899" y="4163"/>
                  </a:lnTo>
                  <a:lnTo>
                    <a:pt x="2905" y="4164"/>
                  </a:lnTo>
                  <a:lnTo>
                    <a:pt x="2910" y="4165"/>
                  </a:lnTo>
                  <a:lnTo>
                    <a:pt x="2915" y="4167"/>
                  </a:lnTo>
                  <a:lnTo>
                    <a:pt x="2919" y="4171"/>
                  </a:lnTo>
                  <a:lnTo>
                    <a:pt x="2927" y="4176"/>
                  </a:lnTo>
                  <a:lnTo>
                    <a:pt x="2938" y="4182"/>
                  </a:lnTo>
                  <a:lnTo>
                    <a:pt x="2962" y="4192"/>
                  </a:lnTo>
                  <a:lnTo>
                    <a:pt x="2984" y="4203"/>
                  </a:lnTo>
                  <a:lnTo>
                    <a:pt x="3003" y="4215"/>
                  </a:lnTo>
                  <a:lnTo>
                    <a:pt x="3021" y="4226"/>
                  </a:lnTo>
                  <a:lnTo>
                    <a:pt x="3041" y="4238"/>
                  </a:lnTo>
                  <a:lnTo>
                    <a:pt x="3060" y="4250"/>
                  </a:lnTo>
                  <a:lnTo>
                    <a:pt x="3080" y="4261"/>
                  </a:lnTo>
                  <a:lnTo>
                    <a:pt x="3105" y="4272"/>
                  </a:lnTo>
                  <a:lnTo>
                    <a:pt x="3110" y="4262"/>
                  </a:lnTo>
                  <a:lnTo>
                    <a:pt x="3115" y="4254"/>
                  </a:lnTo>
                  <a:lnTo>
                    <a:pt x="3118" y="4251"/>
                  </a:lnTo>
                  <a:lnTo>
                    <a:pt x="3119" y="4246"/>
                  </a:lnTo>
                  <a:lnTo>
                    <a:pt x="3120" y="4242"/>
                  </a:lnTo>
                  <a:lnTo>
                    <a:pt x="3121" y="4236"/>
                  </a:lnTo>
                  <a:lnTo>
                    <a:pt x="3121" y="4198"/>
                  </a:lnTo>
                  <a:lnTo>
                    <a:pt x="3138" y="4195"/>
                  </a:lnTo>
                  <a:lnTo>
                    <a:pt x="3155" y="4194"/>
                  </a:lnTo>
                  <a:lnTo>
                    <a:pt x="3171" y="4194"/>
                  </a:lnTo>
                  <a:lnTo>
                    <a:pt x="3189" y="4195"/>
                  </a:lnTo>
                  <a:lnTo>
                    <a:pt x="3214" y="4193"/>
                  </a:lnTo>
                  <a:lnTo>
                    <a:pt x="3237" y="4191"/>
                  </a:lnTo>
                  <a:lnTo>
                    <a:pt x="3248" y="4191"/>
                  </a:lnTo>
                  <a:lnTo>
                    <a:pt x="3258" y="4192"/>
                  </a:lnTo>
                  <a:lnTo>
                    <a:pt x="3269" y="4194"/>
                  </a:lnTo>
                  <a:lnTo>
                    <a:pt x="3282" y="4198"/>
                  </a:lnTo>
                  <a:lnTo>
                    <a:pt x="3285" y="4200"/>
                  </a:lnTo>
                  <a:lnTo>
                    <a:pt x="3289" y="4202"/>
                  </a:lnTo>
                  <a:lnTo>
                    <a:pt x="3291" y="4206"/>
                  </a:lnTo>
                  <a:lnTo>
                    <a:pt x="3293" y="4209"/>
                  </a:lnTo>
                  <a:lnTo>
                    <a:pt x="3297" y="4216"/>
                  </a:lnTo>
                  <a:lnTo>
                    <a:pt x="3298" y="4224"/>
                  </a:lnTo>
                  <a:lnTo>
                    <a:pt x="3299" y="4241"/>
                  </a:lnTo>
                  <a:lnTo>
                    <a:pt x="3301" y="4259"/>
                  </a:lnTo>
                  <a:lnTo>
                    <a:pt x="3303" y="4271"/>
                  </a:lnTo>
                  <a:lnTo>
                    <a:pt x="3307" y="4282"/>
                  </a:lnTo>
                  <a:lnTo>
                    <a:pt x="3311" y="4292"/>
                  </a:lnTo>
                  <a:lnTo>
                    <a:pt x="3317" y="4302"/>
                  </a:lnTo>
                  <a:lnTo>
                    <a:pt x="3324" y="4310"/>
                  </a:lnTo>
                  <a:lnTo>
                    <a:pt x="3332" y="4317"/>
                  </a:lnTo>
                  <a:lnTo>
                    <a:pt x="3341" y="4322"/>
                  </a:lnTo>
                  <a:lnTo>
                    <a:pt x="3352" y="4327"/>
                  </a:lnTo>
                  <a:lnTo>
                    <a:pt x="3357" y="4317"/>
                  </a:lnTo>
                  <a:lnTo>
                    <a:pt x="3361" y="4308"/>
                  </a:lnTo>
                  <a:lnTo>
                    <a:pt x="3367" y="4300"/>
                  </a:lnTo>
                  <a:lnTo>
                    <a:pt x="3375" y="4292"/>
                  </a:lnTo>
                  <a:lnTo>
                    <a:pt x="3439" y="4292"/>
                  </a:lnTo>
                  <a:lnTo>
                    <a:pt x="3597" y="4217"/>
                  </a:lnTo>
                  <a:lnTo>
                    <a:pt x="3599" y="4224"/>
                  </a:lnTo>
                  <a:lnTo>
                    <a:pt x="3604" y="4228"/>
                  </a:lnTo>
                  <a:lnTo>
                    <a:pt x="3607" y="4234"/>
                  </a:lnTo>
                  <a:lnTo>
                    <a:pt x="3612" y="4237"/>
                  </a:lnTo>
                  <a:lnTo>
                    <a:pt x="3617" y="4242"/>
                  </a:lnTo>
                  <a:lnTo>
                    <a:pt x="3622" y="4244"/>
                  </a:lnTo>
                  <a:lnTo>
                    <a:pt x="3629" y="4245"/>
                  </a:lnTo>
                  <a:lnTo>
                    <a:pt x="3635" y="4246"/>
                  </a:lnTo>
                  <a:lnTo>
                    <a:pt x="3644" y="4245"/>
                  </a:lnTo>
                  <a:lnTo>
                    <a:pt x="3653" y="4243"/>
                  </a:lnTo>
                  <a:lnTo>
                    <a:pt x="3661" y="4238"/>
                  </a:lnTo>
                  <a:lnTo>
                    <a:pt x="3668" y="4234"/>
                  </a:lnTo>
                  <a:lnTo>
                    <a:pt x="3682" y="4222"/>
                  </a:lnTo>
                  <a:lnTo>
                    <a:pt x="3697" y="4208"/>
                  </a:lnTo>
                  <a:lnTo>
                    <a:pt x="3703" y="4223"/>
                  </a:lnTo>
                  <a:lnTo>
                    <a:pt x="3709" y="4236"/>
                  </a:lnTo>
                  <a:lnTo>
                    <a:pt x="3712" y="4250"/>
                  </a:lnTo>
                  <a:lnTo>
                    <a:pt x="3715" y="4263"/>
                  </a:lnTo>
                  <a:lnTo>
                    <a:pt x="3717" y="4277"/>
                  </a:lnTo>
                  <a:lnTo>
                    <a:pt x="3719" y="4291"/>
                  </a:lnTo>
                  <a:lnTo>
                    <a:pt x="3723" y="4305"/>
                  </a:lnTo>
                  <a:lnTo>
                    <a:pt x="3728" y="4320"/>
                  </a:lnTo>
                  <a:lnTo>
                    <a:pt x="3734" y="4330"/>
                  </a:lnTo>
                  <a:lnTo>
                    <a:pt x="3740" y="4338"/>
                  </a:lnTo>
                  <a:lnTo>
                    <a:pt x="3747" y="4344"/>
                  </a:lnTo>
                  <a:lnTo>
                    <a:pt x="3757" y="4348"/>
                  </a:lnTo>
                  <a:lnTo>
                    <a:pt x="3767" y="4352"/>
                  </a:lnTo>
                  <a:lnTo>
                    <a:pt x="3777" y="4354"/>
                  </a:lnTo>
                  <a:lnTo>
                    <a:pt x="3787" y="4355"/>
                  </a:lnTo>
                  <a:lnTo>
                    <a:pt x="3798" y="4355"/>
                  </a:lnTo>
                  <a:lnTo>
                    <a:pt x="3805" y="4355"/>
                  </a:lnTo>
                  <a:lnTo>
                    <a:pt x="3810" y="4353"/>
                  </a:lnTo>
                  <a:lnTo>
                    <a:pt x="3814" y="4350"/>
                  </a:lnTo>
                  <a:lnTo>
                    <a:pt x="3818" y="4346"/>
                  </a:lnTo>
                  <a:lnTo>
                    <a:pt x="3822" y="4343"/>
                  </a:lnTo>
                  <a:lnTo>
                    <a:pt x="3827" y="4339"/>
                  </a:lnTo>
                  <a:lnTo>
                    <a:pt x="3831" y="4337"/>
                  </a:lnTo>
                  <a:lnTo>
                    <a:pt x="3837" y="4336"/>
                  </a:lnTo>
                  <a:lnTo>
                    <a:pt x="3848" y="4337"/>
                  </a:lnTo>
                  <a:lnTo>
                    <a:pt x="3860" y="4339"/>
                  </a:lnTo>
                  <a:lnTo>
                    <a:pt x="3869" y="4342"/>
                  </a:lnTo>
                  <a:lnTo>
                    <a:pt x="3878" y="4345"/>
                  </a:lnTo>
                  <a:lnTo>
                    <a:pt x="3887" y="4348"/>
                  </a:lnTo>
                  <a:lnTo>
                    <a:pt x="3896" y="4352"/>
                  </a:lnTo>
                  <a:lnTo>
                    <a:pt x="3906" y="4354"/>
                  </a:lnTo>
                  <a:lnTo>
                    <a:pt x="3917" y="4355"/>
                  </a:lnTo>
                  <a:lnTo>
                    <a:pt x="3933" y="4356"/>
                  </a:lnTo>
                  <a:lnTo>
                    <a:pt x="3948" y="4359"/>
                  </a:lnTo>
                  <a:lnTo>
                    <a:pt x="3962" y="4361"/>
                  </a:lnTo>
                  <a:lnTo>
                    <a:pt x="3975" y="4365"/>
                  </a:lnTo>
                  <a:lnTo>
                    <a:pt x="3982" y="4368"/>
                  </a:lnTo>
                  <a:lnTo>
                    <a:pt x="3988" y="4370"/>
                  </a:lnTo>
                  <a:lnTo>
                    <a:pt x="3992" y="4374"/>
                  </a:lnTo>
                  <a:lnTo>
                    <a:pt x="3998" y="4378"/>
                  </a:lnTo>
                  <a:lnTo>
                    <a:pt x="4001" y="4382"/>
                  </a:lnTo>
                  <a:lnTo>
                    <a:pt x="4006" y="4388"/>
                  </a:lnTo>
                  <a:lnTo>
                    <a:pt x="4008" y="4394"/>
                  </a:lnTo>
                  <a:lnTo>
                    <a:pt x="4011" y="4400"/>
                  </a:lnTo>
                  <a:lnTo>
                    <a:pt x="4013" y="4411"/>
                  </a:lnTo>
                  <a:lnTo>
                    <a:pt x="4014" y="4421"/>
                  </a:lnTo>
                  <a:lnTo>
                    <a:pt x="4015" y="4425"/>
                  </a:lnTo>
                  <a:lnTo>
                    <a:pt x="4016" y="4430"/>
                  </a:lnTo>
                  <a:lnTo>
                    <a:pt x="4018" y="4434"/>
                  </a:lnTo>
                  <a:lnTo>
                    <a:pt x="4020" y="4439"/>
                  </a:lnTo>
                  <a:lnTo>
                    <a:pt x="4024" y="4444"/>
                  </a:lnTo>
                  <a:lnTo>
                    <a:pt x="4027" y="4446"/>
                  </a:lnTo>
                  <a:lnTo>
                    <a:pt x="4031" y="4449"/>
                  </a:lnTo>
                  <a:lnTo>
                    <a:pt x="4035" y="4451"/>
                  </a:lnTo>
                  <a:lnTo>
                    <a:pt x="4043" y="4454"/>
                  </a:lnTo>
                  <a:lnTo>
                    <a:pt x="4052" y="4456"/>
                  </a:lnTo>
                  <a:lnTo>
                    <a:pt x="4060" y="4458"/>
                  </a:lnTo>
                  <a:lnTo>
                    <a:pt x="4069" y="4462"/>
                  </a:lnTo>
                  <a:lnTo>
                    <a:pt x="4077" y="4465"/>
                  </a:lnTo>
                  <a:lnTo>
                    <a:pt x="4085" y="4472"/>
                  </a:lnTo>
                  <a:lnTo>
                    <a:pt x="4096" y="4484"/>
                  </a:lnTo>
                  <a:lnTo>
                    <a:pt x="4107" y="4497"/>
                  </a:lnTo>
                  <a:lnTo>
                    <a:pt x="4112" y="4502"/>
                  </a:lnTo>
                  <a:lnTo>
                    <a:pt x="4118" y="4506"/>
                  </a:lnTo>
                  <a:lnTo>
                    <a:pt x="4125" y="4509"/>
                  </a:lnTo>
                  <a:lnTo>
                    <a:pt x="4133" y="4510"/>
                  </a:lnTo>
                  <a:lnTo>
                    <a:pt x="4144" y="4509"/>
                  </a:lnTo>
                  <a:lnTo>
                    <a:pt x="4154" y="4508"/>
                  </a:lnTo>
                  <a:lnTo>
                    <a:pt x="4163" y="4505"/>
                  </a:lnTo>
                  <a:lnTo>
                    <a:pt x="4172" y="4500"/>
                  </a:lnTo>
                  <a:lnTo>
                    <a:pt x="4180" y="4496"/>
                  </a:lnTo>
                  <a:lnTo>
                    <a:pt x="4187" y="4489"/>
                  </a:lnTo>
                  <a:lnTo>
                    <a:pt x="4193" y="4481"/>
                  </a:lnTo>
                  <a:lnTo>
                    <a:pt x="4197" y="4472"/>
                  </a:lnTo>
                  <a:lnTo>
                    <a:pt x="4199" y="4463"/>
                  </a:lnTo>
                  <a:lnTo>
                    <a:pt x="4201" y="4454"/>
                  </a:lnTo>
                  <a:lnTo>
                    <a:pt x="4201" y="4445"/>
                  </a:lnTo>
                  <a:lnTo>
                    <a:pt x="4201" y="4437"/>
                  </a:lnTo>
                  <a:lnTo>
                    <a:pt x="4201" y="4429"/>
                  </a:lnTo>
                  <a:lnTo>
                    <a:pt x="4202" y="4421"/>
                  </a:lnTo>
                  <a:lnTo>
                    <a:pt x="4203" y="4417"/>
                  </a:lnTo>
                  <a:lnTo>
                    <a:pt x="4205" y="4414"/>
                  </a:lnTo>
                  <a:lnTo>
                    <a:pt x="4207" y="4411"/>
                  </a:lnTo>
                  <a:lnTo>
                    <a:pt x="4211" y="4407"/>
                  </a:lnTo>
                  <a:lnTo>
                    <a:pt x="4216" y="4403"/>
                  </a:lnTo>
                  <a:lnTo>
                    <a:pt x="4223" y="4399"/>
                  </a:lnTo>
                  <a:lnTo>
                    <a:pt x="4230" y="4397"/>
                  </a:lnTo>
                  <a:lnTo>
                    <a:pt x="4237" y="4395"/>
                  </a:lnTo>
                  <a:lnTo>
                    <a:pt x="4252" y="4394"/>
                  </a:lnTo>
                  <a:lnTo>
                    <a:pt x="4269" y="4394"/>
                  </a:lnTo>
                  <a:lnTo>
                    <a:pt x="4275" y="4395"/>
                  </a:lnTo>
                  <a:lnTo>
                    <a:pt x="4281" y="4397"/>
                  </a:lnTo>
                  <a:lnTo>
                    <a:pt x="4287" y="4399"/>
                  </a:lnTo>
                  <a:lnTo>
                    <a:pt x="4291" y="4404"/>
                  </a:lnTo>
                  <a:lnTo>
                    <a:pt x="4299" y="4414"/>
                  </a:lnTo>
                  <a:lnTo>
                    <a:pt x="4307" y="4424"/>
                  </a:lnTo>
                  <a:lnTo>
                    <a:pt x="4314" y="4436"/>
                  </a:lnTo>
                  <a:lnTo>
                    <a:pt x="4323" y="4446"/>
                  </a:lnTo>
                  <a:lnTo>
                    <a:pt x="4327" y="4449"/>
                  </a:lnTo>
                  <a:lnTo>
                    <a:pt x="4332" y="4453"/>
                  </a:lnTo>
                  <a:lnTo>
                    <a:pt x="4339" y="4455"/>
                  </a:lnTo>
                  <a:lnTo>
                    <a:pt x="4346" y="4455"/>
                  </a:lnTo>
                  <a:lnTo>
                    <a:pt x="4352" y="4453"/>
                  </a:lnTo>
                  <a:lnTo>
                    <a:pt x="4358" y="4449"/>
                  </a:lnTo>
                  <a:lnTo>
                    <a:pt x="4357" y="4445"/>
                  </a:lnTo>
                  <a:lnTo>
                    <a:pt x="4356" y="4441"/>
                  </a:lnTo>
                  <a:lnTo>
                    <a:pt x="4354" y="4438"/>
                  </a:lnTo>
                  <a:lnTo>
                    <a:pt x="4350" y="4434"/>
                  </a:lnTo>
                  <a:lnTo>
                    <a:pt x="4344" y="4430"/>
                  </a:lnTo>
                  <a:lnTo>
                    <a:pt x="4338" y="4424"/>
                  </a:lnTo>
                  <a:lnTo>
                    <a:pt x="4331" y="4420"/>
                  </a:lnTo>
                  <a:lnTo>
                    <a:pt x="4325" y="4415"/>
                  </a:lnTo>
                  <a:lnTo>
                    <a:pt x="4323" y="4412"/>
                  </a:lnTo>
                  <a:lnTo>
                    <a:pt x="4321" y="4408"/>
                  </a:lnTo>
                  <a:lnTo>
                    <a:pt x="4320" y="4405"/>
                  </a:lnTo>
                  <a:lnTo>
                    <a:pt x="4320" y="4400"/>
                  </a:lnTo>
                  <a:lnTo>
                    <a:pt x="4321" y="4395"/>
                  </a:lnTo>
                  <a:lnTo>
                    <a:pt x="4323" y="4390"/>
                  </a:lnTo>
                  <a:lnTo>
                    <a:pt x="4326" y="4386"/>
                  </a:lnTo>
                  <a:lnTo>
                    <a:pt x="4330" y="4382"/>
                  </a:lnTo>
                  <a:lnTo>
                    <a:pt x="4334" y="4379"/>
                  </a:lnTo>
                  <a:lnTo>
                    <a:pt x="4339" y="4374"/>
                  </a:lnTo>
                  <a:lnTo>
                    <a:pt x="4342" y="4371"/>
                  </a:lnTo>
                  <a:lnTo>
                    <a:pt x="4346" y="4365"/>
                  </a:lnTo>
                  <a:lnTo>
                    <a:pt x="4350" y="4353"/>
                  </a:lnTo>
                  <a:lnTo>
                    <a:pt x="4352" y="4340"/>
                  </a:lnTo>
                  <a:lnTo>
                    <a:pt x="4355" y="4329"/>
                  </a:lnTo>
                  <a:lnTo>
                    <a:pt x="4356" y="4318"/>
                  </a:lnTo>
                  <a:lnTo>
                    <a:pt x="4356" y="4295"/>
                  </a:lnTo>
                  <a:lnTo>
                    <a:pt x="4355" y="4269"/>
                  </a:lnTo>
                  <a:lnTo>
                    <a:pt x="4355" y="4263"/>
                  </a:lnTo>
                  <a:lnTo>
                    <a:pt x="4354" y="4259"/>
                  </a:lnTo>
                  <a:lnTo>
                    <a:pt x="4351" y="4255"/>
                  </a:lnTo>
                  <a:lnTo>
                    <a:pt x="4349" y="4251"/>
                  </a:lnTo>
                  <a:lnTo>
                    <a:pt x="4342" y="4245"/>
                  </a:lnTo>
                  <a:lnTo>
                    <a:pt x="4333" y="4240"/>
                  </a:lnTo>
                  <a:lnTo>
                    <a:pt x="4324" y="4235"/>
                  </a:lnTo>
                  <a:lnTo>
                    <a:pt x="4314" y="4231"/>
                  </a:lnTo>
                  <a:lnTo>
                    <a:pt x="4305" y="4225"/>
                  </a:lnTo>
                  <a:lnTo>
                    <a:pt x="4297" y="4217"/>
                  </a:lnTo>
                  <a:lnTo>
                    <a:pt x="4293" y="4214"/>
                  </a:lnTo>
                  <a:lnTo>
                    <a:pt x="4291" y="4209"/>
                  </a:lnTo>
                  <a:lnTo>
                    <a:pt x="4290" y="4205"/>
                  </a:lnTo>
                  <a:lnTo>
                    <a:pt x="4288" y="4201"/>
                  </a:lnTo>
                  <a:lnTo>
                    <a:pt x="4287" y="4192"/>
                  </a:lnTo>
                  <a:lnTo>
                    <a:pt x="4286" y="4183"/>
                  </a:lnTo>
                  <a:lnTo>
                    <a:pt x="4284" y="4174"/>
                  </a:lnTo>
                  <a:lnTo>
                    <a:pt x="4282" y="4165"/>
                  </a:lnTo>
                  <a:lnTo>
                    <a:pt x="4280" y="4161"/>
                  </a:lnTo>
                  <a:lnTo>
                    <a:pt x="4278" y="4157"/>
                  </a:lnTo>
                  <a:lnTo>
                    <a:pt x="4275" y="4154"/>
                  </a:lnTo>
                  <a:lnTo>
                    <a:pt x="4271" y="4150"/>
                  </a:lnTo>
                  <a:lnTo>
                    <a:pt x="4263" y="4144"/>
                  </a:lnTo>
                  <a:lnTo>
                    <a:pt x="4254" y="4141"/>
                  </a:lnTo>
                  <a:lnTo>
                    <a:pt x="4245" y="4140"/>
                  </a:lnTo>
                  <a:lnTo>
                    <a:pt x="4236" y="4140"/>
                  </a:lnTo>
                  <a:lnTo>
                    <a:pt x="4215" y="4141"/>
                  </a:lnTo>
                  <a:lnTo>
                    <a:pt x="4194" y="4143"/>
                  </a:lnTo>
                  <a:lnTo>
                    <a:pt x="4173" y="4143"/>
                  </a:lnTo>
                  <a:lnTo>
                    <a:pt x="4155" y="4143"/>
                  </a:lnTo>
                  <a:lnTo>
                    <a:pt x="4137" y="4141"/>
                  </a:lnTo>
                  <a:lnTo>
                    <a:pt x="4117" y="4140"/>
                  </a:lnTo>
                  <a:lnTo>
                    <a:pt x="4110" y="4139"/>
                  </a:lnTo>
                  <a:lnTo>
                    <a:pt x="4104" y="4137"/>
                  </a:lnTo>
                  <a:lnTo>
                    <a:pt x="4099" y="4132"/>
                  </a:lnTo>
                  <a:lnTo>
                    <a:pt x="4094" y="4127"/>
                  </a:lnTo>
                  <a:lnTo>
                    <a:pt x="4086" y="4115"/>
                  </a:lnTo>
                  <a:lnTo>
                    <a:pt x="4078" y="4101"/>
                  </a:lnTo>
                  <a:lnTo>
                    <a:pt x="4061" y="4078"/>
                  </a:lnTo>
                  <a:lnTo>
                    <a:pt x="4045" y="4055"/>
                  </a:lnTo>
                  <a:lnTo>
                    <a:pt x="4039" y="4044"/>
                  </a:lnTo>
                  <a:lnTo>
                    <a:pt x="4033" y="4031"/>
                  </a:lnTo>
                  <a:lnTo>
                    <a:pt x="4030" y="4018"/>
                  </a:lnTo>
                  <a:lnTo>
                    <a:pt x="4027" y="4002"/>
                  </a:lnTo>
                  <a:lnTo>
                    <a:pt x="4042" y="4001"/>
                  </a:lnTo>
                  <a:lnTo>
                    <a:pt x="4059" y="4002"/>
                  </a:lnTo>
                  <a:lnTo>
                    <a:pt x="4075" y="4003"/>
                  </a:lnTo>
                  <a:lnTo>
                    <a:pt x="4090" y="4004"/>
                  </a:lnTo>
                  <a:lnTo>
                    <a:pt x="4096" y="4005"/>
                  </a:lnTo>
                  <a:lnTo>
                    <a:pt x="4103" y="4004"/>
                  </a:lnTo>
                  <a:lnTo>
                    <a:pt x="4109" y="4003"/>
                  </a:lnTo>
                  <a:lnTo>
                    <a:pt x="4113" y="4002"/>
                  </a:lnTo>
                  <a:lnTo>
                    <a:pt x="4118" y="3998"/>
                  </a:lnTo>
                  <a:lnTo>
                    <a:pt x="4121" y="3995"/>
                  </a:lnTo>
                  <a:lnTo>
                    <a:pt x="4122" y="3989"/>
                  </a:lnTo>
                  <a:lnTo>
                    <a:pt x="4124" y="3982"/>
                  </a:lnTo>
                  <a:lnTo>
                    <a:pt x="4122" y="3977"/>
                  </a:lnTo>
                  <a:lnTo>
                    <a:pt x="4121" y="3972"/>
                  </a:lnTo>
                  <a:lnTo>
                    <a:pt x="4119" y="3968"/>
                  </a:lnTo>
                  <a:lnTo>
                    <a:pt x="4116" y="3963"/>
                  </a:lnTo>
                  <a:lnTo>
                    <a:pt x="4109" y="3956"/>
                  </a:lnTo>
                  <a:lnTo>
                    <a:pt x="4100" y="3950"/>
                  </a:lnTo>
                  <a:lnTo>
                    <a:pt x="4091" y="3943"/>
                  </a:lnTo>
                  <a:lnTo>
                    <a:pt x="4083" y="3936"/>
                  </a:lnTo>
                  <a:lnTo>
                    <a:pt x="4079" y="3931"/>
                  </a:lnTo>
                  <a:lnTo>
                    <a:pt x="4077" y="3927"/>
                  </a:lnTo>
                  <a:lnTo>
                    <a:pt x="4076" y="3922"/>
                  </a:lnTo>
                  <a:lnTo>
                    <a:pt x="4075" y="3917"/>
                  </a:lnTo>
                  <a:lnTo>
                    <a:pt x="4076" y="3903"/>
                  </a:lnTo>
                  <a:lnTo>
                    <a:pt x="4079" y="3892"/>
                  </a:lnTo>
                  <a:lnTo>
                    <a:pt x="4083" y="3881"/>
                  </a:lnTo>
                  <a:lnTo>
                    <a:pt x="4085" y="3867"/>
                  </a:lnTo>
                  <a:lnTo>
                    <a:pt x="4110" y="3867"/>
                  </a:lnTo>
                  <a:lnTo>
                    <a:pt x="4133" y="3868"/>
                  </a:lnTo>
                  <a:lnTo>
                    <a:pt x="4153" y="3870"/>
                  </a:lnTo>
                  <a:lnTo>
                    <a:pt x="4172" y="3875"/>
                  </a:lnTo>
                  <a:lnTo>
                    <a:pt x="4192" y="3881"/>
                  </a:lnTo>
                  <a:lnTo>
                    <a:pt x="4228" y="3895"/>
                  </a:lnTo>
                  <a:lnTo>
                    <a:pt x="4269" y="3912"/>
                  </a:lnTo>
                  <a:lnTo>
                    <a:pt x="4284" y="3891"/>
                  </a:lnTo>
                  <a:lnTo>
                    <a:pt x="4298" y="3871"/>
                  </a:lnTo>
                  <a:lnTo>
                    <a:pt x="4305" y="3861"/>
                  </a:lnTo>
                  <a:lnTo>
                    <a:pt x="4309" y="3850"/>
                  </a:lnTo>
                  <a:lnTo>
                    <a:pt x="4312" y="3839"/>
                  </a:lnTo>
                  <a:lnTo>
                    <a:pt x="4313" y="3825"/>
                  </a:lnTo>
                  <a:lnTo>
                    <a:pt x="4313" y="3819"/>
                  </a:lnTo>
                  <a:lnTo>
                    <a:pt x="4310" y="3815"/>
                  </a:lnTo>
                  <a:lnTo>
                    <a:pt x="4307" y="3810"/>
                  </a:lnTo>
                  <a:lnTo>
                    <a:pt x="4303" y="3807"/>
                  </a:lnTo>
                  <a:lnTo>
                    <a:pt x="4291" y="3802"/>
                  </a:lnTo>
                  <a:lnTo>
                    <a:pt x="4278" y="3798"/>
                  </a:lnTo>
                  <a:lnTo>
                    <a:pt x="4265" y="3794"/>
                  </a:lnTo>
                  <a:lnTo>
                    <a:pt x="4254" y="3789"/>
                  </a:lnTo>
                  <a:lnTo>
                    <a:pt x="4249" y="3785"/>
                  </a:lnTo>
                  <a:lnTo>
                    <a:pt x="4246" y="3782"/>
                  </a:lnTo>
                  <a:lnTo>
                    <a:pt x="4244" y="3776"/>
                  </a:lnTo>
                  <a:lnTo>
                    <a:pt x="4242" y="3771"/>
                  </a:lnTo>
                  <a:lnTo>
                    <a:pt x="4244" y="3760"/>
                  </a:lnTo>
                  <a:lnTo>
                    <a:pt x="4247" y="3751"/>
                  </a:lnTo>
                  <a:lnTo>
                    <a:pt x="4250" y="3743"/>
                  </a:lnTo>
                  <a:lnTo>
                    <a:pt x="4256" y="3737"/>
                  </a:lnTo>
                  <a:lnTo>
                    <a:pt x="4262" y="3729"/>
                  </a:lnTo>
                  <a:lnTo>
                    <a:pt x="4266" y="3722"/>
                  </a:lnTo>
                  <a:lnTo>
                    <a:pt x="4271" y="3713"/>
                  </a:lnTo>
                  <a:lnTo>
                    <a:pt x="4274" y="3703"/>
                  </a:lnTo>
                  <a:lnTo>
                    <a:pt x="4279" y="3671"/>
                  </a:lnTo>
                  <a:lnTo>
                    <a:pt x="4282" y="3638"/>
                  </a:lnTo>
                  <a:lnTo>
                    <a:pt x="4283" y="3631"/>
                  </a:lnTo>
                  <a:lnTo>
                    <a:pt x="4286" y="3624"/>
                  </a:lnTo>
                  <a:lnTo>
                    <a:pt x="4288" y="3619"/>
                  </a:lnTo>
                  <a:lnTo>
                    <a:pt x="4291" y="3613"/>
                  </a:lnTo>
                  <a:lnTo>
                    <a:pt x="4295" y="3610"/>
                  </a:lnTo>
                  <a:lnTo>
                    <a:pt x="4300" y="3606"/>
                  </a:lnTo>
                  <a:lnTo>
                    <a:pt x="4306" y="3604"/>
                  </a:lnTo>
                  <a:lnTo>
                    <a:pt x="4313" y="3603"/>
                  </a:lnTo>
                  <a:lnTo>
                    <a:pt x="4326" y="3604"/>
                  </a:lnTo>
                  <a:lnTo>
                    <a:pt x="4337" y="3605"/>
                  </a:lnTo>
                  <a:lnTo>
                    <a:pt x="4348" y="3606"/>
                  </a:lnTo>
                  <a:lnTo>
                    <a:pt x="4360" y="3606"/>
                  </a:lnTo>
                  <a:lnTo>
                    <a:pt x="4369" y="3606"/>
                  </a:lnTo>
                  <a:lnTo>
                    <a:pt x="4377" y="3603"/>
                  </a:lnTo>
                  <a:lnTo>
                    <a:pt x="4384" y="3600"/>
                  </a:lnTo>
                  <a:lnTo>
                    <a:pt x="4391" y="3595"/>
                  </a:lnTo>
                  <a:lnTo>
                    <a:pt x="4397" y="3591"/>
                  </a:lnTo>
                  <a:lnTo>
                    <a:pt x="4403" y="3586"/>
                  </a:lnTo>
                  <a:lnTo>
                    <a:pt x="4411" y="3581"/>
                  </a:lnTo>
                  <a:lnTo>
                    <a:pt x="4419" y="3578"/>
                  </a:lnTo>
                  <a:lnTo>
                    <a:pt x="4431" y="3576"/>
                  </a:lnTo>
                  <a:lnTo>
                    <a:pt x="4441" y="3575"/>
                  </a:lnTo>
                  <a:lnTo>
                    <a:pt x="4446" y="3574"/>
                  </a:lnTo>
                  <a:lnTo>
                    <a:pt x="4451" y="3572"/>
                  </a:lnTo>
                  <a:lnTo>
                    <a:pt x="4457" y="3571"/>
                  </a:lnTo>
                  <a:lnTo>
                    <a:pt x="4461" y="3568"/>
                  </a:lnTo>
                  <a:lnTo>
                    <a:pt x="4468" y="3561"/>
                  </a:lnTo>
                  <a:lnTo>
                    <a:pt x="4474" y="3554"/>
                  </a:lnTo>
                  <a:lnTo>
                    <a:pt x="4478" y="3546"/>
                  </a:lnTo>
                  <a:lnTo>
                    <a:pt x="4482" y="3538"/>
                  </a:lnTo>
                  <a:lnTo>
                    <a:pt x="4487" y="3521"/>
                  </a:lnTo>
                  <a:lnTo>
                    <a:pt x="4496" y="3504"/>
                  </a:lnTo>
                  <a:lnTo>
                    <a:pt x="4491" y="3500"/>
                  </a:lnTo>
                  <a:lnTo>
                    <a:pt x="4486" y="3495"/>
                  </a:lnTo>
                  <a:lnTo>
                    <a:pt x="4484" y="3493"/>
                  </a:lnTo>
                  <a:lnTo>
                    <a:pt x="4482" y="3491"/>
                  </a:lnTo>
                  <a:lnTo>
                    <a:pt x="4480" y="3487"/>
                  </a:lnTo>
                  <a:lnTo>
                    <a:pt x="4480" y="3484"/>
                  </a:lnTo>
                  <a:lnTo>
                    <a:pt x="4480" y="3476"/>
                  </a:lnTo>
                  <a:lnTo>
                    <a:pt x="4483" y="3468"/>
                  </a:lnTo>
                  <a:lnTo>
                    <a:pt x="4485" y="3460"/>
                  </a:lnTo>
                  <a:lnTo>
                    <a:pt x="4489" y="3453"/>
                  </a:lnTo>
                  <a:lnTo>
                    <a:pt x="4494" y="3448"/>
                  </a:lnTo>
                  <a:lnTo>
                    <a:pt x="4500" y="3442"/>
                  </a:lnTo>
                  <a:lnTo>
                    <a:pt x="4505" y="3436"/>
                  </a:lnTo>
                  <a:lnTo>
                    <a:pt x="4512" y="3432"/>
                  </a:lnTo>
                  <a:lnTo>
                    <a:pt x="4528" y="3424"/>
                  </a:lnTo>
                  <a:lnTo>
                    <a:pt x="4544" y="3417"/>
                  </a:lnTo>
                  <a:lnTo>
                    <a:pt x="4562" y="3412"/>
                  </a:lnTo>
                  <a:lnTo>
                    <a:pt x="4580" y="3407"/>
                  </a:lnTo>
                  <a:lnTo>
                    <a:pt x="4608" y="3404"/>
                  </a:lnTo>
                  <a:lnTo>
                    <a:pt x="4634" y="3399"/>
                  </a:lnTo>
                  <a:lnTo>
                    <a:pt x="4646" y="3396"/>
                  </a:lnTo>
                  <a:lnTo>
                    <a:pt x="4657" y="3391"/>
                  </a:lnTo>
                  <a:lnTo>
                    <a:pt x="4662" y="3388"/>
                  </a:lnTo>
                  <a:lnTo>
                    <a:pt x="4666" y="3383"/>
                  </a:lnTo>
                  <a:lnTo>
                    <a:pt x="4670" y="3378"/>
                  </a:lnTo>
                  <a:lnTo>
                    <a:pt x="4673" y="3372"/>
                  </a:lnTo>
                  <a:lnTo>
                    <a:pt x="4673" y="3346"/>
                  </a:lnTo>
                  <a:lnTo>
                    <a:pt x="4658" y="3345"/>
                  </a:lnTo>
                  <a:lnTo>
                    <a:pt x="4645" y="3344"/>
                  </a:lnTo>
                  <a:lnTo>
                    <a:pt x="4649" y="3337"/>
                  </a:lnTo>
                  <a:lnTo>
                    <a:pt x="4656" y="3331"/>
                  </a:lnTo>
                  <a:lnTo>
                    <a:pt x="4662" y="3328"/>
                  </a:lnTo>
                  <a:lnTo>
                    <a:pt x="4670" y="3324"/>
                  </a:lnTo>
                  <a:lnTo>
                    <a:pt x="4684" y="3319"/>
                  </a:lnTo>
                  <a:lnTo>
                    <a:pt x="4699" y="3311"/>
                  </a:lnTo>
                  <a:lnTo>
                    <a:pt x="4708" y="3302"/>
                  </a:lnTo>
                  <a:lnTo>
                    <a:pt x="4715" y="3291"/>
                  </a:lnTo>
                  <a:lnTo>
                    <a:pt x="4718" y="3286"/>
                  </a:lnTo>
                  <a:lnTo>
                    <a:pt x="4723" y="3282"/>
                  </a:lnTo>
                  <a:lnTo>
                    <a:pt x="4728" y="3280"/>
                  </a:lnTo>
                  <a:lnTo>
                    <a:pt x="4734" y="3279"/>
                  </a:lnTo>
                  <a:lnTo>
                    <a:pt x="4739" y="3279"/>
                  </a:lnTo>
                  <a:lnTo>
                    <a:pt x="4743" y="3281"/>
                  </a:lnTo>
                  <a:lnTo>
                    <a:pt x="4747" y="3284"/>
                  </a:lnTo>
                  <a:lnTo>
                    <a:pt x="4750" y="3287"/>
                  </a:lnTo>
                  <a:lnTo>
                    <a:pt x="4756" y="3295"/>
                  </a:lnTo>
                  <a:lnTo>
                    <a:pt x="4760" y="3305"/>
                  </a:lnTo>
                  <a:lnTo>
                    <a:pt x="4776" y="3290"/>
                  </a:lnTo>
                  <a:lnTo>
                    <a:pt x="4791" y="3280"/>
                  </a:lnTo>
                  <a:lnTo>
                    <a:pt x="4807" y="3269"/>
                  </a:lnTo>
                  <a:lnTo>
                    <a:pt x="4825" y="3256"/>
                  </a:lnTo>
                  <a:lnTo>
                    <a:pt x="4830" y="3251"/>
                  </a:lnTo>
                  <a:lnTo>
                    <a:pt x="4835" y="3243"/>
                  </a:lnTo>
                  <a:lnTo>
                    <a:pt x="4839" y="3236"/>
                  </a:lnTo>
                  <a:lnTo>
                    <a:pt x="4843" y="3228"/>
                  </a:lnTo>
                  <a:lnTo>
                    <a:pt x="4847" y="3222"/>
                  </a:lnTo>
                  <a:lnTo>
                    <a:pt x="4852" y="3217"/>
                  </a:lnTo>
                  <a:lnTo>
                    <a:pt x="4855" y="3214"/>
                  </a:lnTo>
                  <a:lnTo>
                    <a:pt x="4858" y="3212"/>
                  </a:lnTo>
                  <a:lnTo>
                    <a:pt x="4862" y="3212"/>
                  </a:lnTo>
                  <a:lnTo>
                    <a:pt x="4866" y="3211"/>
                  </a:lnTo>
                  <a:lnTo>
                    <a:pt x="4879" y="3219"/>
                  </a:lnTo>
                  <a:lnTo>
                    <a:pt x="4892" y="3227"/>
                  </a:lnTo>
                  <a:lnTo>
                    <a:pt x="4903" y="3227"/>
                  </a:lnTo>
                  <a:lnTo>
                    <a:pt x="4914" y="3226"/>
                  </a:lnTo>
                  <a:lnTo>
                    <a:pt x="4924" y="3223"/>
                  </a:lnTo>
                  <a:lnTo>
                    <a:pt x="4935" y="3221"/>
                  </a:lnTo>
                  <a:lnTo>
                    <a:pt x="4954" y="3214"/>
                  </a:lnTo>
                  <a:lnTo>
                    <a:pt x="4972" y="3206"/>
                  </a:lnTo>
                  <a:lnTo>
                    <a:pt x="4990" y="3199"/>
                  </a:lnTo>
                  <a:lnTo>
                    <a:pt x="5009" y="3192"/>
                  </a:lnTo>
                  <a:lnTo>
                    <a:pt x="5020" y="3189"/>
                  </a:lnTo>
                  <a:lnTo>
                    <a:pt x="5030" y="3187"/>
                  </a:lnTo>
                  <a:lnTo>
                    <a:pt x="5041" y="3186"/>
                  </a:lnTo>
                  <a:lnTo>
                    <a:pt x="5052" y="3186"/>
                  </a:lnTo>
                  <a:lnTo>
                    <a:pt x="5057" y="3186"/>
                  </a:lnTo>
                  <a:lnTo>
                    <a:pt x="5063" y="3187"/>
                  </a:lnTo>
                  <a:lnTo>
                    <a:pt x="5066" y="3189"/>
                  </a:lnTo>
                  <a:lnTo>
                    <a:pt x="5069" y="3192"/>
                  </a:lnTo>
                  <a:lnTo>
                    <a:pt x="5076" y="3199"/>
                  </a:lnTo>
                  <a:lnTo>
                    <a:pt x="5082" y="3205"/>
                  </a:lnTo>
                  <a:lnTo>
                    <a:pt x="5088" y="3214"/>
                  </a:lnTo>
                  <a:lnTo>
                    <a:pt x="5093" y="3222"/>
                  </a:lnTo>
                  <a:lnTo>
                    <a:pt x="5098" y="3226"/>
                  </a:lnTo>
                  <a:lnTo>
                    <a:pt x="5101" y="3229"/>
                  </a:lnTo>
                  <a:lnTo>
                    <a:pt x="5106" y="3231"/>
                  </a:lnTo>
                  <a:lnTo>
                    <a:pt x="5110" y="3234"/>
                  </a:lnTo>
                  <a:lnTo>
                    <a:pt x="5110" y="3089"/>
                  </a:lnTo>
                  <a:lnTo>
                    <a:pt x="5103" y="3084"/>
                  </a:lnTo>
                  <a:lnTo>
                    <a:pt x="5098" y="3077"/>
                  </a:lnTo>
                  <a:lnTo>
                    <a:pt x="5092" y="3071"/>
                  </a:lnTo>
                  <a:lnTo>
                    <a:pt x="5089" y="3063"/>
                  </a:lnTo>
                  <a:lnTo>
                    <a:pt x="5082" y="3046"/>
                  </a:lnTo>
                  <a:lnTo>
                    <a:pt x="5077" y="3029"/>
                  </a:lnTo>
                  <a:lnTo>
                    <a:pt x="5075" y="3021"/>
                  </a:lnTo>
                  <a:lnTo>
                    <a:pt x="5072" y="3013"/>
                  </a:lnTo>
                  <a:lnTo>
                    <a:pt x="5069" y="3005"/>
                  </a:lnTo>
                  <a:lnTo>
                    <a:pt x="5065" y="2999"/>
                  </a:lnTo>
                  <a:lnTo>
                    <a:pt x="5060" y="2993"/>
                  </a:lnTo>
                  <a:lnTo>
                    <a:pt x="5055" y="2990"/>
                  </a:lnTo>
                  <a:lnTo>
                    <a:pt x="5048" y="2987"/>
                  </a:lnTo>
                  <a:lnTo>
                    <a:pt x="5040" y="2987"/>
                  </a:lnTo>
                  <a:lnTo>
                    <a:pt x="5025" y="2988"/>
                  </a:lnTo>
                  <a:lnTo>
                    <a:pt x="5013" y="2991"/>
                  </a:lnTo>
                  <a:lnTo>
                    <a:pt x="5000" y="2995"/>
                  </a:lnTo>
                  <a:lnTo>
                    <a:pt x="4987" y="2996"/>
                  </a:lnTo>
                  <a:lnTo>
                    <a:pt x="4977" y="2996"/>
                  </a:lnTo>
                  <a:lnTo>
                    <a:pt x="4967" y="2993"/>
                  </a:lnTo>
                  <a:lnTo>
                    <a:pt x="4958" y="2990"/>
                  </a:lnTo>
                  <a:lnTo>
                    <a:pt x="4950" y="2986"/>
                  </a:lnTo>
                  <a:lnTo>
                    <a:pt x="4944" y="2980"/>
                  </a:lnTo>
                  <a:lnTo>
                    <a:pt x="4938" y="2973"/>
                  </a:lnTo>
                  <a:lnTo>
                    <a:pt x="4936" y="2969"/>
                  </a:lnTo>
                  <a:lnTo>
                    <a:pt x="4935" y="2965"/>
                  </a:lnTo>
                  <a:lnTo>
                    <a:pt x="4933" y="2961"/>
                  </a:lnTo>
                  <a:lnTo>
                    <a:pt x="4933" y="2956"/>
                  </a:lnTo>
                  <a:lnTo>
                    <a:pt x="4935" y="2943"/>
                  </a:lnTo>
                  <a:lnTo>
                    <a:pt x="4938" y="2930"/>
                  </a:lnTo>
                  <a:lnTo>
                    <a:pt x="4943" y="2919"/>
                  </a:lnTo>
                  <a:lnTo>
                    <a:pt x="4948" y="2909"/>
                  </a:lnTo>
                  <a:lnTo>
                    <a:pt x="4953" y="2897"/>
                  </a:lnTo>
                  <a:lnTo>
                    <a:pt x="4958" y="2886"/>
                  </a:lnTo>
                  <a:lnTo>
                    <a:pt x="4961" y="2873"/>
                  </a:lnTo>
                  <a:lnTo>
                    <a:pt x="4963" y="2860"/>
                  </a:lnTo>
                  <a:lnTo>
                    <a:pt x="4963" y="2784"/>
                  </a:lnTo>
                  <a:lnTo>
                    <a:pt x="4972" y="2771"/>
                  </a:lnTo>
                  <a:lnTo>
                    <a:pt x="4984" y="2768"/>
                  </a:lnTo>
                  <a:lnTo>
                    <a:pt x="4989" y="2774"/>
                  </a:lnTo>
                  <a:lnTo>
                    <a:pt x="4994" y="2781"/>
                  </a:lnTo>
                  <a:lnTo>
                    <a:pt x="4998" y="2786"/>
                  </a:lnTo>
                  <a:lnTo>
                    <a:pt x="5003" y="2791"/>
                  </a:lnTo>
                  <a:lnTo>
                    <a:pt x="5008" y="2794"/>
                  </a:lnTo>
                  <a:lnTo>
                    <a:pt x="5014" y="2798"/>
                  </a:lnTo>
                  <a:lnTo>
                    <a:pt x="5021" y="2800"/>
                  </a:lnTo>
                  <a:lnTo>
                    <a:pt x="5029" y="2800"/>
                  </a:lnTo>
                  <a:lnTo>
                    <a:pt x="5035" y="2799"/>
                  </a:lnTo>
                  <a:lnTo>
                    <a:pt x="5041" y="2796"/>
                  </a:lnTo>
                  <a:lnTo>
                    <a:pt x="5047" y="2792"/>
                  </a:lnTo>
                  <a:lnTo>
                    <a:pt x="5051" y="2787"/>
                  </a:lnTo>
                  <a:lnTo>
                    <a:pt x="5057" y="2783"/>
                  </a:lnTo>
                  <a:lnTo>
                    <a:pt x="5061" y="2778"/>
                  </a:lnTo>
                  <a:lnTo>
                    <a:pt x="5068" y="2775"/>
                  </a:lnTo>
                  <a:lnTo>
                    <a:pt x="5075" y="2774"/>
                  </a:lnTo>
                  <a:lnTo>
                    <a:pt x="5080" y="2775"/>
                  </a:lnTo>
                  <a:lnTo>
                    <a:pt x="5084" y="2776"/>
                  </a:lnTo>
                  <a:lnTo>
                    <a:pt x="5088" y="2778"/>
                  </a:lnTo>
                  <a:lnTo>
                    <a:pt x="5090" y="2781"/>
                  </a:lnTo>
                  <a:lnTo>
                    <a:pt x="5095" y="2787"/>
                  </a:lnTo>
                  <a:lnTo>
                    <a:pt x="5099" y="2796"/>
                  </a:lnTo>
                  <a:lnTo>
                    <a:pt x="5102" y="2805"/>
                  </a:lnTo>
                  <a:lnTo>
                    <a:pt x="5106" y="2814"/>
                  </a:lnTo>
                  <a:lnTo>
                    <a:pt x="5110" y="2824"/>
                  </a:lnTo>
                  <a:lnTo>
                    <a:pt x="5117" y="2831"/>
                  </a:lnTo>
                  <a:lnTo>
                    <a:pt x="5126" y="2842"/>
                  </a:lnTo>
                  <a:lnTo>
                    <a:pt x="5136" y="2848"/>
                  </a:lnTo>
                  <a:lnTo>
                    <a:pt x="5146" y="2855"/>
                  </a:lnTo>
                  <a:lnTo>
                    <a:pt x="5158" y="2860"/>
                  </a:lnTo>
                  <a:lnTo>
                    <a:pt x="5169" y="2863"/>
                  </a:lnTo>
                  <a:lnTo>
                    <a:pt x="5180" y="2865"/>
                  </a:lnTo>
                  <a:lnTo>
                    <a:pt x="5193" y="2867"/>
                  </a:lnTo>
                  <a:lnTo>
                    <a:pt x="5206" y="2868"/>
                  </a:lnTo>
                  <a:lnTo>
                    <a:pt x="5213" y="2867"/>
                  </a:lnTo>
                  <a:lnTo>
                    <a:pt x="5219" y="2865"/>
                  </a:lnTo>
                  <a:lnTo>
                    <a:pt x="5223" y="2863"/>
                  </a:lnTo>
                  <a:lnTo>
                    <a:pt x="5228" y="2860"/>
                  </a:lnTo>
                  <a:lnTo>
                    <a:pt x="5231" y="2855"/>
                  </a:lnTo>
                  <a:lnTo>
                    <a:pt x="5235" y="2851"/>
                  </a:lnTo>
                  <a:lnTo>
                    <a:pt x="5237" y="2846"/>
                  </a:lnTo>
                  <a:lnTo>
                    <a:pt x="5240" y="2841"/>
                  </a:lnTo>
                  <a:lnTo>
                    <a:pt x="5245" y="2828"/>
                  </a:lnTo>
                  <a:lnTo>
                    <a:pt x="5250" y="2816"/>
                  </a:lnTo>
                  <a:lnTo>
                    <a:pt x="5254" y="2802"/>
                  </a:lnTo>
                  <a:lnTo>
                    <a:pt x="5261" y="2791"/>
                  </a:lnTo>
                  <a:lnTo>
                    <a:pt x="5267" y="2784"/>
                  </a:lnTo>
                  <a:lnTo>
                    <a:pt x="5273" y="2778"/>
                  </a:lnTo>
                  <a:lnTo>
                    <a:pt x="5280" y="2775"/>
                  </a:lnTo>
                  <a:lnTo>
                    <a:pt x="5288" y="2771"/>
                  </a:lnTo>
                  <a:lnTo>
                    <a:pt x="5296" y="2769"/>
                  </a:lnTo>
                  <a:lnTo>
                    <a:pt x="5305" y="2768"/>
                  </a:lnTo>
                  <a:lnTo>
                    <a:pt x="5314" y="2768"/>
                  </a:lnTo>
                  <a:lnTo>
                    <a:pt x="5324" y="2768"/>
                  </a:lnTo>
                  <a:lnTo>
                    <a:pt x="5364" y="2771"/>
                  </a:lnTo>
                  <a:lnTo>
                    <a:pt x="5401" y="2774"/>
                  </a:lnTo>
                  <a:lnTo>
                    <a:pt x="5404" y="2764"/>
                  </a:lnTo>
                  <a:lnTo>
                    <a:pt x="5407" y="2753"/>
                  </a:lnTo>
                  <a:lnTo>
                    <a:pt x="5411" y="2743"/>
                  </a:lnTo>
                  <a:lnTo>
                    <a:pt x="5416" y="2734"/>
                  </a:lnTo>
                  <a:lnTo>
                    <a:pt x="5422" y="2726"/>
                  </a:lnTo>
                  <a:lnTo>
                    <a:pt x="5428" y="2717"/>
                  </a:lnTo>
                  <a:lnTo>
                    <a:pt x="5435" y="2710"/>
                  </a:lnTo>
                  <a:lnTo>
                    <a:pt x="5443" y="2703"/>
                  </a:lnTo>
                  <a:lnTo>
                    <a:pt x="5452" y="2697"/>
                  </a:lnTo>
                  <a:lnTo>
                    <a:pt x="5461" y="2691"/>
                  </a:lnTo>
                  <a:lnTo>
                    <a:pt x="5470" y="2686"/>
                  </a:lnTo>
                  <a:lnTo>
                    <a:pt x="5479" y="2682"/>
                  </a:lnTo>
                  <a:lnTo>
                    <a:pt x="5490" y="2679"/>
                  </a:lnTo>
                  <a:lnTo>
                    <a:pt x="5501" y="2676"/>
                  </a:lnTo>
                  <a:lnTo>
                    <a:pt x="5511" y="2675"/>
                  </a:lnTo>
                  <a:lnTo>
                    <a:pt x="5523" y="2674"/>
                  </a:lnTo>
                  <a:lnTo>
                    <a:pt x="5585" y="2674"/>
                  </a:lnTo>
                  <a:lnTo>
                    <a:pt x="5597" y="2674"/>
                  </a:lnTo>
                  <a:lnTo>
                    <a:pt x="5609" y="2671"/>
                  </a:lnTo>
                  <a:lnTo>
                    <a:pt x="5619" y="2667"/>
                  </a:lnTo>
                  <a:lnTo>
                    <a:pt x="5628" y="2663"/>
                  </a:lnTo>
                  <a:lnTo>
                    <a:pt x="5647" y="2653"/>
                  </a:lnTo>
                  <a:lnTo>
                    <a:pt x="5670" y="2642"/>
                  </a:lnTo>
                  <a:lnTo>
                    <a:pt x="5696" y="2633"/>
                  </a:lnTo>
                  <a:lnTo>
                    <a:pt x="5720" y="2623"/>
                  </a:lnTo>
                  <a:lnTo>
                    <a:pt x="5743" y="2612"/>
                  </a:lnTo>
                  <a:lnTo>
                    <a:pt x="5765" y="2600"/>
                  </a:lnTo>
                  <a:lnTo>
                    <a:pt x="5807" y="2577"/>
                  </a:lnTo>
                  <a:lnTo>
                    <a:pt x="5845" y="2553"/>
                  </a:lnTo>
                  <a:lnTo>
                    <a:pt x="5866" y="2543"/>
                  </a:lnTo>
                  <a:lnTo>
                    <a:pt x="5886" y="2531"/>
                  </a:lnTo>
                  <a:lnTo>
                    <a:pt x="5907" y="2522"/>
                  </a:lnTo>
                  <a:lnTo>
                    <a:pt x="5928" y="2513"/>
                  </a:lnTo>
                  <a:lnTo>
                    <a:pt x="5951" y="2505"/>
                  </a:lnTo>
                  <a:lnTo>
                    <a:pt x="5974" y="2500"/>
                  </a:lnTo>
                  <a:lnTo>
                    <a:pt x="5999" y="2495"/>
                  </a:lnTo>
                  <a:lnTo>
                    <a:pt x="6027" y="2492"/>
                  </a:lnTo>
                  <a:lnTo>
                    <a:pt x="6027" y="2321"/>
                  </a:lnTo>
                  <a:lnTo>
                    <a:pt x="6028" y="2315"/>
                  </a:lnTo>
                  <a:lnTo>
                    <a:pt x="6029" y="2310"/>
                  </a:lnTo>
                  <a:lnTo>
                    <a:pt x="6030" y="2306"/>
                  </a:lnTo>
                  <a:lnTo>
                    <a:pt x="6032" y="2301"/>
                  </a:lnTo>
                  <a:lnTo>
                    <a:pt x="6038" y="2295"/>
                  </a:lnTo>
                  <a:lnTo>
                    <a:pt x="6045" y="2287"/>
                  </a:lnTo>
                  <a:lnTo>
                    <a:pt x="6050" y="2280"/>
                  </a:lnTo>
                  <a:lnTo>
                    <a:pt x="6056" y="2272"/>
                  </a:lnTo>
                  <a:lnTo>
                    <a:pt x="6058" y="2267"/>
                  </a:lnTo>
                  <a:lnTo>
                    <a:pt x="6061" y="2264"/>
                  </a:lnTo>
                  <a:lnTo>
                    <a:pt x="6062" y="2258"/>
                  </a:lnTo>
                  <a:lnTo>
                    <a:pt x="6062" y="2254"/>
                  </a:lnTo>
                  <a:lnTo>
                    <a:pt x="6062" y="2246"/>
                  </a:lnTo>
                  <a:lnTo>
                    <a:pt x="6061" y="2239"/>
                  </a:lnTo>
                  <a:lnTo>
                    <a:pt x="6059" y="2232"/>
                  </a:lnTo>
                  <a:lnTo>
                    <a:pt x="6057" y="2225"/>
                  </a:lnTo>
                  <a:lnTo>
                    <a:pt x="6053" y="2214"/>
                  </a:lnTo>
                  <a:lnTo>
                    <a:pt x="6046" y="2204"/>
                  </a:lnTo>
                  <a:lnTo>
                    <a:pt x="6038" y="2195"/>
                  </a:lnTo>
                  <a:lnTo>
                    <a:pt x="6028" y="2186"/>
                  </a:lnTo>
                  <a:lnTo>
                    <a:pt x="6016" y="2179"/>
                  </a:lnTo>
                  <a:lnTo>
                    <a:pt x="6005" y="2171"/>
                  </a:lnTo>
                  <a:lnTo>
                    <a:pt x="5951" y="2147"/>
                  </a:lnTo>
                  <a:lnTo>
                    <a:pt x="5894" y="2121"/>
                  </a:lnTo>
                  <a:lnTo>
                    <a:pt x="5869" y="2106"/>
                  </a:lnTo>
                  <a:lnTo>
                    <a:pt x="5848" y="2092"/>
                  </a:lnTo>
                  <a:lnTo>
                    <a:pt x="5836" y="2083"/>
                  </a:lnTo>
                  <a:lnTo>
                    <a:pt x="5827" y="2074"/>
                  </a:lnTo>
                  <a:lnTo>
                    <a:pt x="5818" y="2065"/>
                  </a:lnTo>
                  <a:lnTo>
                    <a:pt x="5810" y="2055"/>
                  </a:lnTo>
                  <a:lnTo>
                    <a:pt x="5802" y="2045"/>
                  </a:lnTo>
                  <a:lnTo>
                    <a:pt x="5795" y="2034"/>
                  </a:lnTo>
                  <a:lnTo>
                    <a:pt x="5790" y="2023"/>
                  </a:lnTo>
                  <a:lnTo>
                    <a:pt x="5785" y="2011"/>
                  </a:lnTo>
                  <a:lnTo>
                    <a:pt x="5782" y="1999"/>
                  </a:lnTo>
                  <a:lnTo>
                    <a:pt x="5779" y="1986"/>
                  </a:lnTo>
                  <a:lnTo>
                    <a:pt x="5776" y="1972"/>
                  </a:lnTo>
                  <a:lnTo>
                    <a:pt x="5775" y="1958"/>
                  </a:lnTo>
                  <a:lnTo>
                    <a:pt x="5774" y="1932"/>
                  </a:lnTo>
                  <a:lnTo>
                    <a:pt x="5771" y="1908"/>
                  </a:lnTo>
                  <a:lnTo>
                    <a:pt x="5765" y="1887"/>
                  </a:lnTo>
                  <a:lnTo>
                    <a:pt x="5757" y="1866"/>
                  </a:lnTo>
                  <a:lnTo>
                    <a:pt x="5749" y="1847"/>
                  </a:lnTo>
                  <a:lnTo>
                    <a:pt x="5738" y="1827"/>
                  </a:lnTo>
                  <a:lnTo>
                    <a:pt x="5725" y="1806"/>
                  </a:lnTo>
                  <a:lnTo>
                    <a:pt x="5712" y="1784"/>
                  </a:lnTo>
                  <a:lnTo>
                    <a:pt x="5705" y="1777"/>
                  </a:lnTo>
                  <a:lnTo>
                    <a:pt x="5699" y="1770"/>
                  </a:lnTo>
                  <a:lnTo>
                    <a:pt x="5692" y="1764"/>
                  </a:lnTo>
                  <a:lnTo>
                    <a:pt x="5684" y="1760"/>
                  </a:lnTo>
                  <a:lnTo>
                    <a:pt x="5670" y="1753"/>
                  </a:lnTo>
                  <a:lnTo>
                    <a:pt x="5653" y="1747"/>
                  </a:lnTo>
                  <a:lnTo>
                    <a:pt x="5636" y="1744"/>
                  </a:lnTo>
                  <a:lnTo>
                    <a:pt x="5618" y="1739"/>
                  </a:lnTo>
                  <a:lnTo>
                    <a:pt x="5609" y="1736"/>
                  </a:lnTo>
                  <a:lnTo>
                    <a:pt x="5601" y="1733"/>
                  </a:lnTo>
                  <a:lnTo>
                    <a:pt x="5592" y="1728"/>
                  </a:lnTo>
                  <a:lnTo>
                    <a:pt x="5583" y="1724"/>
                  </a:lnTo>
                  <a:lnTo>
                    <a:pt x="5576" y="1718"/>
                  </a:lnTo>
                  <a:lnTo>
                    <a:pt x="5570" y="1712"/>
                  </a:lnTo>
                  <a:lnTo>
                    <a:pt x="5564" y="1707"/>
                  </a:lnTo>
                  <a:lnTo>
                    <a:pt x="5560" y="1701"/>
                  </a:lnTo>
                  <a:lnTo>
                    <a:pt x="5555" y="1694"/>
                  </a:lnTo>
                  <a:lnTo>
                    <a:pt x="5552" y="1687"/>
                  </a:lnTo>
                  <a:lnTo>
                    <a:pt x="5550" y="1681"/>
                  </a:lnTo>
                  <a:lnTo>
                    <a:pt x="5547" y="1674"/>
                  </a:lnTo>
                  <a:lnTo>
                    <a:pt x="5544" y="1658"/>
                  </a:lnTo>
                  <a:lnTo>
                    <a:pt x="5542" y="1642"/>
                  </a:lnTo>
                  <a:lnTo>
                    <a:pt x="5541" y="1625"/>
                  </a:lnTo>
                  <a:lnTo>
                    <a:pt x="5541" y="1607"/>
                  </a:lnTo>
                  <a:lnTo>
                    <a:pt x="5542" y="1596"/>
                  </a:lnTo>
                  <a:lnTo>
                    <a:pt x="5543" y="1583"/>
                  </a:lnTo>
                  <a:lnTo>
                    <a:pt x="5546" y="1573"/>
                  </a:lnTo>
                  <a:lnTo>
                    <a:pt x="5550" y="1563"/>
                  </a:lnTo>
                  <a:lnTo>
                    <a:pt x="5554" y="1553"/>
                  </a:lnTo>
                  <a:lnTo>
                    <a:pt x="5560" y="1543"/>
                  </a:lnTo>
                  <a:lnTo>
                    <a:pt x="5567" y="1534"/>
                  </a:lnTo>
                  <a:lnTo>
                    <a:pt x="5573" y="1526"/>
                  </a:lnTo>
                  <a:lnTo>
                    <a:pt x="5581" y="1519"/>
                  </a:lnTo>
                  <a:lnTo>
                    <a:pt x="5590" y="1512"/>
                  </a:lnTo>
                  <a:lnTo>
                    <a:pt x="5600" y="1505"/>
                  </a:lnTo>
                  <a:lnTo>
                    <a:pt x="5610" y="1498"/>
                  </a:lnTo>
                  <a:lnTo>
                    <a:pt x="5631" y="1487"/>
                  </a:lnTo>
                  <a:lnTo>
                    <a:pt x="5654" y="1475"/>
                  </a:lnTo>
                  <a:lnTo>
                    <a:pt x="5695" y="1458"/>
                  </a:lnTo>
                  <a:lnTo>
                    <a:pt x="5732" y="1441"/>
                  </a:lnTo>
                  <a:lnTo>
                    <a:pt x="5741" y="1437"/>
                  </a:lnTo>
                  <a:lnTo>
                    <a:pt x="5749" y="1431"/>
                  </a:lnTo>
                  <a:lnTo>
                    <a:pt x="5757" y="1426"/>
                  </a:lnTo>
                  <a:lnTo>
                    <a:pt x="5765" y="1420"/>
                  </a:lnTo>
                  <a:lnTo>
                    <a:pt x="5772" y="1412"/>
                  </a:lnTo>
                  <a:lnTo>
                    <a:pt x="5779" y="1404"/>
                  </a:lnTo>
                  <a:lnTo>
                    <a:pt x="5785" y="1395"/>
                  </a:lnTo>
                  <a:lnTo>
                    <a:pt x="5792" y="1386"/>
                  </a:lnTo>
                  <a:lnTo>
                    <a:pt x="5791" y="1371"/>
                  </a:lnTo>
                  <a:lnTo>
                    <a:pt x="5791" y="1358"/>
                  </a:lnTo>
                  <a:lnTo>
                    <a:pt x="5789" y="1344"/>
                  </a:lnTo>
                  <a:lnTo>
                    <a:pt x="5788" y="1330"/>
                  </a:lnTo>
                  <a:lnTo>
                    <a:pt x="5785" y="1318"/>
                  </a:lnTo>
                  <a:lnTo>
                    <a:pt x="5782" y="1306"/>
                  </a:lnTo>
                  <a:lnTo>
                    <a:pt x="5779" y="1293"/>
                  </a:lnTo>
                  <a:lnTo>
                    <a:pt x="5774" y="1281"/>
                  </a:lnTo>
                  <a:lnTo>
                    <a:pt x="5765" y="1257"/>
                  </a:lnTo>
                  <a:lnTo>
                    <a:pt x="5754" y="1234"/>
                  </a:lnTo>
                  <a:lnTo>
                    <a:pt x="5740" y="1210"/>
                  </a:lnTo>
                  <a:lnTo>
                    <a:pt x="5724" y="1187"/>
                  </a:lnTo>
                  <a:lnTo>
                    <a:pt x="5712" y="1166"/>
                  </a:lnTo>
                  <a:lnTo>
                    <a:pt x="5700" y="1148"/>
                  </a:lnTo>
                  <a:lnTo>
                    <a:pt x="5694" y="1141"/>
                  </a:lnTo>
                  <a:lnTo>
                    <a:pt x="5687" y="1134"/>
                  </a:lnTo>
                  <a:lnTo>
                    <a:pt x="5678" y="1129"/>
                  </a:lnTo>
                  <a:lnTo>
                    <a:pt x="5666" y="1125"/>
                  </a:lnTo>
                  <a:lnTo>
                    <a:pt x="5629" y="1117"/>
                  </a:lnTo>
                  <a:lnTo>
                    <a:pt x="5595" y="1112"/>
                  </a:lnTo>
                  <a:lnTo>
                    <a:pt x="5587" y="1108"/>
                  </a:lnTo>
                  <a:lnTo>
                    <a:pt x="5579" y="1106"/>
                  </a:lnTo>
                  <a:lnTo>
                    <a:pt x="5572" y="1103"/>
                  </a:lnTo>
                  <a:lnTo>
                    <a:pt x="5566" y="1098"/>
                  </a:lnTo>
                  <a:lnTo>
                    <a:pt x="5559" y="1094"/>
                  </a:lnTo>
                  <a:lnTo>
                    <a:pt x="5552" y="1088"/>
                  </a:lnTo>
                  <a:lnTo>
                    <a:pt x="5546" y="1081"/>
                  </a:lnTo>
                  <a:lnTo>
                    <a:pt x="5541" y="1073"/>
                  </a:lnTo>
                  <a:lnTo>
                    <a:pt x="5536" y="1065"/>
                  </a:lnTo>
                  <a:lnTo>
                    <a:pt x="5532" y="1057"/>
                  </a:lnTo>
                  <a:lnTo>
                    <a:pt x="5528" y="1050"/>
                  </a:lnTo>
                  <a:lnTo>
                    <a:pt x="5526" y="1042"/>
                  </a:lnTo>
                  <a:lnTo>
                    <a:pt x="5521" y="1027"/>
                  </a:lnTo>
                  <a:lnTo>
                    <a:pt x="5519" y="1011"/>
                  </a:lnTo>
                  <a:lnTo>
                    <a:pt x="5516" y="978"/>
                  </a:lnTo>
                  <a:lnTo>
                    <a:pt x="5512" y="942"/>
                  </a:lnTo>
                  <a:lnTo>
                    <a:pt x="5508" y="925"/>
                  </a:lnTo>
                  <a:lnTo>
                    <a:pt x="5504" y="909"/>
                  </a:lnTo>
                  <a:lnTo>
                    <a:pt x="5502" y="902"/>
                  </a:lnTo>
                  <a:lnTo>
                    <a:pt x="5501" y="894"/>
                  </a:lnTo>
                  <a:lnTo>
                    <a:pt x="5500" y="885"/>
                  </a:lnTo>
                  <a:lnTo>
                    <a:pt x="5499" y="876"/>
                  </a:lnTo>
                  <a:lnTo>
                    <a:pt x="5500" y="856"/>
                  </a:lnTo>
                  <a:lnTo>
                    <a:pt x="5502" y="837"/>
                  </a:lnTo>
                  <a:lnTo>
                    <a:pt x="5506" y="818"/>
                  </a:lnTo>
                  <a:lnTo>
                    <a:pt x="5509" y="801"/>
                  </a:lnTo>
                  <a:lnTo>
                    <a:pt x="5512" y="784"/>
                  </a:lnTo>
                  <a:lnTo>
                    <a:pt x="5516" y="766"/>
                  </a:lnTo>
                  <a:lnTo>
                    <a:pt x="5518" y="747"/>
                  </a:lnTo>
                  <a:lnTo>
                    <a:pt x="5518" y="727"/>
                  </a:lnTo>
                  <a:lnTo>
                    <a:pt x="5518" y="719"/>
                  </a:lnTo>
                  <a:lnTo>
                    <a:pt x="5517" y="711"/>
                  </a:lnTo>
                  <a:lnTo>
                    <a:pt x="5513" y="703"/>
                  </a:lnTo>
                  <a:lnTo>
                    <a:pt x="5511" y="696"/>
                  </a:lnTo>
                  <a:lnTo>
                    <a:pt x="5503" y="684"/>
                  </a:lnTo>
                  <a:lnTo>
                    <a:pt x="5494" y="672"/>
                  </a:lnTo>
                  <a:lnTo>
                    <a:pt x="5485" y="660"/>
                  </a:lnTo>
                  <a:lnTo>
                    <a:pt x="5477" y="647"/>
                  </a:lnTo>
                  <a:lnTo>
                    <a:pt x="5475" y="641"/>
                  </a:lnTo>
                  <a:lnTo>
                    <a:pt x="5473" y="634"/>
                  </a:lnTo>
                  <a:lnTo>
                    <a:pt x="5470" y="626"/>
                  </a:lnTo>
                  <a:lnTo>
                    <a:pt x="5470" y="618"/>
                  </a:lnTo>
                  <a:lnTo>
                    <a:pt x="5470" y="604"/>
                  </a:lnTo>
                  <a:lnTo>
                    <a:pt x="5472" y="592"/>
                  </a:lnTo>
                  <a:lnTo>
                    <a:pt x="5473" y="578"/>
                  </a:lnTo>
                  <a:lnTo>
                    <a:pt x="5474" y="566"/>
                  </a:lnTo>
                  <a:lnTo>
                    <a:pt x="5477" y="549"/>
                  </a:lnTo>
                  <a:lnTo>
                    <a:pt x="5477" y="527"/>
                  </a:lnTo>
                  <a:lnTo>
                    <a:pt x="5477" y="509"/>
                  </a:lnTo>
                  <a:lnTo>
                    <a:pt x="5477" y="502"/>
                  </a:lnTo>
                  <a:lnTo>
                    <a:pt x="5476" y="496"/>
                  </a:lnTo>
                  <a:lnTo>
                    <a:pt x="5474" y="490"/>
                  </a:lnTo>
                  <a:lnTo>
                    <a:pt x="5472" y="484"/>
                  </a:lnTo>
                  <a:lnTo>
                    <a:pt x="5468" y="480"/>
                  </a:lnTo>
                  <a:lnTo>
                    <a:pt x="5465" y="476"/>
                  </a:lnTo>
                  <a:lnTo>
                    <a:pt x="5459" y="473"/>
                  </a:lnTo>
                  <a:lnTo>
                    <a:pt x="5452" y="471"/>
                  </a:lnTo>
                  <a:lnTo>
                    <a:pt x="5443" y="469"/>
                  </a:lnTo>
                  <a:lnTo>
                    <a:pt x="5434" y="468"/>
                  </a:lnTo>
                  <a:lnTo>
                    <a:pt x="5422" y="467"/>
                  </a:lnTo>
                  <a:lnTo>
                    <a:pt x="5408" y="467"/>
                  </a:lnTo>
                  <a:lnTo>
                    <a:pt x="5383" y="467"/>
                  </a:lnTo>
                  <a:lnTo>
                    <a:pt x="5357" y="468"/>
                  </a:lnTo>
                  <a:lnTo>
                    <a:pt x="5331" y="469"/>
                  </a:lnTo>
                  <a:lnTo>
                    <a:pt x="5304" y="472"/>
                  </a:lnTo>
                  <a:lnTo>
                    <a:pt x="5277" y="474"/>
                  </a:lnTo>
                  <a:lnTo>
                    <a:pt x="5251" y="477"/>
                  </a:lnTo>
                  <a:lnTo>
                    <a:pt x="5225" y="482"/>
                  </a:lnTo>
                  <a:lnTo>
                    <a:pt x="5201" y="485"/>
                  </a:lnTo>
                  <a:lnTo>
                    <a:pt x="5166" y="493"/>
                  </a:lnTo>
                  <a:lnTo>
                    <a:pt x="5120" y="505"/>
                  </a:lnTo>
                  <a:lnTo>
                    <a:pt x="5095" y="513"/>
                  </a:lnTo>
                  <a:lnTo>
                    <a:pt x="5069" y="520"/>
                  </a:lnTo>
                  <a:lnTo>
                    <a:pt x="5044" y="531"/>
                  </a:lnTo>
                  <a:lnTo>
                    <a:pt x="5018" y="541"/>
                  </a:lnTo>
                  <a:lnTo>
                    <a:pt x="4995" y="553"/>
                  </a:lnTo>
                  <a:lnTo>
                    <a:pt x="4972" y="566"/>
                  </a:lnTo>
                  <a:lnTo>
                    <a:pt x="4962" y="573"/>
                  </a:lnTo>
                  <a:lnTo>
                    <a:pt x="4952" y="581"/>
                  </a:lnTo>
                  <a:lnTo>
                    <a:pt x="4944" y="588"/>
                  </a:lnTo>
                  <a:lnTo>
                    <a:pt x="4936" y="596"/>
                  </a:lnTo>
                  <a:lnTo>
                    <a:pt x="4928" y="604"/>
                  </a:lnTo>
                  <a:lnTo>
                    <a:pt x="4922" y="612"/>
                  </a:lnTo>
                  <a:lnTo>
                    <a:pt x="4916" y="621"/>
                  </a:lnTo>
                  <a:lnTo>
                    <a:pt x="4913" y="630"/>
                  </a:lnTo>
                  <a:lnTo>
                    <a:pt x="4911" y="641"/>
                  </a:lnTo>
                  <a:lnTo>
                    <a:pt x="4910" y="650"/>
                  </a:lnTo>
                  <a:lnTo>
                    <a:pt x="4910" y="660"/>
                  </a:lnTo>
                  <a:lnTo>
                    <a:pt x="4911" y="670"/>
                  </a:lnTo>
                  <a:lnTo>
                    <a:pt x="4920" y="681"/>
                  </a:lnTo>
                  <a:lnTo>
                    <a:pt x="4929" y="692"/>
                  </a:lnTo>
                  <a:lnTo>
                    <a:pt x="4933" y="696"/>
                  </a:lnTo>
                  <a:lnTo>
                    <a:pt x="4937" y="702"/>
                  </a:lnTo>
                  <a:lnTo>
                    <a:pt x="4939" y="709"/>
                  </a:lnTo>
                  <a:lnTo>
                    <a:pt x="4940" y="714"/>
                  </a:lnTo>
                  <a:lnTo>
                    <a:pt x="4940" y="778"/>
                  </a:lnTo>
                  <a:lnTo>
                    <a:pt x="4940" y="782"/>
                  </a:lnTo>
                  <a:lnTo>
                    <a:pt x="4941" y="788"/>
                  </a:lnTo>
                  <a:lnTo>
                    <a:pt x="4943" y="791"/>
                  </a:lnTo>
                  <a:lnTo>
                    <a:pt x="4945" y="796"/>
                  </a:lnTo>
                  <a:lnTo>
                    <a:pt x="4952" y="803"/>
                  </a:lnTo>
                  <a:lnTo>
                    <a:pt x="4960" y="807"/>
                  </a:lnTo>
                  <a:lnTo>
                    <a:pt x="4978" y="816"/>
                  </a:lnTo>
                  <a:lnTo>
                    <a:pt x="4998" y="826"/>
                  </a:lnTo>
                  <a:lnTo>
                    <a:pt x="4991" y="840"/>
                  </a:lnTo>
                  <a:lnTo>
                    <a:pt x="4984" y="854"/>
                  </a:lnTo>
                  <a:lnTo>
                    <a:pt x="4978" y="865"/>
                  </a:lnTo>
                  <a:lnTo>
                    <a:pt x="4970" y="876"/>
                  </a:lnTo>
                  <a:lnTo>
                    <a:pt x="4962" y="886"/>
                  </a:lnTo>
                  <a:lnTo>
                    <a:pt x="4953" y="895"/>
                  </a:lnTo>
                  <a:lnTo>
                    <a:pt x="4944" y="905"/>
                  </a:lnTo>
                  <a:lnTo>
                    <a:pt x="4933" y="912"/>
                  </a:lnTo>
                  <a:lnTo>
                    <a:pt x="4913" y="928"/>
                  </a:lnTo>
                  <a:lnTo>
                    <a:pt x="4890" y="943"/>
                  </a:lnTo>
                  <a:lnTo>
                    <a:pt x="4867" y="958"/>
                  </a:lnTo>
                  <a:lnTo>
                    <a:pt x="4841" y="974"/>
                  </a:lnTo>
                  <a:lnTo>
                    <a:pt x="4829" y="983"/>
                  </a:lnTo>
                  <a:lnTo>
                    <a:pt x="4819" y="991"/>
                  </a:lnTo>
                  <a:lnTo>
                    <a:pt x="4810" y="1001"/>
                  </a:lnTo>
                  <a:lnTo>
                    <a:pt x="4801" y="1009"/>
                  </a:lnTo>
                  <a:lnTo>
                    <a:pt x="4792" y="1017"/>
                  </a:lnTo>
                  <a:lnTo>
                    <a:pt x="4782" y="1023"/>
                  </a:lnTo>
                  <a:lnTo>
                    <a:pt x="4776" y="1026"/>
                  </a:lnTo>
                  <a:lnTo>
                    <a:pt x="4770" y="1027"/>
                  </a:lnTo>
                  <a:lnTo>
                    <a:pt x="4764" y="1028"/>
                  </a:lnTo>
                  <a:lnTo>
                    <a:pt x="4757" y="1029"/>
                  </a:lnTo>
                  <a:lnTo>
                    <a:pt x="4745" y="1028"/>
                  </a:lnTo>
                  <a:lnTo>
                    <a:pt x="4734" y="1026"/>
                  </a:lnTo>
                  <a:lnTo>
                    <a:pt x="4724" y="1023"/>
                  </a:lnTo>
                  <a:lnTo>
                    <a:pt x="4715" y="1021"/>
                  </a:lnTo>
                  <a:lnTo>
                    <a:pt x="4706" y="1018"/>
                  </a:lnTo>
                  <a:lnTo>
                    <a:pt x="4696" y="1016"/>
                  </a:lnTo>
                  <a:lnTo>
                    <a:pt x="4684" y="1013"/>
                  </a:lnTo>
                  <a:lnTo>
                    <a:pt x="4673" y="1013"/>
                  </a:lnTo>
                  <a:lnTo>
                    <a:pt x="4658" y="1012"/>
                  </a:lnTo>
                  <a:lnTo>
                    <a:pt x="4646" y="1013"/>
                  </a:lnTo>
                  <a:lnTo>
                    <a:pt x="4639" y="1014"/>
                  </a:lnTo>
                  <a:lnTo>
                    <a:pt x="4633" y="1016"/>
                  </a:lnTo>
                  <a:lnTo>
                    <a:pt x="4628" y="1019"/>
                  </a:lnTo>
                  <a:lnTo>
                    <a:pt x="4622" y="1022"/>
                  </a:lnTo>
                  <a:lnTo>
                    <a:pt x="4615" y="1029"/>
                  </a:lnTo>
                  <a:lnTo>
                    <a:pt x="4610" y="1037"/>
                  </a:lnTo>
                  <a:lnTo>
                    <a:pt x="4604" y="1046"/>
                  </a:lnTo>
                  <a:lnTo>
                    <a:pt x="4599" y="1054"/>
                  </a:lnTo>
                  <a:lnTo>
                    <a:pt x="4595" y="1062"/>
                  </a:lnTo>
                  <a:lnTo>
                    <a:pt x="4589" y="1068"/>
                  </a:lnTo>
                  <a:lnTo>
                    <a:pt x="4586" y="1070"/>
                  </a:lnTo>
                  <a:lnTo>
                    <a:pt x="4582" y="1072"/>
                  </a:lnTo>
                  <a:lnTo>
                    <a:pt x="4578" y="1073"/>
                  </a:lnTo>
                  <a:lnTo>
                    <a:pt x="4572" y="1073"/>
                  </a:lnTo>
                  <a:lnTo>
                    <a:pt x="4554" y="1073"/>
                  </a:lnTo>
                  <a:lnTo>
                    <a:pt x="4553" y="1048"/>
                  </a:lnTo>
                  <a:lnTo>
                    <a:pt x="4549" y="1027"/>
                  </a:lnTo>
                  <a:lnTo>
                    <a:pt x="4546" y="1004"/>
                  </a:lnTo>
                  <a:lnTo>
                    <a:pt x="4545" y="979"/>
                  </a:lnTo>
                  <a:lnTo>
                    <a:pt x="4545" y="968"/>
                  </a:lnTo>
                  <a:lnTo>
                    <a:pt x="4547" y="958"/>
                  </a:lnTo>
                  <a:lnTo>
                    <a:pt x="4551" y="949"/>
                  </a:lnTo>
                  <a:lnTo>
                    <a:pt x="4554" y="941"/>
                  </a:lnTo>
                  <a:lnTo>
                    <a:pt x="4560" y="933"/>
                  </a:lnTo>
                  <a:lnTo>
                    <a:pt x="4565" y="926"/>
                  </a:lnTo>
                  <a:lnTo>
                    <a:pt x="4572" y="919"/>
                  </a:lnTo>
                  <a:lnTo>
                    <a:pt x="4580" y="912"/>
                  </a:lnTo>
                  <a:lnTo>
                    <a:pt x="4596" y="901"/>
                  </a:lnTo>
                  <a:lnTo>
                    <a:pt x="4615" y="890"/>
                  </a:lnTo>
                  <a:lnTo>
                    <a:pt x="4634" y="880"/>
                  </a:lnTo>
                  <a:lnTo>
                    <a:pt x="4654" y="868"/>
                  </a:lnTo>
                  <a:lnTo>
                    <a:pt x="4660" y="863"/>
                  </a:lnTo>
                  <a:lnTo>
                    <a:pt x="4666" y="857"/>
                  </a:lnTo>
                  <a:lnTo>
                    <a:pt x="4671" y="850"/>
                  </a:lnTo>
                  <a:lnTo>
                    <a:pt x="4674" y="843"/>
                  </a:lnTo>
                  <a:lnTo>
                    <a:pt x="4677" y="837"/>
                  </a:lnTo>
                  <a:lnTo>
                    <a:pt x="4681" y="829"/>
                  </a:lnTo>
                  <a:lnTo>
                    <a:pt x="4687" y="823"/>
                  </a:lnTo>
                  <a:lnTo>
                    <a:pt x="4692" y="816"/>
                  </a:lnTo>
                  <a:lnTo>
                    <a:pt x="4710" y="805"/>
                  </a:lnTo>
                  <a:lnTo>
                    <a:pt x="4726" y="795"/>
                  </a:lnTo>
                  <a:lnTo>
                    <a:pt x="4733" y="788"/>
                  </a:lnTo>
                  <a:lnTo>
                    <a:pt x="4739" y="781"/>
                  </a:lnTo>
                  <a:lnTo>
                    <a:pt x="4741" y="778"/>
                  </a:lnTo>
                  <a:lnTo>
                    <a:pt x="4742" y="773"/>
                  </a:lnTo>
                  <a:lnTo>
                    <a:pt x="4743" y="769"/>
                  </a:lnTo>
                  <a:lnTo>
                    <a:pt x="4744" y="763"/>
                  </a:lnTo>
                  <a:lnTo>
                    <a:pt x="4744" y="681"/>
                  </a:lnTo>
                  <a:lnTo>
                    <a:pt x="4743" y="672"/>
                  </a:lnTo>
                  <a:lnTo>
                    <a:pt x="4741" y="665"/>
                  </a:lnTo>
                  <a:lnTo>
                    <a:pt x="4739" y="659"/>
                  </a:lnTo>
                  <a:lnTo>
                    <a:pt x="4735" y="652"/>
                  </a:lnTo>
                  <a:lnTo>
                    <a:pt x="4725" y="642"/>
                  </a:lnTo>
                  <a:lnTo>
                    <a:pt x="4714" y="631"/>
                  </a:lnTo>
                  <a:lnTo>
                    <a:pt x="4701" y="621"/>
                  </a:lnTo>
                  <a:lnTo>
                    <a:pt x="4690" y="611"/>
                  </a:lnTo>
                  <a:lnTo>
                    <a:pt x="4685" y="605"/>
                  </a:lnTo>
                  <a:lnTo>
                    <a:pt x="4680" y="600"/>
                  </a:lnTo>
                  <a:lnTo>
                    <a:pt x="4676" y="594"/>
                  </a:lnTo>
                  <a:lnTo>
                    <a:pt x="4673" y="587"/>
                  </a:lnTo>
                  <a:lnTo>
                    <a:pt x="4659" y="601"/>
                  </a:lnTo>
                  <a:lnTo>
                    <a:pt x="4646" y="612"/>
                  </a:lnTo>
                  <a:lnTo>
                    <a:pt x="4631" y="621"/>
                  </a:lnTo>
                  <a:lnTo>
                    <a:pt x="4617" y="631"/>
                  </a:lnTo>
                  <a:lnTo>
                    <a:pt x="4604" y="641"/>
                  </a:lnTo>
                  <a:lnTo>
                    <a:pt x="4590" y="651"/>
                  </a:lnTo>
                  <a:lnTo>
                    <a:pt x="4583" y="658"/>
                  </a:lnTo>
                  <a:lnTo>
                    <a:pt x="4578" y="663"/>
                  </a:lnTo>
                  <a:lnTo>
                    <a:pt x="4572" y="670"/>
                  </a:lnTo>
                  <a:lnTo>
                    <a:pt x="4568" y="678"/>
                  </a:lnTo>
                  <a:lnTo>
                    <a:pt x="4546" y="714"/>
                  </a:lnTo>
                  <a:lnTo>
                    <a:pt x="4529" y="746"/>
                  </a:lnTo>
                  <a:lnTo>
                    <a:pt x="4519" y="761"/>
                  </a:lnTo>
                  <a:lnTo>
                    <a:pt x="4509" y="776"/>
                  </a:lnTo>
                  <a:lnTo>
                    <a:pt x="4497" y="791"/>
                  </a:lnTo>
                  <a:lnTo>
                    <a:pt x="4484" y="807"/>
                  </a:lnTo>
                  <a:lnTo>
                    <a:pt x="4475" y="815"/>
                  </a:lnTo>
                  <a:lnTo>
                    <a:pt x="4467" y="823"/>
                  </a:lnTo>
                  <a:lnTo>
                    <a:pt x="4458" y="830"/>
                  </a:lnTo>
                  <a:lnTo>
                    <a:pt x="4450" y="835"/>
                  </a:lnTo>
                  <a:lnTo>
                    <a:pt x="4441" y="840"/>
                  </a:lnTo>
                  <a:lnTo>
                    <a:pt x="4432" y="844"/>
                  </a:lnTo>
                  <a:lnTo>
                    <a:pt x="4423" y="849"/>
                  </a:lnTo>
                  <a:lnTo>
                    <a:pt x="4412" y="851"/>
                  </a:lnTo>
                  <a:lnTo>
                    <a:pt x="4393" y="857"/>
                  </a:lnTo>
                  <a:lnTo>
                    <a:pt x="4372" y="859"/>
                  </a:lnTo>
                  <a:lnTo>
                    <a:pt x="4350" y="861"/>
                  </a:lnTo>
                  <a:lnTo>
                    <a:pt x="4326" y="861"/>
                  </a:lnTo>
                  <a:lnTo>
                    <a:pt x="4320" y="861"/>
                  </a:lnTo>
                  <a:lnTo>
                    <a:pt x="4314" y="859"/>
                  </a:lnTo>
                  <a:lnTo>
                    <a:pt x="4308" y="857"/>
                  </a:lnTo>
                  <a:lnTo>
                    <a:pt x="4304" y="854"/>
                  </a:lnTo>
                  <a:lnTo>
                    <a:pt x="4300" y="849"/>
                  </a:lnTo>
                  <a:lnTo>
                    <a:pt x="4297" y="843"/>
                  </a:lnTo>
                  <a:lnTo>
                    <a:pt x="4295" y="838"/>
                  </a:lnTo>
                  <a:lnTo>
                    <a:pt x="4292" y="832"/>
                  </a:lnTo>
                  <a:lnTo>
                    <a:pt x="4286" y="804"/>
                  </a:lnTo>
                  <a:lnTo>
                    <a:pt x="4278" y="775"/>
                  </a:lnTo>
                  <a:lnTo>
                    <a:pt x="4275" y="769"/>
                  </a:lnTo>
                  <a:lnTo>
                    <a:pt x="4273" y="763"/>
                  </a:lnTo>
                  <a:lnTo>
                    <a:pt x="4270" y="758"/>
                  </a:lnTo>
                  <a:lnTo>
                    <a:pt x="4265" y="754"/>
                  </a:lnTo>
                  <a:lnTo>
                    <a:pt x="4257" y="746"/>
                  </a:lnTo>
                  <a:lnTo>
                    <a:pt x="4247" y="740"/>
                  </a:lnTo>
                  <a:lnTo>
                    <a:pt x="4236" y="736"/>
                  </a:lnTo>
                  <a:lnTo>
                    <a:pt x="4223" y="732"/>
                  </a:lnTo>
                  <a:lnTo>
                    <a:pt x="4211" y="730"/>
                  </a:lnTo>
                  <a:lnTo>
                    <a:pt x="4197" y="730"/>
                  </a:lnTo>
                  <a:lnTo>
                    <a:pt x="4193" y="730"/>
                  </a:lnTo>
                  <a:lnTo>
                    <a:pt x="4188" y="731"/>
                  </a:lnTo>
                  <a:lnTo>
                    <a:pt x="4184" y="732"/>
                  </a:lnTo>
                  <a:lnTo>
                    <a:pt x="4179" y="735"/>
                  </a:lnTo>
                  <a:lnTo>
                    <a:pt x="4172" y="740"/>
                  </a:lnTo>
                  <a:lnTo>
                    <a:pt x="4167" y="747"/>
                  </a:lnTo>
                  <a:lnTo>
                    <a:pt x="4156" y="763"/>
                  </a:lnTo>
                  <a:lnTo>
                    <a:pt x="4146" y="781"/>
                  </a:lnTo>
                  <a:lnTo>
                    <a:pt x="4141" y="790"/>
                  </a:lnTo>
                  <a:lnTo>
                    <a:pt x="4135" y="798"/>
                  </a:lnTo>
                  <a:lnTo>
                    <a:pt x="4128" y="806"/>
                  </a:lnTo>
                  <a:lnTo>
                    <a:pt x="4121" y="813"/>
                  </a:lnTo>
                  <a:lnTo>
                    <a:pt x="4114" y="818"/>
                  </a:lnTo>
                  <a:lnTo>
                    <a:pt x="4108" y="824"/>
                  </a:lnTo>
                  <a:lnTo>
                    <a:pt x="4100" y="829"/>
                  </a:lnTo>
                  <a:lnTo>
                    <a:pt x="4092" y="833"/>
                  </a:lnTo>
                  <a:lnTo>
                    <a:pt x="4084" y="838"/>
                  </a:lnTo>
                  <a:lnTo>
                    <a:pt x="4075" y="840"/>
                  </a:lnTo>
                  <a:lnTo>
                    <a:pt x="4066" y="843"/>
                  </a:lnTo>
                  <a:lnTo>
                    <a:pt x="4057" y="846"/>
                  </a:lnTo>
                  <a:lnTo>
                    <a:pt x="4037" y="848"/>
                  </a:lnTo>
                  <a:lnTo>
                    <a:pt x="4017" y="849"/>
                  </a:lnTo>
                  <a:lnTo>
                    <a:pt x="4007" y="848"/>
                  </a:lnTo>
                  <a:lnTo>
                    <a:pt x="3998" y="848"/>
                  </a:lnTo>
                  <a:lnTo>
                    <a:pt x="3989" y="847"/>
                  </a:lnTo>
                  <a:lnTo>
                    <a:pt x="3979" y="847"/>
                  </a:lnTo>
                  <a:lnTo>
                    <a:pt x="3980" y="823"/>
                  </a:lnTo>
                  <a:lnTo>
                    <a:pt x="3979" y="799"/>
                  </a:lnTo>
                  <a:lnTo>
                    <a:pt x="3979" y="793"/>
                  </a:lnTo>
                  <a:lnTo>
                    <a:pt x="3977" y="788"/>
                  </a:lnTo>
                  <a:lnTo>
                    <a:pt x="3975" y="783"/>
                  </a:lnTo>
                  <a:lnTo>
                    <a:pt x="3973" y="780"/>
                  </a:lnTo>
                  <a:lnTo>
                    <a:pt x="3970" y="775"/>
                  </a:lnTo>
                  <a:lnTo>
                    <a:pt x="3966" y="773"/>
                  </a:lnTo>
                  <a:lnTo>
                    <a:pt x="3962" y="770"/>
                  </a:lnTo>
                  <a:lnTo>
                    <a:pt x="3956" y="769"/>
                  </a:lnTo>
                  <a:lnTo>
                    <a:pt x="3949" y="766"/>
                  </a:lnTo>
                  <a:lnTo>
                    <a:pt x="3941" y="764"/>
                  </a:lnTo>
                  <a:lnTo>
                    <a:pt x="3934" y="761"/>
                  </a:lnTo>
                  <a:lnTo>
                    <a:pt x="3929" y="757"/>
                  </a:lnTo>
                  <a:lnTo>
                    <a:pt x="3923" y="754"/>
                  </a:lnTo>
                  <a:lnTo>
                    <a:pt x="3917" y="748"/>
                  </a:lnTo>
                  <a:lnTo>
                    <a:pt x="3913" y="743"/>
                  </a:lnTo>
                  <a:lnTo>
                    <a:pt x="3908" y="737"/>
                  </a:lnTo>
                  <a:lnTo>
                    <a:pt x="3894" y="730"/>
                  </a:lnTo>
                  <a:lnTo>
                    <a:pt x="3879" y="723"/>
                  </a:lnTo>
                  <a:lnTo>
                    <a:pt x="3875" y="712"/>
                  </a:lnTo>
                  <a:lnTo>
                    <a:pt x="3873" y="702"/>
                  </a:lnTo>
                  <a:lnTo>
                    <a:pt x="3872" y="690"/>
                  </a:lnTo>
                  <a:lnTo>
                    <a:pt x="3870" y="680"/>
                  </a:lnTo>
                  <a:lnTo>
                    <a:pt x="3869" y="671"/>
                  </a:lnTo>
                  <a:lnTo>
                    <a:pt x="3865" y="661"/>
                  </a:lnTo>
                  <a:lnTo>
                    <a:pt x="3861" y="652"/>
                  </a:lnTo>
                  <a:lnTo>
                    <a:pt x="3854" y="643"/>
                  </a:lnTo>
                  <a:lnTo>
                    <a:pt x="3847" y="638"/>
                  </a:lnTo>
                  <a:lnTo>
                    <a:pt x="3842" y="635"/>
                  </a:lnTo>
                  <a:lnTo>
                    <a:pt x="3835" y="633"/>
                  </a:lnTo>
                  <a:lnTo>
                    <a:pt x="3827" y="630"/>
                  </a:lnTo>
                  <a:lnTo>
                    <a:pt x="3820" y="629"/>
                  </a:lnTo>
                  <a:lnTo>
                    <a:pt x="3814" y="626"/>
                  </a:lnTo>
                  <a:lnTo>
                    <a:pt x="3808" y="622"/>
                  </a:lnTo>
                  <a:lnTo>
                    <a:pt x="3802" y="618"/>
                  </a:lnTo>
                  <a:lnTo>
                    <a:pt x="3800" y="612"/>
                  </a:lnTo>
                  <a:lnTo>
                    <a:pt x="3797" y="607"/>
                  </a:lnTo>
                  <a:lnTo>
                    <a:pt x="3796" y="600"/>
                  </a:lnTo>
                  <a:lnTo>
                    <a:pt x="3795" y="593"/>
                  </a:lnTo>
                  <a:lnTo>
                    <a:pt x="3793" y="578"/>
                  </a:lnTo>
                  <a:lnTo>
                    <a:pt x="3789" y="56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700"/>
            </a:p>
          </p:txBody>
        </p:sp>
        <p:sp>
          <p:nvSpPr>
            <p:cNvPr id="36" name="Freeform 90"/>
            <p:cNvSpPr>
              <a:spLocks/>
            </p:cNvSpPr>
            <p:nvPr/>
          </p:nvSpPr>
          <p:spPr bwMode="auto">
            <a:xfrm>
              <a:off x="5722008" y="4740444"/>
              <a:ext cx="49246" cy="55900"/>
            </a:xfrm>
            <a:custGeom>
              <a:avLst/>
              <a:gdLst>
                <a:gd name="T0" fmla="*/ 100 w 186"/>
                <a:gd name="T1" fmla="*/ 0 h 209"/>
                <a:gd name="T2" fmla="*/ 79 w 186"/>
                <a:gd name="T3" fmla="*/ 15 h 209"/>
                <a:gd name="T4" fmla="*/ 60 w 186"/>
                <a:gd name="T5" fmla="*/ 31 h 209"/>
                <a:gd name="T6" fmla="*/ 51 w 186"/>
                <a:gd name="T7" fmla="*/ 39 h 209"/>
                <a:gd name="T8" fmla="*/ 43 w 186"/>
                <a:gd name="T9" fmla="*/ 47 h 209"/>
                <a:gd name="T10" fmla="*/ 35 w 186"/>
                <a:gd name="T11" fmla="*/ 56 h 209"/>
                <a:gd name="T12" fmla="*/ 28 w 186"/>
                <a:gd name="T13" fmla="*/ 65 h 209"/>
                <a:gd name="T14" fmla="*/ 23 w 186"/>
                <a:gd name="T15" fmla="*/ 74 h 209"/>
                <a:gd name="T16" fmla="*/ 17 w 186"/>
                <a:gd name="T17" fmla="*/ 83 h 209"/>
                <a:gd name="T18" fmla="*/ 11 w 186"/>
                <a:gd name="T19" fmla="*/ 94 h 209"/>
                <a:gd name="T20" fmla="*/ 8 w 186"/>
                <a:gd name="T21" fmla="*/ 104 h 209"/>
                <a:gd name="T22" fmla="*/ 5 w 186"/>
                <a:gd name="T23" fmla="*/ 115 h 209"/>
                <a:gd name="T24" fmla="*/ 2 w 186"/>
                <a:gd name="T25" fmla="*/ 126 h 209"/>
                <a:gd name="T26" fmla="*/ 0 w 186"/>
                <a:gd name="T27" fmla="*/ 138 h 209"/>
                <a:gd name="T28" fmla="*/ 0 w 186"/>
                <a:gd name="T29" fmla="*/ 151 h 209"/>
                <a:gd name="T30" fmla="*/ 0 w 186"/>
                <a:gd name="T31" fmla="*/ 157 h 209"/>
                <a:gd name="T32" fmla="*/ 1 w 186"/>
                <a:gd name="T33" fmla="*/ 163 h 209"/>
                <a:gd name="T34" fmla="*/ 3 w 186"/>
                <a:gd name="T35" fmla="*/ 167 h 209"/>
                <a:gd name="T36" fmla="*/ 7 w 186"/>
                <a:gd name="T37" fmla="*/ 172 h 209"/>
                <a:gd name="T38" fmla="*/ 10 w 186"/>
                <a:gd name="T39" fmla="*/ 176 h 209"/>
                <a:gd name="T40" fmla="*/ 14 w 186"/>
                <a:gd name="T41" fmla="*/ 180 h 209"/>
                <a:gd name="T42" fmla="*/ 18 w 186"/>
                <a:gd name="T43" fmla="*/ 183 h 209"/>
                <a:gd name="T44" fmla="*/ 23 w 186"/>
                <a:gd name="T45" fmla="*/ 187 h 209"/>
                <a:gd name="T46" fmla="*/ 34 w 186"/>
                <a:gd name="T47" fmla="*/ 191 h 209"/>
                <a:gd name="T48" fmla="*/ 45 w 186"/>
                <a:gd name="T49" fmla="*/ 193 h 209"/>
                <a:gd name="T50" fmla="*/ 58 w 186"/>
                <a:gd name="T51" fmla="*/ 196 h 209"/>
                <a:gd name="T52" fmla="*/ 70 w 186"/>
                <a:gd name="T53" fmla="*/ 197 h 209"/>
                <a:gd name="T54" fmla="*/ 86 w 186"/>
                <a:gd name="T55" fmla="*/ 202 h 209"/>
                <a:gd name="T56" fmla="*/ 103 w 186"/>
                <a:gd name="T57" fmla="*/ 209 h 209"/>
                <a:gd name="T58" fmla="*/ 108 w 186"/>
                <a:gd name="T59" fmla="*/ 209 h 209"/>
                <a:gd name="T60" fmla="*/ 113 w 186"/>
                <a:gd name="T61" fmla="*/ 208 h 209"/>
                <a:gd name="T62" fmla="*/ 117 w 186"/>
                <a:gd name="T63" fmla="*/ 206 h 209"/>
                <a:gd name="T64" fmla="*/ 121 w 186"/>
                <a:gd name="T65" fmla="*/ 204 h 209"/>
                <a:gd name="T66" fmla="*/ 127 w 186"/>
                <a:gd name="T67" fmla="*/ 197 h 209"/>
                <a:gd name="T68" fmla="*/ 133 w 186"/>
                <a:gd name="T69" fmla="*/ 189 h 209"/>
                <a:gd name="T70" fmla="*/ 143 w 186"/>
                <a:gd name="T71" fmla="*/ 171 h 209"/>
                <a:gd name="T72" fmla="*/ 154 w 186"/>
                <a:gd name="T73" fmla="*/ 151 h 209"/>
                <a:gd name="T74" fmla="*/ 165 w 186"/>
                <a:gd name="T75" fmla="*/ 138 h 209"/>
                <a:gd name="T76" fmla="*/ 176 w 186"/>
                <a:gd name="T77" fmla="*/ 125 h 209"/>
                <a:gd name="T78" fmla="*/ 180 w 186"/>
                <a:gd name="T79" fmla="*/ 119 h 209"/>
                <a:gd name="T80" fmla="*/ 184 w 186"/>
                <a:gd name="T81" fmla="*/ 112 h 209"/>
                <a:gd name="T82" fmla="*/ 186 w 186"/>
                <a:gd name="T83" fmla="*/ 104 h 209"/>
                <a:gd name="T84" fmla="*/ 186 w 186"/>
                <a:gd name="T85" fmla="*/ 95 h 209"/>
                <a:gd name="T86" fmla="*/ 186 w 186"/>
                <a:gd name="T87" fmla="*/ 89 h 209"/>
                <a:gd name="T88" fmla="*/ 185 w 186"/>
                <a:gd name="T89" fmla="*/ 83 h 209"/>
                <a:gd name="T90" fmla="*/ 182 w 186"/>
                <a:gd name="T91" fmla="*/ 79 h 209"/>
                <a:gd name="T92" fmla="*/ 180 w 186"/>
                <a:gd name="T93" fmla="*/ 73 h 209"/>
                <a:gd name="T94" fmla="*/ 173 w 186"/>
                <a:gd name="T95" fmla="*/ 64 h 209"/>
                <a:gd name="T96" fmla="*/ 167 w 186"/>
                <a:gd name="T97" fmla="*/ 55 h 209"/>
                <a:gd name="T98" fmla="*/ 162 w 186"/>
                <a:gd name="T99" fmla="*/ 44 h 209"/>
                <a:gd name="T100" fmla="*/ 159 w 186"/>
                <a:gd name="T101" fmla="*/ 32 h 209"/>
                <a:gd name="T102" fmla="*/ 156 w 186"/>
                <a:gd name="T103" fmla="*/ 27 h 209"/>
                <a:gd name="T104" fmla="*/ 154 w 186"/>
                <a:gd name="T105" fmla="*/ 22 h 209"/>
                <a:gd name="T106" fmla="*/ 150 w 186"/>
                <a:gd name="T107" fmla="*/ 19 h 209"/>
                <a:gd name="T108" fmla="*/ 145 w 186"/>
                <a:gd name="T109" fmla="*/ 17 h 209"/>
                <a:gd name="T110" fmla="*/ 133 w 186"/>
                <a:gd name="T111" fmla="*/ 13 h 209"/>
                <a:gd name="T112" fmla="*/ 121 w 186"/>
                <a:gd name="T113" fmla="*/ 10 h 209"/>
                <a:gd name="T114" fmla="*/ 110 w 186"/>
                <a:gd name="T115" fmla="*/ 6 h 209"/>
                <a:gd name="T116" fmla="*/ 100 w 186"/>
                <a:gd name="T117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6" h="209">
                  <a:moveTo>
                    <a:pt x="100" y="0"/>
                  </a:moveTo>
                  <a:lnTo>
                    <a:pt x="79" y="15"/>
                  </a:lnTo>
                  <a:lnTo>
                    <a:pt x="60" y="31"/>
                  </a:lnTo>
                  <a:lnTo>
                    <a:pt x="51" y="39"/>
                  </a:lnTo>
                  <a:lnTo>
                    <a:pt x="43" y="47"/>
                  </a:lnTo>
                  <a:lnTo>
                    <a:pt x="35" y="56"/>
                  </a:lnTo>
                  <a:lnTo>
                    <a:pt x="28" y="65"/>
                  </a:lnTo>
                  <a:lnTo>
                    <a:pt x="23" y="74"/>
                  </a:lnTo>
                  <a:lnTo>
                    <a:pt x="17" y="83"/>
                  </a:lnTo>
                  <a:lnTo>
                    <a:pt x="11" y="94"/>
                  </a:lnTo>
                  <a:lnTo>
                    <a:pt x="8" y="104"/>
                  </a:lnTo>
                  <a:lnTo>
                    <a:pt x="5" y="115"/>
                  </a:lnTo>
                  <a:lnTo>
                    <a:pt x="2" y="126"/>
                  </a:lnTo>
                  <a:lnTo>
                    <a:pt x="0" y="138"/>
                  </a:lnTo>
                  <a:lnTo>
                    <a:pt x="0" y="151"/>
                  </a:lnTo>
                  <a:lnTo>
                    <a:pt x="0" y="157"/>
                  </a:lnTo>
                  <a:lnTo>
                    <a:pt x="1" y="163"/>
                  </a:lnTo>
                  <a:lnTo>
                    <a:pt x="3" y="167"/>
                  </a:lnTo>
                  <a:lnTo>
                    <a:pt x="7" y="172"/>
                  </a:lnTo>
                  <a:lnTo>
                    <a:pt x="10" y="176"/>
                  </a:lnTo>
                  <a:lnTo>
                    <a:pt x="14" y="180"/>
                  </a:lnTo>
                  <a:lnTo>
                    <a:pt x="18" y="183"/>
                  </a:lnTo>
                  <a:lnTo>
                    <a:pt x="23" y="187"/>
                  </a:lnTo>
                  <a:lnTo>
                    <a:pt x="34" y="191"/>
                  </a:lnTo>
                  <a:lnTo>
                    <a:pt x="45" y="193"/>
                  </a:lnTo>
                  <a:lnTo>
                    <a:pt x="58" y="196"/>
                  </a:lnTo>
                  <a:lnTo>
                    <a:pt x="70" y="197"/>
                  </a:lnTo>
                  <a:lnTo>
                    <a:pt x="86" y="202"/>
                  </a:lnTo>
                  <a:lnTo>
                    <a:pt x="103" y="209"/>
                  </a:lnTo>
                  <a:lnTo>
                    <a:pt x="108" y="209"/>
                  </a:lnTo>
                  <a:lnTo>
                    <a:pt x="113" y="208"/>
                  </a:lnTo>
                  <a:lnTo>
                    <a:pt x="117" y="206"/>
                  </a:lnTo>
                  <a:lnTo>
                    <a:pt x="121" y="204"/>
                  </a:lnTo>
                  <a:lnTo>
                    <a:pt x="127" y="197"/>
                  </a:lnTo>
                  <a:lnTo>
                    <a:pt x="133" y="189"/>
                  </a:lnTo>
                  <a:lnTo>
                    <a:pt x="143" y="171"/>
                  </a:lnTo>
                  <a:lnTo>
                    <a:pt x="154" y="151"/>
                  </a:lnTo>
                  <a:lnTo>
                    <a:pt x="165" y="138"/>
                  </a:lnTo>
                  <a:lnTo>
                    <a:pt x="176" y="125"/>
                  </a:lnTo>
                  <a:lnTo>
                    <a:pt x="180" y="119"/>
                  </a:lnTo>
                  <a:lnTo>
                    <a:pt x="184" y="112"/>
                  </a:lnTo>
                  <a:lnTo>
                    <a:pt x="186" y="104"/>
                  </a:lnTo>
                  <a:lnTo>
                    <a:pt x="186" y="95"/>
                  </a:lnTo>
                  <a:lnTo>
                    <a:pt x="186" y="89"/>
                  </a:lnTo>
                  <a:lnTo>
                    <a:pt x="185" y="83"/>
                  </a:lnTo>
                  <a:lnTo>
                    <a:pt x="182" y="79"/>
                  </a:lnTo>
                  <a:lnTo>
                    <a:pt x="180" y="73"/>
                  </a:lnTo>
                  <a:lnTo>
                    <a:pt x="173" y="64"/>
                  </a:lnTo>
                  <a:lnTo>
                    <a:pt x="167" y="55"/>
                  </a:lnTo>
                  <a:lnTo>
                    <a:pt x="162" y="44"/>
                  </a:lnTo>
                  <a:lnTo>
                    <a:pt x="159" y="32"/>
                  </a:lnTo>
                  <a:lnTo>
                    <a:pt x="156" y="27"/>
                  </a:lnTo>
                  <a:lnTo>
                    <a:pt x="154" y="22"/>
                  </a:lnTo>
                  <a:lnTo>
                    <a:pt x="150" y="19"/>
                  </a:lnTo>
                  <a:lnTo>
                    <a:pt x="145" y="17"/>
                  </a:lnTo>
                  <a:lnTo>
                    <a:pt x="133" y="13"/>
                  </a:lnTo>
                  <a:lnTo>
                    <a:pt x="121" y="10"/>
                  </a:lnTo>
                  <a:lnTo>
                    <a:pt x="110" y="6"/>
                  </a:lnTo>
                  <a:lnTo>
                    <a:pt x="100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700"/>
            </a:p>
          </p:txBody>
        </p:sp>
        <p:sp>
          <p:nvSpPr>
            <p:cNvPr id="37" name="Freeform 89"/>
            <p:cNvSpPr>
              <a:spLocks/>
            </p:cNvSpPr>
            <p:nvPr/>
          </p:nvSpPr>
          <p:spPr bwMode="auto">
            <a:xfrm>
              <a:off x="4819624" y="3671691"/>
              <a:ext cx="1613111" cy="1200517"/>
            </a:xfrm>
            <a:custGeom>
              <a:avLst/>
              <a:gdLst>
                <a:gd name="T0" fmla="*/ 3789 w 6062"/>
                <a:gd name="T1" fmla="*/ 566 h 4510"/>
                <a:gd name="T2" fmla="*/ 3770 w 6062"/>
                <a:gd name="T3" fmla="*/ 554 h 4510"/>
                <a:gd name="T4" fmla="*/ 3754 w 6062"/>
                <a:gd name="T5" fmla="*/ 541 h 4510"/>
                <a:gd name="T6" fmla="*/ 3740 w 6062"/>
                <a:gd name="T7" fmla="*/ 528 h 4510"/>
                <a:gd name="T8" fmla="*/ 3727 w 6062"/>
                <a:gd name="T9" fmla="*/ 516 h 4510"/>
                <a:gd name="T10" fmla="*/ 3714 w 6062"/>
                <a:gd name="T11" fmla="*/ 503 h 4510"/>
                <a:gd name="T12" fmla="*/ 3699 w 6062"/>
                <a:gd name="T13" fmla="*/ 490 h 4510"/>
                <a:gd name="T14" fmla="*/ 3683 w 6062"/>
                <a:gd name="T15" fmla="*/ 479 h 4510"/>
                <a:gd name="T16" fmla="*/ 3664 w 6062"/>
                <a:gd name="T17" fmla="*/ 466 h 4510"/>
                <a:gd name="T18" fmla="*/ 3655 w 6062"/>
                <a:gd name="T19" fmla="*/ 459 h 4510"/>
                <a:gd name="T20" fmla="*/ 3648 w 6062"/>
                <a:gd name="T21" fmla="*/ 451 h 4510"/>
                <a:gd name="T22" fmla="*/ 3641 w 6062"/>
                <a:gd name="T23" fmla="*/ 443 h 4510"/>
                <a:gd name="T24" fmla="*/ 3635 w 6062"/>
                <a:gd name="T25" fmla="*/ 434 h 4510"/>
                <a:gd name="T26" fmla="*/ 3629 w 6062"/>
                <a:gd name="T27" fmla="*/ 428 h 4510"/>
                <a:gd name="T28" fmla="*/ 3622 w 6062"/>
                <a:gd name="T29" fmla="*/ 421 h 4510"/>
                <a:gd name="T30" fmla="*/ 3618 w 6062"/>
                <a:gd name="T31" fmla="*/ 419 h 4510"/>
                <a:gd name="T32" fmla="*/ 3614 w 6062"/>
                <a:gd name="T33" fmla="*/ 416 h 4510"/>
                <a:gd name="T34" fmla="*/ 3608 w 6062"/>
                <a:gd name="T35" fmla="*/ 415 h 4510"/>
                <a:gd name="T36" fmla="*/ 3602 w 6062"/>
                <a:gd name="T37" fmla="*/ 415 h 4510"/>
                <a:gd name="T38" fmla="*/ 3597 w 6062"/>
                <a:gd name="T39" fmla="*/ 415 h 4510"/>
                <a:gd name="T40" fmla="*/ 3591 w 6062"/>
                <a:gd name="T41" fmla="*/ 416 h 4510"/>
                <a:gd name="T42" fmla="*/ 3587 w 6062"/>
                <a:gd name="T43" fmla="*/ 419 h 4510"/>
                <a:gd name="T44" fmla="*/ 3582 w 6062"/>
                <a:gd name="T45" fmla="*/ 422 h 4510"/>
                <a:gd name="T46" fmla="*/ 3574 w 6062"/>
                <a:gd name="T47" fmla="*/ 430 h 4510"/>
                <a:gd name="T48" fmla="*/ 3567 w 6062"/>
                <a:gd name="T49" fmla="*/ 439 h 4510"/>
                <a:gd name="T50" fmla="*/ 3561 w 6062"/>
                <a:gd name="T51" fmla="*/ 449 h 4510"/>
                <a:gd name="T52" fmla="*/ 3554 w 6062"/>
                <a:gd name="T53" fmla="*/ 459 h 4510"/>
                <a:gd name="T54" fmla="*/ 3550 w 6062"/>
                <a:gd name="T55" fmla="*/ 464 h 4510"/>
                <a:gd name="T56" fmla="*/ 3546 w 6062"/>
                <a:gd name="T57" fmla="*/ 468 h 4510"/>
                <a:gd name="T58" fmla="*/ 3541 w 6062"/>
                <a:gd name="T59" fmla="*/ 473 h 4510"/>
                <a:gd name="T60" fmla="*/ 3536 w 6062"/>
                <a:gd name="T61" fmla="*/ 476 h 4510"/>
                <a:gd name="T62" fmla="*/ 3516 w 6062"/>
                <a:gd name="T63" fmla="*/ 488 h 4510"/>
                <a:gd name="T64" fmla="*/ 3498 w 6062"/>
                <a:gd name="T65" fmla="*/ 498 h 4510"/>
                <a:gd name="T66" fmla="*/ 3489 w 6062"/>
                <a:gd name="T67" fmla="*/ 502 h 4510"/>
                <a:gd name="T68" fmla="*/ 3480 w 6062"/>
                <a:gd name="T69" fmla="*/ 506 h 4510"/>
                <a:gd name="T70" fmla="*/ 3470 w 6062"/>
                <a:gd name="T71" fmla="*/ 507 h 4510"/>
                <a:gd name="T72" fmla="*/ 3459 w 6062"/>
                <a:gd name="T73" fmla="*/ 508 h 4510"/>
                <a:gd name="T74" fmla="*/ 3454 w 6062"/>
                <a:gd name="T75" fmla="*/ 508 h 4510"/>
                <a:gd name="T76" fmla="*/ 3451 w 6062"/>
                <a:gd name="T77" fmla="*/ 506 h 4510"/>
                <a:gd name="T78" fmla="*/ 3447 w 6062"/>
                <a:gd name="T79" fmla="*/ 503 h 4510"/>
                <a:gd name="T80" fmla="*/ 3444 w 6062"/>
                <a:gd name="T81" fmla="*/ 501 h 4510"/>
                <a:gd name="T82" fmla="*/ 3439 w 6062"/>
                <a:gd name="T83" fmla="*/ 493 h 4510"/>
                <a:gd name="T84" fmla="*/ 3436 w 6062"/>
                <a:gd name="T85" fmla="*/ 485 h 4510"/>
                <a:gd name="T86" fmla="*/ 3431 w 6062"/>
                <a:gd name="T87" fmla="*/ 477 h 4510"/>
                <a:gd name="T88" fmla="*/ 3427 w 6062"/>
                <a:gd name="T89" fmla="*/ 471 h 4510"/>
                <a:gd name="T90" fmla="*/ 3425 w 6062"/>
                <a:gd name="T91" fmla="*/ 467 h 4510"/>
                <a:gd name="T92" fmla="*/ 3421 w 6062"/>
                <a:gd name="T93" fmla="*/ 465 h 4510"/>
                <a:gd name="T94" fmla="*/ 3418 w 6062"/>
                <a:gd name="T95" fmla="*/ 464 h 4510"/>
                <a:gd name="T96" fmla="*/ 3413 w 6062"/>
                <a:gd name="T97" fmla="*/ 463 h 4510"/>
                <a:gd name="T98" fmla="*/ 3400 w 6062"/>
                <a:gd name="T99" fmla="*/ 464 h 4510"/>
                <a:gd name="T100" fmla="*/ 3386 w 6062"/>
                <a:gd name="T101" fmla="*/ 465 h 4510"/>
                <a:gd name="T102" fmla="*/ 3373 w 6062"/>
                <a:gd name="T103" fmla="*/ 467 h 4510"/>
                <a:gd name="T104" fmla="*/ 3359 w 6062"/>
                <a:gd name="T105" fmla="*/ 471 h 4510"/>
                <a:gd name="T106" fmla="*/ 3346 w 6062"/>
                <a:gd name="T107" fmla="*/ 475 h 4510"/>
                <a:gd name="T108" fmla="*/ 3335 w 6062"/>
                <a:gd name="T109" fmla="*/ 482 h 4510"/>
                <a:gd name="T110" fmla="*/ 3330 w 6062"/>
                <a:gd name="T111" fmla="*/ 485 h 4510"/>
                <a:gd name="T112" fmla="*/ 3325 w 6062"/>
                <a:gd name="T113" fmla="*/ 490 h 4510"/>
                <a:gd name="T114" fmla="*/ 3322 w 6062"/>
                <a:gd name="T115" fmla="*/ 494 h 4510"/>
                <a:gd name="T116" fmla="*/ 3318 w 6062"/>
                <a:gd name="T117" fmla="*/ 499 h 4510"/>
                <a:gd name="T118" fmla="*/ 3316 w 6062"/>
                <a:gd name="T119" fmla="*/ 522 h 4510"/>
                <a:gd name="T120" fmla="*/ 3311 w 6062"/>
                <a:gd name="T121" fmla="*/ 542 h 4510"/>
                <a:gd name="T122" fmla="*/ 3308 w 6062"/>
                <a:gd name="T123" fmla="*/ 562 h 4510"/>
                <a:gd name="T124" fmla="*/ 3302 w 6062"/>
                <a:gd name="T125" fmla="*/ 582 h 4510"/>
                <a:gd name="T126" fmla="*/ 3291 w 6062"/>
                <a:gd name="T127" fmla="*/ 621 h 4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  <a:cxn ang="0">
                  <a:pos x="T126" y="T127"/>
                </a:cxn>
              </a:cxnLst>
              <a:rect l="0" t="0" r="r" b="b"/>
              <a:pathLst>
                <a:path w="6062" h="4510">
                  <a:moveTo>
                    <a:pt x="3789" y="566"/>
                  </a:moveTo>
                  <a:lnTo>
                    <a:pt x="3770" y="554"/>
                  </a:lnTo>
                  <a:lnTo>
                    <a:pt x="3754" y="541"/>
                  </a:lnTo>
                  <a:lnTo>
                    <a:pt x="3740" y="528"/>
                  </a:lnTo>
                  <a:lnTo>
                    <a:pt x="3727" y="516"/>
                  </a:lnTo>
                  <a:lnTo>
                    <a:pt x="3714" y="503"/>
                  </a:lnTo>
                  <a:lnTo>
                    <a:pt x="3699" y="490"/>
                  </a:lnTo>
                  <a:lnTo>
                    <a:pt x="3683" y="479"/>
                  </a:lnTo>
                  <a:lnTo>
                    <a:pt x="3664" y="466"/>
                  </a:lnTo>
                  <a:lnTo>
                    <a:pt x="3655" y="459"/>
                  </a:lnTo>
                  <a:lnTo>
                    <a:pt x="3648" y="451"/>
                  </a:lnTo>
                  <a:lnTo>
                    <a:pt x="3641" y="443"/>
                  </a:lnTo>
                  <a:lnTo>
                    <a:pt x="3635" y="434"/>
                  </a:lnTo>
                  <a:lnTo>
                    <a:pt x="3629" y="428"/>
                  </a:lnTo>
                  <a:lnTo>
                    <a:pt x="3622" y="421"/>
                  </a:lnTo>
                  <a:lnTo>
                    <a:pt x="3618" y="419"/>
                  </a:lnTo>
                  <a:lnTo>
                    <a:pt x="3614" y="416"/>
                  </a:lnTo>
                  <a:lnTo>
                    <a:pt x="3608" y="415"/>
                  </a:lnTo>
                  <a:lnTo>
                    <a:pt x="3602" y="415"/>
                  </a:lnTo>
                  <a:lnTo>
                    <a:pt x="3597" y="415"/>
                  </a:lnTo>
                  <a:lnTo>
                    <a:pt x="3591" y="416"/>
                  </a:lnTo>
                  <a:lnTo>
                    <a:pt x="3587" y="419"/>
                  </a:lnTo>
                  <a:lnTo>
                    <a:pt x="3582" y="422"/>
                  </a:lnTo>
                  <a:lnTo>
                    <a:pt x="3574" y="430"/>
                  </a:lnTo>
                  <a:lnTo>
                    <a:pt x="3567" y="439"/>
                  </a:lnTo>
                  <a:lnTo>
                    <a:pt x="3561" y="449"/>
                  </a:lnTo>
                  <a:lnTo>
                    <a:pt x="3554" y="459"/>
                  </a:lnTo>
                  <a:lnTo>
                    <a:pt x="3550" y="464"/>
                  </a:lnTo>
                  <a:lnTo>
                    <a:pt x="3546" y="468"/>
                  </a:lnTo>
                  <a:lnTo>
                    <a:pt x="3541" y="473"/>
                  </a:lnTo>
                  <a:lnTo>
                    <a:pt x="3536" y="476"/>
                  </a:lnTo>
                  <a:lnTo>
                    <a:pt x="3516" y="488"/>
                  </a:lnTo>
                  <a:lnTo>
                    <a:pt x="3498" y="498"/>
                  </a:lnTo>
                  <a:lnTo>
                    <a:pt x="3489" y="502"/>
                  </a:lnTo>
                  <a:lnTo>
                    <a:pt x="3480" y="506"/>
                  </a:lnTo>
                  <a:lnTo>
                    <a:pt x="3470" y="507"/>
                  </a:lnTo>
                  <a:lnTo>
                    <a:pt x="3459" y="508"/>
                  </a:lnTo>
                  <a:lnTo>
                    <a:pt x="3454" y="508"/>
                  </a:lnTo>
                  <a:lnTo>
                    <a:pt x="3451" y="506"/>
                  </a:lnTo>
                  <a:lnTo>
                    <a:pt x="3447" y="503"/>
                  </a:lnTo>
                  <a:lnTo>
                    <a:pt x="3444" y="501"/>
                  </a:lnTo>
                  <a:lnTo>
                    <a:pt x="3439" y="493"/>
                  </a:lnTo>
                  <a:lnTo>
                    <a:pt x="3436" y="485"/>
                  </a:lnTo>
                  <a:lnTo>
                    <a:pt x="3431" y="477"/>
                  </a:lnTo>
                  <a:lnTo>
                    <a:pt x="3427" y="471"/>
                  </a:lnTo>
                  <a:lnTo>
                    <a:pt x="3425" y="467"/>
                  </a:lnTo>
                  <a:lnTo>
                    <a:pt x="3421" y="465"/>
                  </a:lnTo>
                  <a:lnTo>
                    <a:pt x="3418" y="464"/>
                  </a:lnTo>
                  <a:lnTo>
                    <a:pt x="3413" y="463"/>
                  </a:lnTo>
                  <a:lnTo>
                    <a:pt x="3400" y="464"/>
                  </a:lnTo>
                  <a:lnTo>
                    <a:pt x="3386" y="465"/>
                  </a:lnTo>
                  <a:lnTo>
                    <a:pt x="3373" y="467"/>
                  </a:lnTo>
                  <a:lnTo>
                    <a:pt x="3359" y="471"/>
                  </a:lnTo>
                  <a:lnTo>
                    <a:pt x="3346" y="475"/>
                  </a:lnTo>
                  <a:lnTo>
                    <a:pt x="3335" y="482"/>
                  </a:lnTo>
                  <a:lnTo>
                    <a:pt x="3330" y="485"/>
                  </a:lnTo>
                  <a:lnTo>
                    <a:pt x="3325" y="490"/>
                  </a:lnTo>
                  <a:lnTo>
                    <a:pt x="3322" y="494"/>
                  </a:lnTo>
                  <a:lnTo>
                    <a:pt x="3318" y="499"/>
                  </a:lnTo>
                  <a:lnTo>
                    <a:pt x="3316" y="522"/>
                  </a:lnTo>
                  <a:lnTo>
                    <a:pt x="3311" y="542"/>
                  </a:lnTo>
                  <a:lnTo>
                    <a:pt x="3308" y="562"/>
                  </a:lnTo>
                  <a:lnTo>
                    <a:pt x="3302" y="582"/>
                  </a:lnTo>
                  <a:lnTo>
                    <a:pt x="3291" y="621"/>
                  </a:lnTo>
                  <a:lnTo>
                    <a:pt x="3279" y="665"/>
                  </a:lnTo>
                  <a:lnTo>
                    <a:pt x="3274" y="686"/>
                  </a:lnTo>
                  <a:lnTo>
                    <a:pt x="3272" y="706"/>
                  </a:lnTo>
                  <a:lnTo>
                    <a:pt x="3271" y="724"/>
                  </a:lnTo>
                  <a:lnTo>
                    <a:pt x="3269" y="743"/>
                  </a:lnTo>
                  <a:lnTo>
                    <a:pt x="3268" y="761"/>
                  </a:lnTo>
                  <a:lnTo>
                    <a:pt x="3266" y="779"/>
                  </a:lnTo>
                  <a:lnTo>
                    <a:pt x="3264" y="788"/>
                  </a:lnTo>
                  <a:lnTo>
                    <a:pt x="3260" y="797"/>
                  </a:lnTo>
                  <a:lnTo>
                    <a:pt x="3257" y="807"/>
                  </a:lnTo>
                  <a:lnTo>
                    <a:pt x="3252" y="816"/>
                  </a:lnTo>
                  <a:lnTo>
                    <a:pt x="3248" y="824"/>
                  </a:lnTo>
                  <a:lnTo>
                    <a:pt x="3241" y="829"/>
                  </a:lnTo>
                  <a:lnTo>
                    <a:pt x="3234" y="833"/>
                  </a:lnTo>
                  <a:lnTo>
                    <a:pt x="3228" y="837"/>
                  </a:lnTo>
                  <a:lnTo>
                    <a:pt x="3221" y="841"/>
                  </a:lnTo>
                  <a:lnTo>
                    <a:pt x="3214" y="846"/>
                  </a:lnTo>
                  <a:lnTo>
                    <a:pt x="3208" y="851"/>
                  </a:lnTo>
                  <a:lnTo>
                    <a:pt x="3204" y="858"/>
                  </a:lnTo>
                  <a:lnTo>
                    <a:pt x="3202" y="869"/>
                  </a:lnTo>
                  <a:lnTo>
                    <a:pt x="3199" y="878"/>
                  </a:lnTo>
                  <a:lnTo>
                    <a:pt x="3199" y="889"/>
                  </a:lnTo>
                  <a:lnTo>
                    <a:pt x="3199" y="898"/>
                  </a:lnTo>
                  <a:lnTo>
                    <a:pt x="3199" y="908"/>
                  </a:lnTo>
                  <a:lnTo>
                    <a:pt x="3199" y="917"/>
                  </a:lnTo>
                  <a:lnTo>
                    <a:pt x="3199" y="928"/>
                  </a:lnTo>
                  <a:lnTo>
                    <a:pt x="3198" y="938"/>
                  </a:lnTo>
                  <a:lnTo>
                    <a:pt x="3195" y="951"/>
                  </a:lnTo>
                  <a:lnTo>
                    <a:pt x="3191" y="962"/>
                  </a:lnTo>
                  <a:lnTo>
                    <a:pt x="3188" y="974"/>
                  </a:lnTo>
                  <a:lnTo>
                    <a:pt x="3183" y="984"/>
                  </a:lnTo>
                  <a:lnTo>
                    <a:pt x="3175" y="1003"/>
                  </a:lnTo>
                  <a:lnTo>
                    <a:pt x="3169" y="1025"/>
                  </a:lnTo>
                  <a:lnTo>
                    <a:pt x="3158" y="1019"/>
                  </a:lnTo>
                  <a:lnTo>
                    <a:pt x="3151" y="1013"/>
                  </a:lnTo>
                  <a:lnTo>
                    <a:pt x="3145" y="1009"/>
                  </a:lnTo>
                  <a:lnTo>
                    <a:pt x="3141" y="1003"/>
                  </a:lnTo>
                  <a:lnTo>
                    <a:pt x="3139" y="997"/>
                  </a:lnTo>
                  <a:lnTo>
                    <a:pt x="3138" y="989"/>
                  </a:lnTo>
                  <a:lnTo>
                    <a:pt x="3137" y="979"/>
                  </a:lnTo>
                  <a:lnTo>
                    <a:pt x="3137" y="968"/>
                  </a:lnTo>
                  <a:lnTo>
                    <a:pt x="3137" y="955"/>
                  </a:lnTo>
                  <a:lnTo>
                    <a:pt x="3137" y="944"/>
                  </a:lnTo>
                  <a:lnTo>
                    <a:pt x="3136" y="940"/>
                  </a:lnTo>
                  <a:lnTo>
                    <a:pt x="3135" y="934"/>
                  </a:lnTo>
                  <a:lnTo>
                    <a:pt x="3131" y="931"/>
                  </a:lnTo>
                  <a:lnTo>
                    <a:pt x="3127" y="926"/>
                  </a:lnTo>
                  <a:lnTo>
                    <a:pt x="3120" y="922"/>
                  </a:lnTo>
                  <a:lnTo>
                    <a:pt x="3111" y="918"/>
                  </a:lnTo>
                  <a:lnTo>
                    <a:pt x="3102" y="917"/>
                  </a:lnTo>
                  <a:lnTo>
                    <a:pt x="3093" y="915"/>
                  </a:lnTo>
                  <a:lnTo>
                    <a:pt x="3085" y="912"/>
                  </a:lnTo>
                  <a:lnTo>
                    <a:pt x="3078" y="909"/>
                  </a:lnTo>
                  <a:lnTo>
                    <a:pt x="3076" y="907"/>
                  </a:lnTo>
                  <a:lnTo>
                    <a:pt x="3075" y="905"/>
                  </a:lnTo>
                  <a:lnTo>
                    <a:pt x="3074" y="901"/>
                  </a:lnTo>
                  <a:lnTo>
                    <a:pt x="3072" y="897"/>
                  </a:lnTo>
                  <a:lnTo>
                    <a:pt x="3072" y="893"/>
                  </a:lnTo>
                  <a:lnTo>
                    <a:pt x="3074" y="891"/>
                  </a:lnTo>
                  <a:lnTo>
                    <a:pt x="3076" y="889"/>
                  </a:lnTo>
                  <a:lnTo>
                    <a:pt x="3077" y="885"/>
                  </a:lnTo>
                  <a:lnTo>
                    <a:pt x="3081" y="882"/>
                  </a:lnTo>
                  <a:lnTo>
                    <a:pt x="3087" y="877"/>
                  </a:lnTo>
                  <a:lnTo>
                    <a:pt x="3093" y="874"/>
                  </a:lnTo>
                  <a:lnTo>
                    <a:pt x="3097" y="869"/>
                  </a:lnTo>
                  <a:lnTo>
                    <a:pt x="3098" y="867"/>
                  </a:lnTo>
                  <a:lnTo>
                    <a:pt x="3101" y="865"/>
                  </a:lnTo>
                  <a:lnTo>
                    <a:pt x="3101" y="861"/>
                  </a:lnTo>
                  <a:lnTo>
                    <a:pt x="3102" y="858"/>
                  </a:lnTo>
                  <a:lnTo>
                    <a:pt x="3101" y="855"/>
                  </a:lnTo>
                  <a:lnTo>
                    <a:pt x="3101" y="851"/>
                  </a:lnTo>
                  <a:lnTo>
                    <a:pt x="3098" y="848"/>
                  </a:lnTo>
                  <a:lnTo>
                    <a:pt x="3096" y="844"/>
                  </a:lnTo>
                  <a:lnTo>
                    <a:pt x="3092" y="840"/>
                  </a:lnTo>
                  <a:lnTo>
                    <a:pt x="3084" y="835"/>
                  </a:lnTo>
                  <a:lnTo>
                    <a:pt x="3076" y="833"/>
                  </a:lnTo>
                  <a:lnTo>
                    <a:pt x="3068" y="831"/>
                  </a:lnTo>
                  <a:lnTo>
                    <a:pt x="3059" y="830"/>
                  </a:lnTo>
                  <a:lnTo>
                    <a:pt x="3050" y="830"/>
                  </a:lnTo>
                  <a:lnTo>
                    <a:pt x="3044" y="830"/>
                  </a:lnTo>
                  <a:lnTo>
                    <a:pt x="3038" y="832"/>
                  </a:lnTo>
                  <a:lnTo>
                    <a:pt x="3034" y="834"/>
                  </a:lnTo>
                  <a:lnTo>
                    <a:pt x="3029" y="838"/>
                  </a:lnTo>
                  <a:lnTo>
                    <a:pt x="3021" y="846"/>
                  </a:lnTo>
                  <a:lnTo>
                    <a:pt x="3015" y="855"/>
                  </a:lnTo>
                  <a:lnTo>
                    <a:pt x="3008" y="865"/>
                  </a:lnTo>
                  <a:lnTo>
                    <a:pt x="3000" y="873"/>
                  </a:lnTo>
                  <a:lnTo>
                    <a:pt x="2995" y="876"/>
                  </a:lnTo>
                  <a:lnTo>
                    <a:pt x="2991" y="878"/>
                  </a:lnTo>
                  <a:lnTo>
                    <a:pt x="2985" y="881"/>
                  </a:lnTo>
                  <a:lnTo>
                    <a:pt x="2979" y="881"/>
                  </a:lnTo>
                  <a:lnTo>
                    <a:pt x="2974" y="881"/>
                  </a:lnTo>
                  <a:lnTo>
                    <a:pt x="2969" y="880"/>
                  </a:lnTo>
                  <a:lnTo>
                    <a:pt x="2965" y="878"/>
                  </a:lnTo>
                  <a:lnTo>
                    <a:pt x="2961" y="876"/>
                  </a:lnTo>
                  <a:lnTo>
                    <a:pt x="2955" y="872"/>
                  </a:lnTo>
                  <a:lnTo>
                    <a:pt x="2948" y="865"/>
                  </a:lnTo>
                  <a:lnTo>
                    <a:pt x="2936" y="850"/>
                  </a:lnTo>
                  <a:lnTo>
                    <a:pt x="2925" y="833"/>
                  </a:lnTo>
                  <a:lnTo>
                    <a:pt x="2921" y="850"/>
                  </a:lnTo>
                  <a:lnTo>
                    <a:pt x="2916" y="866"/>
                  </a:lnTo>
                  <a:lnTo>
                    <a:pt x="2913" y="874"/>
                  </a:lnTo>
                  <a:lnTo>
                    <a:pt x="2909" y="880"/>
                  </a:lnTo>
                  <a:lnTo>
                    <a:pt x="2906" y="881"/>
                  </a:lnTo>
                  <a:lnTo>
                    <a:pt x="2904" y="883"/>
                  </a:lnTo>
                  <a:lnTo>
                    <a:pt x="2900" y="884"/>
                  </a:lnTo>
                  <a:lnTo>
                    <a:pt x="2896" y="884"/>
                  </a:lnTo>
                  <a:lnTo>
                    <a:pt x="2888" y="884"/>
                  </a:lnTo>
                  <a:lnTo>
                    <a:pt x="2881" y="882"/>
                  </a:lnTo>
                  <a:lnTo>
                    <a:pt x="2874" y="880"/>
                  </a:lnTo>
                  <a:lnTo>
                    <a:pt x="2867" y="877"/>
                  </a:lnTo>
                  <a:lnTo>
                    <a:pt x="2856" y="869"/>
                  </a:lnTo>
                  <a:lnTo>
                    <a:pt x="2845" y="861"/>
                  </a:lnTo>
                  <a:lnTo>
                    <a:pt x="2833" y="854"/>
                  </a:lnTo>
                  <a:lnTo>
                    <a:pt x="2821" y="847"/>
                  </a:lnTo>
                  <a:lnTo>
                    <a:pt x="2815" y="843"/>
                  </a:lnTo>
                  <a:lnTo>
                    <a:pt x="2808" y="841"/>
                  </a:lnTo>
                  <a:lnTo>
                    <a:pt x="2801" y="840"/>
                  </a:lnTo>
                  <a:lnTo>
                    <a:pt x="2793" y="839"/>
                  </a:lnTo>
                  <a:lnTo>
                    <a:pt x="2782" y="840"/>
                  </a:lnTo>
                  <a:lnTo>
                    <a:pt x="2773" y="840"/>
                  </a:lnTo>
                  <a:lnTo>
                    <a:pt x="2764" y="842"/>
                  </a:lnTo>
                  <a:lnTo>
                    <a:pt x="2755" y="844"/>
                  </a:lnTo>
                  <a:lnTo>
                    <a:pt x="2747" y="848"/>
                  </a:lnTo>
                  <a:lnTo>
                    <a:pt x="2740" y="854"/>
                  </a:lnTo>
                  <a:lnTo>
                    <a:pt x="2734" y="860"/>
                  </a:lnTo>
                  <a:lnTo>
                    <a:pt x="2729" y="868"/>
                  </a:lnTo>
                  <a:lnTo>
                    <a:pt x="2726" y="876"/>
                  </a:lnTo>
                  <a:lnTo>
                    <a:pt x="2723" y="885"/>
                  </a:lnTo>
                  <a:lnTo>
                    <a:pt x="2723" y="893"/>
                  </a:lnTo>
                  <a:lnTo>
                    <a:pt x="2723" y="901"/>
                  </a:lnTo>
                  <a:lnTo>
                    <a:pt x="2725" y="909"/>
                  </a:lnTo>
                  <a:lnTo>
                    <a:pt x="2725" y="918"/>
                  </a:lnTo>
                  <a:lnTo>
                    <a:pt x="2725" y="926"/>
                  </a:lnTo>
                  <a:lnTo>
                    <a:pt x="2722" y="935"/>
                  </a:lnTo>
                  <a:lnTo>
                    <a:pt x="2717" y="952"/>
                  </a:lnTo>
                  <a:lnTo>
                    <a:pt x="2710" y="968"/>
                  </a:lnTo>
                  <a:lnTo>
                    <a:pt x="2703" y="983"/>
                  </a:lnTo>
                  <a:lnTo>
                    <a:pt x="2694" y="995"/>
                  </a:lnTo>
                  <a:lnTo>
                    <a:pt x="2685" y="1008"/>
                  </a:lnTo>
                  <a:lnTo>
                    <a:pt x="2674" y="1019"/>
                  </a:lnTo>
                  <a:lnTo>
                    <a:pt x="2660" y="1029"/>
                  </a:lnTo>
                  <a:lnTo>
                    <a:pt x="2645" y="1038"/>
                  </a:lnTo>
                  <a:lnTo>
                    <a:pt x="2637" y="1044"/>
                  </a:lnTo>
                  <a:lnTo>
                    <a:pt x="2631" y="1051"/>
                  </a:lnTo>
                  <a:lnTo>
                    <a:pt x="2624" y="1057"/>
                  </a:lnTo>
                  <a:lnTo>
                    <a:pt x="2618" y="1064"/>
                  </a:lnTo>
                  <a:lnTo>
                    <a:pt x="2611" y="1070"/>
                  </a:lnTo>
                  <a:lnTo>
                    <a:pt x="2605" y="1076"/>
                  </a:lnTo>
                  <a:lnTo>
                    <a:pt x="2601" y="1078"/>
                  </a:lnTo>
                  <a:lnTo>
                    <a:pt x="2597" y="1079"/>
                  </a:lnTo>
                  <a:lnTo>
                    <a:pt x="2592" y="1080"/>
                  </a:lnTo>
                  <a:lnTo>
                    <a:pt x="2588" y="1080"/>
                  </a:lnTo>
                  <a:lnTo>
                    <a:pt x="2584" y="1080"/>
                  </a:lnTo>
                  <a:lnTo>
                    <a:pt x="2581" y="1079"/>
                  </a:lnTo>
                  <a:lnTo>
                    <a:pt x="2578" y="1078"/>
                  </a:lnTo>
                  <a:lnTo>
                    <a:pt x="2576" y="1076"/>
                  </a:lnTo>
                  <a:lnTo>
                    <a:pt x="2573" y="1070"/>
                  </a:lnTo>
                  <a:lnTo>
                    <a:pt x="2571" y="1064"/>
                  </a:lnTo>
                  <a:lnTo>
                    <a:pt x="2568" y="1057"/>
                  </a:lnTo>
                  <a:lnTo>
                    <a:pt x="2566" y="1051"/>
                  </a:lnTo>
                  <a:lnTo>
                    <a:pt x="2563" y="1044"/>
                  </a:lnTo>
                  <a:lnTo>
                    <a:pt x="2558" y="1038"/>
                  </a:lnTo>
                  <a:lnTo>
                    <a:pt x="2548" y="1030"/>
                  </a:lnTo>
                  <a:lnTo>
                    <a:pt x="2537" y="1025"/>
                  </a:lnTo>
                  <a:lnTo>
                    <a:pt x="2531" y="1022"/>
                  </a:lnTo>
                  <a:lnTo>
                    <a:pt x="2525" y="1020"/>
                  </a:lnTo>
                  <a:lnTo>
                    <a:pt x="2518" y="1019"/>
                  </a:lnTo>
                  <a:lnTo>
                    <a:pt x="2512" y="1019"/>
                  </a:lnTo>
                  <a:lnTo>
                    <a:pt x="2504" y="1020"/>
                  </a:lnTo>
                  <a:lnTo>
                    <a:pt x="2498" y="1022"/>
                  </a:lnTo>
                  <a:lnTo>
                    <a:pt x="2492" y="1026"/>
                  </a:lnTo>
                  <a:lnTo>
                    <a:pt x="2487" y="1030"/>
                  </a:lnTo>
                  <a:lnTo>
                    <a:pt x="2481" y="1035"/>
                  </a:lnTo>
                  <a:lnTo>
                    <a:pt x="2475" y="1038"/>
                  </a:lnTo>
                  <a:lnTo>
                    <a:pt x="2470" y="1040"/>
                  </a:lnTo>
                  <a:lnTo>
                    <a:pt x="2462" y="1042"/>
                  </a:lnTo>
                  <a:lnTo>
                    <a:pt x="2455" y="1040"/>
                  </a:lnTo>
                  <a:lnTo>
                    <a:pt x="2449" y="1038"/>
                  </a:lnTo>
                  <a:lnTo>
                    <a:pt x="2445" y="1036"/>
                  </a:lnTo>
                  <a:lnTo>
                    <a:pt x="2439" y="1033"/>
                  </a:lnTo>
                  <a:lnTo>
                    <a:pt x="2435" y="1028"/>
                  </a:lnTo>
                  <a:lnTo>
                    <a:pt x="2429" y="1026"/>
                  </a:lnTo>
                  <a:lnTo>
                    <a:pt x="2423" y="1023"/>
                  </a:lnTo>
                  <a:lnTo>
                    <a:pt x="2417" y="1022"/>
                  </a:lnTo>
                  <a:lnTo>
                    <a:pt x="2404" y="1023"/>
                  </a:lnTo>
                  <a:lnTo>
                    <a:pt x="2393" y="1025"/>
                  </a:lnTo>
                  <a:lnTo>
                    <a:pt x="2381" y="1028"/>
                  </a:lnTo>
                  <a:lnTo>
                    <a:pt x="2372" y="1031"/>
                  </a:lnTo>
                  <a:lnTo>
                    <a:pt x="2362" y="1037"/>
                  </a:lnTo>
                  <a:lnTo>
                    <a:pt x="2353" y="1043"/>
                  </a:lnTo>
                  <a:lnTo>
                    <a:pt x="2343" y="1050"/>
                  </a:lnTo>
                  <a:lnTo>
                    <a:pt x="2334" y="1057"/>
                  </a:lnTo>
                  <a:lnTo>
                    <a:pt x="2328" y="1063"/>
                  </a:lnTo>
                  <a:lnTo>
                    <a:pt x="2325" y="1068"/>
                  </a:lnTo>
                  <a:lnTo>
                    <a:pt x="2322" y="1070"/>
                  </a:lnTo>
                  <a:lnTo>
                    <a:pt x="2320" y="1072"/>
                  </a:lnTo>
                  <a:lnTo>
                    <a:pt x="2317" y="1073"/>
                  </a:lnTo>
                  <a:lnTo>
                    <a:pt x="2315" y="1073"/>
                  </a:lnTo>
                  <a:lnTo>
                    <a:pt x="2307" y="1073"/>
                  </a:lnTo>
                  <a:lnTo>
                    <a:pt x="2300" y="1072"/>
                  </a:lnTo>
                  <a:lnTo>
                    <a:pt x="2293" y="1071"/>
                  </a:lnTo>
                  <a:lnTo>
                    <a:pt x="2286" y="1069"/>
                  </a:lnTo>
                  <a:lnTo>
                    <a:pt x="2281" y="1067"/>
                  </a:lnTo>
                  <a:lnTo>
                    <a:pt x="2275" y="1063"/>
                  </a:lnTo>
                  <a:lnTo>
                    <a:pt x="2269" y="1060"/>
                  </a:lnTo>
                  <a:lnTo>
                    <a:pt x="2265" y="1056"/>
                  </a:lnTo>
                  <a:lnTo>
                    <a:pt x="2255" y="1046"/>
                  </a:lnTo>
                  <a:lnTo>
                    <a:pt x="2247" y="1036"/>
                  </a:lnTo>
                  <a:lnTo>
                    <a:pt x="2240" y="1023"/>
                  </a:lnTo>
                  <a:lnTo>
                    <a:pt x="2234" y="1010"/>
                  </a:lnTo>
                  <a:lnTo>
                    <a:pt x="2208" y="1016"/>
                  </a:lnTo>
                  <a:lnTo>
                    <a:pt x="2196" y="1009"/>
                  </a:lnTo>
                  <a:lnTo>
                    <a:pt x="2183" y="1003"/>
                  </a:lnTo>
                  <a:lnTo>
                    <a:pt x="2177" y="1000"/>
                  </a:lnTo>
                  <a:lnTo>
                    <a:pt x="2173" y="995"/>
                  </a:lnTo>
                  <a:lnTo>
                    <a:pt x="2171" y="991"/>
                  </a:lnTo>
                  <a:lnTo>
                    <a:pt x="2170" y="984"/>
                  </a:lnTo>
                  <a:lnTo>
                    <a:pt x="2171" y="978"/>
                  </a:lnTo>
                  <a:lnTo>
                    <a:pt x="2173" y="972"/>
                  </a:lnTo>
                  <a:lnTo>
                    <a:pt x="2175" y="969"/>
                  </a:lnTo>
                  <a:lnTo>
                    <a:pt x="2179" y="965"/>
                  </a:lnTo>
                  <a:lnTo>
                    <a:pt x="2183" y="960"/>
                  </a:lnTo>
                  <a:lnTo>
                    <a:pt x="2185" y="955"/>
                  </a:lnTo>
                  <a:lnTo>
                    <a:pt x="2188" y="951"/>
                  </a:lnTo>
                  <a:lnTo>
                    <a:pt x="2189" y="945"/>
                  </a:lnTo>
                  <a:lnTo>
                    <a:pt x="2188" y="936"/>
                  </a:lnTo>
                  <a:lnTo>
                    <a:pt x="2185" y="927"/>
                  </a:lnTo>
                  <a:lnTo>
                    <a:pt x="2181" y="919"/>
                  </a:lnTo>
                  <a:lnTo>
                    <a:pt x="2176" y="912"/>
                  </a:lnTo>
                  <a:lnTo>
                    <a:pt x="2170" y="907"/>
                  </a:lnTo>
                  <a:lnTo>
                    <a:pt x="2163" y="901"/>
                  </a:lnTo>
                  <a:lnTo>
                    <a:pt x="2155" y="895"/>
                  </a:lnTo>
                  <a:lnTo>
                    <a:pt x="2147" y="891"/>
                  </a:lnTo>
                  <a:lnTo>
                    <a:pt x="2147" y="891"/>
                  </a:lnTo>
                  <a:lnTo>
                    <a:pt x="2155" y="882"/>
                  </a:lnTo>
                  <a:lnTo>
                    <a:pt x="2162" y="876"/>
                  </a:lnTo>
                  <a:lnTo>
                    <a:pt x="2170" y="872"/>
                  </a:lnTo>
                  <a:lnTo>
                    <a:pt x="2177" y="868"/>
                  </a:lnTo>
                  <a:lnTo>
                    <a:pt x="2184" y="864"/>
                  </a:lnTo>
                  <a:lnTo>
                    <a:pt x="2192" y="859"/>
                  </a:lnTo>
                  <a:lnTo>
                    <a:pt x="2200" y="854"/>
                  </a:lnTo>
                  <a:lnTo>
                    <a:pt x="2208" y="846"/>
                  </a:lnTo>
                  <a:lnTo>
                    <a:pt x="2211" y="838"/>
                  </a:lnTo>
                  <a:lnTo>
                    <a:pt x="2213" y="829"/>
                  </a:lnTo>
                  <a:lnTo>
                    <a:pt x="2214" y="825"/>
                  </a:lnTo>
                  <a:lnTo>
                    <a:pt x="2215" y="822"/>
                  </a:lnTo>
                  <a:lnTo>
                    <a:pt x="2217" y="818"/>
                  </a:lnTo>
                  <a:lnTo>
                    <a:pt x="2221" y="816"/>
                  </a:lnTo>
                  <a:lnTo>
                    <a:pt x="2231" y="815"/>
                  </a:lnTo>
                  <a:lnTo>
                    <a:pt x="2241" y="813"/>
                  </a:lnTo>
                  <a:lnTo>
                    <a:pt x="2251" y="810"/>
                  </a:lnTo>
                  <a:lnTo>
                    <a:pt x="2260" y="806"/>
                  </a:lnTo>
                  <a:lnTo>
                    <a:pt x="2258" y="780"/>
                  </a:lnTo>
                  <a:lnTo>
                    <a:pt x="2256" y="754"/>
                  </a:lnTo>
                  <a:lnTo>
                    <a:pt x="2253" y="728"/>
                  </a:lnTo>
                  <a:lnTo>
                    <a:pt x="2253" y="698"/>
                  </a:lnTo>
                  <a:lnTo>
                    <a:pt x="2253" y="671"/>
                  </a:lnTo>
                  <a:lnTo>
                    <a:pt x="2253" y="645"/>
                  </a:lnTo>
                  <a:lnTo>
                    <a:pt x="2253" y="618"/>
                  </a:lnTo>
                  <a:lnTo>
                    <a:pt x="2253" y="591"/>
                  </a:lnTo>
                  <a:lnTo>
                    <a:pt x="2253" y="571"/>
                  </a:lnTo>
                  <a:lnTo>
                    <a:pt x="2255" y="553"/>
                  </a:lnTo>
                  <a:lnTo>
                    <a:pt x="2252" y="544"/>
                  </a:lnTo>
                  <a:lnTo>
                    <a:pt x="2250" y="537"/>
                  </a:lnTo>
                  <a:lnTo>
                    <a:pt x="2248" y="534"/>
                  </a:lnTo>
                  <a:lnTo>
                    <a:pt x="2244" y="532"/>
                  </a:lnTo>
                  <a:lnTo>
                    <a:pt x="2241" y="530"/>
                  </a:lnTo>
                  <a:lnTo>
                    <a:pt x="2236" y="527"/>
                  </a:lnTo>
                  <a:lnTo>
                    <a:pt x="2225" y="524"/>
                  </a:lnTo>
                  <a:lnTo>
                    <a:pt x="2214" y="522"/>
                  </a:lnTo>
                  <a:lnTo>
                    <a:pt x="2202" y="519"/>
                  </a:lnTo>
                  <a:lnTo>
                    <a:pt x="2192" y="519"/>
                  </a:lnTo>
                  <a:lnTo>
                    <a:pt x="2181" y="517"/>
                  </a:lnTo>
                  <a:lnTo>
                    <a:pt x="2170" y="516"/>
                  </a:lnTo>
                  <a:lnTo>
                    <a:pt x="2158" y="513"/>
                  </a:lnTo>
                  <a:lnTo>
                    <a:pt x="2147" y="508"/>
                  </a:lnTo>
                  <a:lnTo>
                    <a:pt x="2140" y="505"/>
                  </a:lnTo>
                  <a:lnTo>
                    <a:pt x="2134" y="499"/>
                  </a:lnTo>
                  <a:lnTo>
                    <a:pt x="2129" y="494"/>
                  </a:lnTo>
                  <a:lnTo>
                    <a:pt x="2124" y="489"/>
                  </a:lnTo>
                  <a:lnTo>
                    <a:pt x="2119" y="484"/>
                  </a:lnTo>
                  <a:lnTo>
                    <a:pt x="2113" y="480"/>
                  </a:lnTo>
                  <a:lnTo>
                    <a:pt x="2106" y="477"/>
                  </a:lnTo>
                  <a:lnTo>
                    <a:pt x="2098" y="476"/>
                  </a:lnTo>
                  <a:lnTo>
                    <a:pt x="2093" y="481"/>
                  </a:lnTo>
                  <a:lnTo>
                    <a:pt x="2086" y="485"/>
                  </a:lnTo>
                  <a:lnTo>
                    <a:pt x="2077" y="484"/>
                  </a:lnTo>
                  <a:lnTo>
                    <a:pt x="2068" y="482"/>
                  </a:lnTo>
                  <a:lnTo>
                    <a:pt x="2060" y="479"/>
                  </a:lnTo>
                  <a:lnTo>
                    <a:pt x="2053" y="473"/>
                  </a:lnTo>
                  <a:lnTo>
                    <a:pt x="2040" y="462"/>
                  </a:lnTo>
                  <a:lnTo>
                    <a:pt x="2028" y="447"/>
                  </a:lnTo>
                  <a:lnTo>
                    <a:pt x="2022" y="442"/>
                  </a:lnTo>
                  <a:lnTo>
                    <a:pt x="2016" y="439"/>
                  </a:lnTo>
                  <a:lnTo>
                    <a:pt x="2009" y="437"/>
                  </a:lnTo>
                  <a:lnTo>
                    <a:pt x="2002" y="434"/>
                  </a:lnTo>
                  <a:lnTo>
                    <a:pt x="1994" y="433"/>
                  </a:lnTo>
                  <a:lnTo>
                    <a:pt x="1988" y="431"/>
                  </a:lnTo>
                  <a:lnTo>
                    <a:pt x="1982" y="426"/>
                  </a:lnTo>
                  <a:lnTo>
                    <a:pt x="1977" y="421"/>
                  </a:lnTo>
                  <a:lnTo>
                    <a:pt x="1972" y="414"/>
                  </a:lnTo>
                  <a:lnTo>
                    <a:pt x="1970" y="406"/>
                  </a:lnTo>
                  <a:lnTo>
                    <a:pt x="1969" y="398"/>
                  </a:lnTo>
                  <a:lnTo>
                    <a:pt x="1969" y="390"/>
                  </a:lnTo>
                  <a:lnTo>
                    <a:pt x="1969" y="382"/>
                  </a:lnTo>
                  <a:lnTo>
                    <a:pt x="1968" y="373"/>
                  </a:lnTo>
                  <a:lnTo>
                    <a:pt x="1967" y="365"/>
                  </a:lnTo>
                  <a:lnTo>
                    <a:pt x="1963" y="357"/>
                  </a:lnTo>
                  <a:lnTo>
                    <a:pt x="1942" y="315"/>
                  </a:lnTo>
                  <a:lnTo>
                    <a:pt x="1920" y="280"/>
                  </a:lnTo>
                  <a:lnTo>
                    <a:pt x="1899" y="245"/>
                  </a:lnTo>
                  <a:lnTo>
                    <a:pt x="1874" y="206"/>
                  </a:lnTo>
                  <a:lnTo>
                    <a:pt x="1852" y="170"/>
                  </a:lnTo>
                  <a:lnTo>
                    <a:pt x="1833" y="138"/>
                  </a:lnTo>
                  <a:lnTo>
                    <a:pt x="1815" y="106"/>
                  </a:lnTo>
                  <a:lnTo>
                    <a:pt x="1795" y="74"/>
                  </a:lnTo>
                  <a:lnTo>
                    <a:pt x="1790" y="84"/>
                  </a:lnTo>
                  <a:lnTo>
                    <a:pt x="1784" y="96"/>
                  </a:lnTo>
                  <a:lnTo>
                    <a:pt x="1779" y="105"/>
                  </a:lnTo>
                  <a:lnTo>
                    <a:pt x="1772" y="114"/>
                  </a:lnTo>
                  <a:lnTo>
                    <a:pt x="1764" y="122"/>
                  </a:lnTo>
                  <a:lnTo>
                    <a:pt x="1755" y="127"/>
                  </a:lnTo>
                  <a:lnTo>
                    <a:pt x="1745" y="132"/>
                  </a:lnTo>
                  <a:lnTo>
                    <a:pt x="1732" y="135"/>
                  </a:lnTo>
                  <a:lnTo>
                    <a:pt x="1735" y="148"/>
                  </a:lnTo>
                  <a:lnTo>
                    <a:pt x="1738" y="158"/>
                  </a:lnTo>
                  <a:lnTo>
                    <a:pt x="1740" y="168"/>
                  </a:lnTo>
                  <a:lnTo>
                    <a:pt x="1741" y="181"/>
                  </a:lnTo>
                  <a:lnTo>
                    <a:pt x="1741" y="187"/>
                  </a:lnTo>
                  <a:lnTo>
                    <a:pt x="1738" y="192"/>
                  </a:lnTo>
                  <a:lnTo>
                    <a:pt x="1733" y="196"/>
                  </a:lnTo>
                  <a:lnTo>
                    <a:pt x="1728" y="201"/>
                  </a:lnTo>
                  <a:lnTo>
                    <a:pt x="1714" y="207"/>
                  </a:lnTo>
                  <a:lnTo>
                    <a:pt x="1701" y="212"/>
                  </a:lnTo>
                  <a:lnTo>
                    <a:pt x="1695" y="216"/>
                  </a:lnTo>
                  <a:lnTo>
                    <a:pt x="1692" y="221"/>
                  </a:lnTo>
                  <a:lnTo>
                    <a:pt x="1689" y="227"/>
                  </a:lnTo>
                  <a:lnTo>
                    <a:pt x="1687" y="233"/>
                  </a:lnTo>
                  <a:lnTo>
                    <a:pt x="1684" y="238"/>
                  </a:lnTo>
                  <a:lnTo>
                    <a:pt x="1681" y="243"/>
                  </a:lnTo>
                  <a:lnTo>
                    <a:pt x="1679" y="245"/>
                  </a:lnTo>
                  <a:lnTo>
                    <a:pt x="1677" y="246"/>
                  </a:lnTo>
                  <a:lnTo>
                    <a:pt x="1675" y="247"/>
                  </a:lnTo>
                  <a:lnTo>
                    <a:pt x="1671" y="247"/>
                  </a:lnTo>
                  <a:lnTo>
                    <a:pt x="1665" y="247"/>
                  </a:lnTo>
                  <a:lnTo>
                    <a:pt x="1661" y="246"/>
                  </a:lnTo>
                  <a:lnTo>
                    <a:pt x="1656" y="245"/>
                  </a:lnTo>
                  <a:lnTo>
                    <a:pt x="1652" y="243"/>
                  </a:lnTo>
                  <a:lnTo>
                    <a:pt x="1644" y="238"/>
                  </a:lnTo>
                  <a:lnTo>
                    <a:pt x="1637" y="232"/>
                  </a:lnTo>
                  <a:lnTo>
                    <a:pt x="1632" y="224"/>
                  </a:lnTo>
                  <a:lnTo>
                    <a:pt x="1626" y="215"/>
                  </a:lnTo>
                  <a:lnTo>
                    <a:pt x="1621" y="204"/>
                  </a:lnTo>
                  <a:lnTo>
                    <a:pt x="1617" y="194"/>
                  </a:lnTo>
                  <a:lnTo>
                    <a:pt x="1612" y="185"/>
                  </a:lnTo>
                  <a:lnTo>
                    <a:pt x="1607" y="175"/>
                  </a:lnTo>
                  <a:lnTo>
                    <a:pt x="1602" y="166"/>
                  </a:lnTo>
                  <a:lnTo>
                    <a:pt x="1595" y="158"/>
                  </a:lnTo>
                  <a:lnTo>
                    <a:pt x="1590" y="151"/>
                  </a:lnTo>
                  <a:lnTo>
                    <a:pt x="1582" y="147"/>
                  </a:lnTo>
                  <a:lnTo>
                    <a:pt x="1577" y="144"/>
                  </a:lnTo>
                  <a:lnTo>
                    <a:pt x="1573" y="143"/>
                  </a:lnTo>
                  <a:lnTo>
                    <a:pt x="1567" y="142"/>
                  </a:lnTo>
                  <a:lnTo>
                    <a:pt x="1562" y="142"/>
                  </a:lnTo>
                  <a:lnTo>
                    <a:pt x="1554" y="142"/>
                  </a:lnTo>
                  <a:lnTo>
                    <a:pt x="1549" y="144"/>
                  </a:lnTo>
                  <a:lnTo>
                    <a:pt x="1543" y="148"/>
                  </a:lnTo>
                  <a:lnTo>
                    <a:pt x="1539" y="152"/>
                  </a:lnTo>
                  <a:lnTo>
                    <a:pt x="1531" y="164"/>
                  </a:lnTo>
                  <a:lnTo>
                    <a:pt x="1524" y="177"/>
                  </a:lnTo>
                  <a:lnTo>
                    <a:pt x="1516" y="190"/>
                  </a:lnTo>
                  <a:lnTo>
                    <a:pt x="1508" y="201"/>
                  </a:lnTo>
                  <a:lnTo>
                    <a:pt x="1504" y="206"/>
                  </a:lnTo>
                  <a:lnTo>
                    <a:pt x="1498" y="209"/>
                  </a:lnTo>
                  <a:lnTo>
                    <a:pt x="1492" y="211"/>
                  </a:lnTo>
                  <a:lnTo>
                    <a:pt x="1485" y="212"/>
                  </a:lnTo>
                  <a:lnTo>
                    <a:pt x="1480" y="212"/>
                  </a:lnTo>
                  <a:lnTo>
                    <a:pt x="1475" y="211"/>
                  </a:lnTo>
                  <a:lnTo>
                    <a:pt x="1471" y="209"/>
                  </a:lnTo>
                  <a:lnTo>
                    <a:pt x="1466" y="206"/>
                  </a:lnTo>
                  <a:lnTo>
                    <a:pt x="1463" y="202"/>
                  </a:lnTo>
                  <a:lnTo>
                    <a:pt x="1459" y="199"/>
                  </a:lnTo>
                  <a:lnTo>
                    <a:pt x="1457" y="194"/>
                  </a:lnTo>
                  <a:lnTo>
                    <a:pt x="1455" y="190"/>
                  </a:lnTo>
                  <a:lnTo>
                    <a:pt x="1450" y="179"/>
                  </a:lnTo>
                  <a:lnTo>
                    <a:pt x="1448" y="168"/>
                  </a:lnTo>
                  <a:lnTo>
                    <a:pt x="1447" y="157"/>
                  </a:lnTo>
                  <a:lnTo>
                    <a:pt x="1446" y="144"/>
                  </a:lnTo>
                  <a:lnTo>
                    <a:pt x="1419" y="144"/>
                  </a:lnTo>
                  <a:lnTo>
                    <a:pt x="1413" y="145"/>
                  </a:lnTo>
                  <a:lnTo>
                    <a:pt x="1408" y="147"/>
                  </a:lnTo>
                  <a:lnTo>
                    <a:pt x="1404" y="148"/>
                  </a:lnTo>
                  <a:lnTo>
                    <a:pt x="1400" y="150"/>
                  </a:lnTo>
                  <a:lnTo>
                    <a:pt x="1394" y="155"/>
                  </a:lnTo>
                  <a:lnTo>
                    <a:pt x="1387" y="161"/>
                  </a:lnTo>
                  <a:lnTo>
                    <a:pt x="1374" y="177"/>
                  </a:lnTo>
                  <a:lnTo>
                    <a:pt x="1362" y="194"/>
                  </a:lnTo>
                  <a:lnTo>
                    <a:pt x="1352" y="189"/>
                  </a:lnTo>
                  <a:lnTo>
                    <a:pt x="1343" y="184"/>
                  </a:lnTo>
                  <a:lnTo>
                    <a:pt x="1334" y="178"/>
                  </a:lnTo>
                  <a:lnTo>
                    <a:pt x="1325" y="174"/>
                  </a:lnTo>
                  <a:lnTo>
                    <a:pt x="1318" y="172"/>
                  </a:lnTo>
                  <a:lnTo>
                    <a:pt x="1311" y="170"/>
                  </a:lnTo>
                  <a:lnTo>
                    <a:pt x="1305" y="170"/>
                  </a:lnTo>
                  <a:lnTo>
                    <a:pt x="1298" y="170"/>
                  </a:lnTo>
                  <a:lnTo>
                    <a:pt x="1293" y="170"/>
                  </a:lnTo>
                  <a:lnTo>
                    <a:pt x="1286" y="170"/>
                  </a:lnTo>
                  <a:lnTo>
                    <a:pt x="1279" y="169"/>
                  </a:lnTo>
                  <a:lnTo>
                    <a:pt x="1272" y="167"/>
                  </a:lnTo>
                  <a:lnTo>
                    <a:pt x="1267" y="165"/>
                  </a:lnTo>
                  <a:lnTo>
                    <a:pt x="1261" y="161"/>
                  </a:lnTo>
                  <a:lnTo>
                    <a:pt x="1257" y="157"/>
                  </a:lnTo>
                  <a:lnTo>
                    <a:pt x="1252" y="153"/>
                  </a:lnTo>
                  <a:lnTo>
                    <a:pt x="1244" y="144"/>
                  </a:lnTo>
                  <a:lnTo>
                    <a:pt x="1237" y="134"/>
                  </a:lnTo>
                  <a:lnTo>
                    <a:pt x="1232" y="124"/>
                  </a:lnTo>
                  <a:lnTo>
                    <a:pt x="1224" y="115"/>
                  </a:lnTo>
                  <a:lnTo>
                    <a:pt x="1216" y="105"/>
                  </a:lnTo>
                  <a:lnTo>
                    <a:pt x="1206" y="97"/>
                  </a:lnTo>
                  <a:lnTo>
                    <a:pt x="1195" y="90"/>
                  </a:lnTo>
                  <a:lnTo>
                    <a:pt x="1186" y="84"/>
                  </a:lnTo>
                  <a:lnTo>
                    <a:pt x="1178" y="78"/>
                  </a:lnTo>
                  <a:lnTo>
                    <a:pt x="1172" y="70"/>
                  </a:lnTo>
                  <a:lnTo>
                    <a:pt x="1166" y="62"/>
                  </a:lnTo>
                  <a:lnTo>
                    <a:pt x="1161" y="54"/>
                  </a:lnTo>
                  <a:lnTo>
                    <a:pt x="1158" y="44"/>
                  </a:lnTo>
                  <a:lnTo>
                    <a:pt x="1157" y="32"/>
                  </a:lnTo>
                  <a:lnTo>
                    <a:pt x="1157" y="27"/>
                  </a:lnTo>
                  <a:lnTo>
                    <a:pt x="1157" y="21"/>
                  </a:lnTo>
                  <a:lnTo>
                    <a:pt x="1157" y="21"/>
                  </a:lnTo>
                  <a:lnTo>
                    <a:pt x="1147" y="20"/>
                  </a:lnTo>
                  <a:lnTo>
                    <a:pt x="1135" y="17"/>
                  </a:lnTo>
                  <a:lnTo>
                    <a:pt x="1124" y="14"/>
                  </a:lnTo>
                  <a:lnTo>
                    <a:pt x="1113" y="11"/>
                  </a:lnTo>
                  <a:lnTo>
                    <a:pt x="1101" y="7"/>
                  </a:lnTo>
                  <a:lnTo>
                    <a:pt x="1090" y="4"/>
                  </a:lnTo>
                  <a:lnTo>
                    <a:pt x="1079" y="2"/>
                  </a:lnTo>
                  <a:lnTo>
                    <a:pt x="1067" y="0"/>
                  </a:lnTo>
                  <a:lnTo>
                    <a:pt x="1057" y="2"/>
                  </a:lnTo>
                  <a:lnTo>
                    <a:pt x="1048" y="4"/>
                  </a:lnTo>
                  <a:lnTo>
                    <a:pt x="1040" y="7"/>
                  </a:lnTo>
                  <a:lnTo>
                    <a:pt x="1033" y="13"/>
                  </a:lnTo>
                  <a:lnTo>
                    <a:pt x="1019" y="24"/>
                  </a:lnTo>
                  <a:lnTo>
                    <a:pt x="1003" y="36"/>
                  </a:lnTo>
                  <a:lnTo>
                    <a:pt x="988" y="42"/>
                  </a:lnTo>
                  <a:lnTo>
                    <a:pt x="973" y="46"/>
                  </a:lnTo>
                  <a:lnTo>
                    <a:pt x="967" y="48"/>
                  </a:lnTo>
                  <a:lnTo>
                    <a:pt x="960" y="51"/>
                  </a:lnTo>
                  <a:lnTo>
                    <a:pt x="953" y="56"/>
                  </a:lnTo>
                  <a:lnTo>
                    <a:pt x="948" y="62"/>
                  </a:lnTo>
                  <a:lnTo>
                    <a:pt x="944" y="68"/>
                  </a:lnTo>
                  <a:lnTo>
                    <a:pt x="941" y="76"/>
                  </a:lnTo>
                  <a:lnTo>
                    <a:pt x="939" y="84"/>
                  </a:lnTo>
                  <a:lnTo>
                    <a:pt x="938" y="93"/>
                  </a:lnTo>
                  <a:lnTo>
                    <a:pt x="937" y="101"/>
                  </a:lnTo>
                  <a:lnTo>
                    <a:pt x="935" y="109"/>
                  </a:lnTo>
                  <a:lnTo>
                    <a:pt x="931" y="116"/>
                  </a:lnTo>
                  <a:lnTo>
                    <a:pt x="926" y="123"/>
                  </a:lnTo>
                  <a:lnTo>
                    <a:pt x="887" y="113"/>
                  </a:lnTo>
                  <a:lnTo>
                    <a:pt x="880" y="115"/>
                  </a:lnTo>
                  <a:lnTo>
                    <a:pt x="876" y="118"/>
                  </a:lnTo>
                  <a:lnTo>
                    <a:pt x="871" y="123"/>
                  </a:lnTo>
                  <a:lnTo>
                    <a:pt x="867" y="126"/>
                  </a:lnTo>
                  <a:lnTo>
                    <a:pt x="862" y="130"/>
                  </a:lnTo>
                  <a:lnTo>
                    <a:pt x="857" y="133"/>
                  </a:lnTo>
                  <a:lnTo>
                    <a:pt x="852" y="134"/>
                  </a:lnTo>
                  <a:lnTo>
                    <a:pt x="845" y="135"/>
                  </a:lnTo>
                  <a:lnTo>
                    <a:pt x="836" y="134"/>
                  </a:lnTo>
                  <a:lnTo>
                    <a:pt x="828" y="131"/>
                  </a:lnTo>
                  <a:lnTo>
                    <a:pt x="822" y="126"/>
                  </a:lnTo>
                  <a:lnTo>
                    <a:pt x="815" y="121"/>
                  </a:lnTo>
                  <a:lnTo>
                    <a:pt x="803" y="107"/>
                  </a:lnTo>
                  <a:lnTo>
                    <a:pt x="791" y="93"/>
                  </a:lnTo>
                  <a:lnTo>
                    <a:pt x="777" y="109"/>
                  </a:lnTo>
                  <a:lnTo>
                    <a:pt x="765" y="122"/>
                  </a:lnTo>
                  <a:lnTo>
                    <a:pt x="752" y="135"/>
                  </a:lnTo>
                  <a:lnTo>
                    <a:pt x="739" y="151"/>
                  </a:lnTo>
                  <a:lnTo>
                    <a:pt x="728" y="169"/>
                  </a:lnTo>
                  <a:lnTo>
                    <a:pt x="719" y="187"/>
                  </a:lnTo>
                  <a:lnTo>
                    <a:pt x="713" y="194"/>
                  </a:lnTo>
                  <a:lnTo>
                    <a:pt x="706" y="201"/>
                  </a:lnTo>
                  <a:lnTo>
                    <a:pt x="702" y="203"/>
                  </a:lnTo>
                  <a:lnTo>
                    <a:pt x="698" y="204"/>
                  </a:lnTo>
                  <a:lnTo>
                    <a:pt x="692" y="206"/>
                  </a:lnTo>
                  <a:lnTo>
                    <a:pt x="688" y="206"/>
                  </a:lnTo>
                  <a:lnTo>
                    <a:pt x="681" y="202"/>
                  </a:lnTo>
                  <a:lnTo>
                    <a:pt x="675" y="200"/>
                  </a:lnTo>
                  <a:lnTo>
                    <a:pt x="669" y="202"/>
                  </a:lnTo>
                  <a:lnTo>
                    <a:pt x="662" y="206"/>
                  </a:lnTo>
                  <a:lnTo>
                    <a:pt x="661" y="216"/>
                  </a:lnTo>
                  <a:lnTo>
                    <a:pt x="658" y="225"/>
                  </a:lnTo>
                  <a:lnTo>
                    <a:pt x="654" y="233"/>
                  </a:lnTo>
                  <a:lnTo>
                    <a:pt x="648" y="240"/>
                  </a:lnTo>
                  <a:lnTo>
                    <a:pt x="640" y="246"/>
                  </a:lnTo>
                  <a:lnTo>
                    <a:pt x="632" y="251"/>
                  </a:lnTo>
                  <a:lnTo>
                    <a:pt x="623" y="253"/>
                  </a:lnTo>
                  <a:lnTo>
                    <a:pt x="614" y="254"/>
                  </a:lnTo>
                  <a:lnTo>
                    <a:pt x="630" y="289"/>
                  </a:lnTo>
                  <a:lnTo>
                    <a:pt x="628" y="297"/>
                  </a:lnTo>
                  <a:lnTo>
                    <a:pt x="626" y="304"/>
                  </a:lnTo>
                  <a:lnTo>
                    <a:pt x="622" y="310"/>
                  </a:lnTo>
                  <a:lnTo>
                    <a:pt x="619" y="315"/>
                  </a:lnTo>
                  <a:lnTo>
                    <a:pt x="617" y="321"/>
                  </a:lnTo>
                  <a:lnTo>
                    <a:pt x="613" y="327"/>
                  </a:lnTo>
                  <a:lnTo>
                    <a:pt x="611" y="334"/>
                  </a:lnTo>
                  <a:lnTo>
                    <a:pt x="611" y="341"/>
                  </a:lnTo>
                  <a:lnTo>
                    <a:pt x="611" y="346"/>
                  </a:lnTo>
                  <a:lnTo>
                    <a:pt x="613" y="349"/>
                  </a:lnTo>
                  <a:lnTo>
                    <a:pt x="615" y="354"/>
                  </a:lnTo>
                  <a:lnTo>
                    <a:pt x="618" y="356"/>
                  </a:lnTo>
                  <a:lnTo>
                    <a:pt x="626" y="362"/>
                  </a:lnTo>
                  <a:lnTo>
                    <a:pt x="635" y="366"/>
                  </a:lnTo>
                  <a:lnTo>
                    <a:pt x="644" y="371"/>
                  </a:lnTo>
                  <a:lnTo>
                    <a:pt x="652" y="377"/>
                  </a:lnTo>
                  <a:lnTo>
                    <a:pt x="654" y="380"/>
                  </a:lnTo>
                  <a:lnTo>
                    <a:pt x="656" y="383"/>
                  </a:lnTo>
                  <a:lnTo>
                    <a:pt x="658" y="388"/>
                  </a:lnTo>
                  <a:lnTo>
                    <a:pt x="658" y="392"/>
                  </a:lnTo>
                  <a:lnTo>
                    <a:pt x="658" y="398"/>
                  </a:lnTo>
                  <a:lnTo>
                    <a:pt x="657" y="403"/>
                  </a:lnTo>
                  <a:lnTo>
                    <a:pt x="656" y="407"/>
                  </a:lnTo>
                  <a:lnTo>
                    <a:pt x="654" y="411"/>
                  </a:lnTo>
                  <a:lnTo>
                    <a:pt x="649" y="419"/>
                  </a:lnTo>
                  <a:lnTo>
                    <a:pt x="643" y="425"/>
                  </a:lnTo>
                  <a:lnTo>
                    <a:pt x="626" y="437"/>
                  </a:lnTo>
                  <a:lnTo>
                    <a:pt x="608" y="447"/>
                  </a:lnTo>
                  <a:lnTo>
                    <a:pt x="591" y="458"/>
                  </a:lnTo>
                  <a:lnTo>
                    <a:pt x="575" y="471"/>
                  </a:lnTo>
                  <a:lnTo>
                    <a:pt x="568" y="475"/>
                  </a:lnTo>
                  <a:lnTo>
                    <a:pt x="560" y="479"/>
                  </a:lnTo>
                  <a:lnTo>
                    <a:pt x="550" y="482"/>
                  </a:lnTo>
                  <a:lnTo>
                    <a:pt x="540" y="482"/>
                  </a:lnTo>
                  <a:lnTo>
                    <a:pt x="528" y="481"/>
                  </a:lnTo>
                  <a:lnTo>
                    <a:pt x="517" y="477"/>
                  </a:lnTo>
                  <a:lnTo>
                    <a:pt x="507" y="474"/>
                  </a:lnTo>
                  <a:lnTo>
                    <a:pt x="495" y="473"/>
                  </a:lnTo>
                  <a:lnTo>
                    <a:pt x="487" y="473"/>
                  </a:lnTo>
                  <a:lnTo>
                    <a:pt x="480" y="475"/>
                  </a:lnTo>
                  <a:lnTo>
                    <a:pt x="473" y="476"/>
                  </a:lnTo>
                  <a:lnTo>
                    <a:pt x="466" y="480"/>
                  </a:lnTo>
                  <a:lnTo>
                    <a:pt x="459" y="482"/>
                  </a:lnTo>
                  <a:lnTo>
                    <a:pt x="452" y="483"/>
                  </a:lnTo>
                  <a:lnTo>
                    <a:pt x="446" y="485"/>
                  </a:lnTo>
                  <a:lnTo>
                    <a:pt x="438" y="485"/>
                  </a:lnTo>
                  <a:lnTo>
                    <a:pt x="422" y="484"/>
                  </a:lnTo>
                  <a:lnTo>
                    <a:pt x="408" y="482"/>
                  </a:lnTo>
                  <a:lnTo>
                    <a:pt x="395" y="480"/>
                  </a:lnTo>
                  <a:lnTo>
                    <a:pt x="379" y="480"/>
                  </a:lnTo>
                  <a:lnTo>
                    <a:pt x="373" y="480"/>
                  </a:lnTo>
                  <a:lnTo>
                    <a:pt x="368" y="481"/>
                  </a:lnTo>
                  <a:lnTo>
                    <a:pt x="364" y="482"/>
                  </a:lnTo>
                  <a:lnTo>
                    <a:pt x="359" y="484"/>
                  </a:lnTo>
                  <a:lnTo>
                    <a:pt x="352" y="490"/>
                  </a:lnTo>
                  <a:lnTo>
                    <a:pt x="345" y="497"/>
                  </a:lnTo>
                  <a:lnTo>
                    <a:pt x="332" y="514"/>
                  </a:lnTo>
                  <a:lnTo>
                    <a:pt x="321" y="534"/>
                  </a:lnTo>
                  <a:lnTo>
                    <a:pt x="313" y="549"/>
                  </a:lnTo>
                  <a:lnTo>
                    <a:pt x="306" y="565"/>
                  </a:lnTo>
                  <a:lnTo>
                    <a:pt x="301" y="579"/>
                  </a:lnTo>
                  <a:lnTo>
                    <a:pt x="296" y="594"/>
                  </a:lnTo>
                  <a:lnTo>
                    <a:pt x="290" y="609"/>
                  </a:lnTo>
                  <a:lnTo>
                    <a:pt x="284" y="624"/>
                  </a:lnTo>
                  <a:lnTo>
                    <a:pt x="277" y="638"/>
                  </a:lnTo>
                  <a:lnTo>
                    <a:pt x="267" y="653"/>
                  </a:lnTo>
                  <a:lnTo>
                    <a:pt x="267" y="653"/>
                  </a:lnTo>
                  <a:lnTo>
                    <a:pt x="267" y="711"/>
                  </a:lnTo>
                  <a:lnTo>
                    <a:pt x="319" y="711"/>
                  </a:lnTo>
                  <a:lnTo>
                    <a:pt x="312" y="727"/>
                  </a:lnTo>
                  <a:lnTo>
                    <a:pt x="306" y="741"/>
                  </a:lnTo>
                  <a:lnTo>
                    <a:pt x="305" y="749"/>
                  </a:lnTo>
                  <a:lnTo>
                    <a:pt x="303" y="757"/>
                  </a:lnTo>
                  <a:lnTo>
                    <a:pt x="303" y="765"/>
                  </a:lnTo>
                  <a:lnTo>
                    <a:pt x="302" y="775"/>
                  </a:lnTo>
                  <a:lnTo>
                    <a:pt x="303" y="780"/>
                  </a:lnTo>
                  <a:lnTo>
                    <a:pt x="305" y="784"/>
                  </a:lnTo>
                  <a:lnTo>
                    <a:pt x="308" y="788"/>
                  </a:lnTo>
                  <a:lnTo>
                    <a:pt x="313" y="790"/>
                  </a:lnTo>
                  <a:lnTo>
                    <a:pt x="323" y="793"/>
                  </a:lnTo>
                  <a:lnTo>
                    <a:pt x="335" y="797"/>
                  </a:lnTo>
                  <a:lnTo>
                    <a:pt x="348" y="803"/>
                  </a:lnTo>
                  <a:lnTo>
                    <a:pt x="359" y="807"/>
                  </a:lnTo>
                  <a:lnTo>
                    <a:pt x="372" y="812"/>
                  </a:lnTo>
                  <a:lnTo>
                    <a:pt x="385" y="816"/>
                  </a:lnTo>
                  <a:lnTo>
                    <a:pt x="412" y="810"/>
                  </a:lnTo>
                  <a:lnTo>
                    <a:pt x="416" y="817"/>
                  </a:lnTo>
                  <a:lnTo>
                    <a:pt x="421" y="824"/>
                  </a:lnTo>
                  <a:lnTo>
                    <a:pt x="426" y="830"/>
                  </a:lnTo>
                  <a:lnTo>
                    <a:pt x="431" y="835"/>
                  </a:lnTo>
                  <a:lnTo>
                    <a:pt x="442" y="844"/>
                  </a:lnTo>
                  <a:lnTo>
                    <a:pt x="455" y="854"/>
                  </a:lnTo>
                  <a:lnTo>
                    <a:pt x="466" y="863"/>
                  </a:lnTo>
                  <a:lnTo>
                    <a:pt x="477" y="872"/>
                  </a:lnTo>
                  <a:lnTo>
                    <a:pt x="483" y="877"/>
                  </a:lnTo>
                  <a:lnTo>
                    <a:pt x="489" y="883"/>
                  </a:lnTo>
                  <a:lnTo>
                    <a:pt x="493" y="890"/>
                  </a:lnTo>
                  <a:lnTo>
                    <a:pt x="498" y="897"/>
                  </a:lnTo>
                  <a:lnTo>
                    <a:pt x="509" y="915"/>
                  </a:lnTo>
                  <a:lnTo>
                    <a:pt x="517" y="932"/>
                  </a:lnTo>
                  <a:lnTo>
                    <a:pt x="524" y="948"/>
                  </a:lnTo>
                  <a:lnTo>
                    <a:pt x="530" y="963"/>
                  </a:lnTo>
                  <a:lnTo>
                    <a:pt x="542" y="996"/>
                  </a:lnTo>
                  <a:lnTo>
                    <a:pt x="557" y="1033"/>
                  </a:lnTo>
                  <a:lnTo>
                    <a:pt x="561" y="1043"/>
                  </a:lnTo>
                  <a:lnTo>
                    <a:pt x="568" y="1053"/>
                  </a:lnTo>
                  <a:lnTo>
                    <a:pt x="575" y="1062"/>
                  </a:lnTo>
                  <a:lnTo>
                    <a:pt x="581" y="1071"/>
                  </a:lnTo>
                  <a:lnTo>
                    <a:pt x="588" y="1080"/>
                  </a:lnTo>
                  <a:lnTo>
                    <a:pt x="593" y="1089"/>
                  </a:lnTo>
                  <a:lnTo>
                    <a:pt x="595" y="1095"/>
                  </a:lnTo>
                  <a:lnTo>
                    <a:pt x="596" y="1100"/>
                  </a:lnTo>
                  <a:lnTo>
                    <a:pt x="597" y="1106"/>
                  </a:lnTo>
                  <a:lnTo>
                    <a:pt x="597" y="1112"/>
                  </a:lnTo>
                  <a:lnTo>
                    <a:pt x="597" y="1124"/>
                  </a:lnTo>
                  <a:lnTo>
                    <a:pt x="595" y="1134"/>
                  </a:lnTo>
                  <a:lnTo>
                    <a:pt x="594" y="1145"/>
                  </a:lnTo>
                  <a:lnTo>
                    <a:pt x="593" y="1156"/>
                  </a:lnTo>
                  <a:lnTo>
                    <a:pt x="593" y="1226"/>
                  </a:lnTo>
                  <a:lnTo>
                    <a:pt x="594" y="1234"/>
                  </a:lnTo>
                  <a:lnTo>
                    <a:pt x="595" y="1242"/>
                  </a:lnTo>
                  <a:lnTo>
                    <a:pt x="598" y="1249"/>
                  </a:lnTo>
                  <a:lnTo>
                    <a:pt x="602" y="1256"/>
                  </a:lnTo>
                  <a:lnTo>
                    <a:pt x="612" y="1267"/>
                  </a:lnTo>
                  <a:lnTo>
                    <a:pt x="622" y="1278"/>
                  </a:lnTo>
                  <a:lnTo>
                    <a:pt x="634" y="1290"/>
                  </a:lnTo>
                  <a:lnTo>
                    <a:pt x="643" y="1301"/>
                  </a:lnTo>
                  <a:lnTo>
                    <a:pt x="647" y="1308"/>
                  </a:lnTo>
                  <a:lnTo>
                    <a:pt x="649" y="1315"/>
                  </a:lnTo>
                  <a:lnTo>
                    <a:pt x="652" y="1323"/>
                  </a:lnTo>
                  <a:lnTo>
                    <a:pt x="653" y="1330"/>
                  </a:lnTo>
                  <a:lnTo>
                    <a:pt x="653" y="1358"/>
                  </a:lnTo>
                  <a:lnTo>
                    <a:pt x="654" y="1381"/>
                  </a:lnTo>
                  <a:lnTo>
                    <a:pt x="653" y="1394"/>
                  </a:lnTo>
                  <a:lnTo>
                    <a:pt x="651" y="1405"/>
                  </a:lnTo>
                  <a:lnTo>
                    <a:pt x="646" y="1417"/>
                  </a:lnTo>
                  <a:lnTo>
                    <a:pt x="639" y="1428"/>
                  </a:lnTo>
                  <a:lnTo>
                    <a:pt x="635" y="1434"/>
                  </a:lnTo>
                  <a:lnTo>
                    <a:pt x="629" y="1438"/>
                  </a:lnTo>
                  <a:lnTo>
                    <a:pt x="623" y="1443"/>
                  </a:lnTo>
                  <a:lnTo>
                    <a:pt x="618" y="1447"/>
                  </a:lnTo>
                  <a:lnTo>
                    <a:pt x="613" y="1452"/>
                  </a:lnTo>
                  <a:lnTo>
                    <a:pt x="608" y="1456"/>
                  </a:lnTo>
                  <a:lnTo>
                    <a:pt x="604" y="1462"/>
                  </a:lnTo>
                  <a:lnTo>
                    <a:pt x="601" y="1469"/>
                  </a:lnTo>
                  <a:lnTo>
                    <a:pt x="596" y="1490"/>
                  </a:lnTo>
                  <a:lnTo>
                    <a:pt x="594" y="1511"/>
                  </a:lnTo>
                  <a:lnTo>
                    <a:pt x="593" y="1520"/>
                  </a:lnTo>
                  <a:lnTo>
                    <a:pt x="589" y="1529"/>
                  </a:lnTo>
                  <a:lnTo>
                    <a:pt x="585" y="1538"/>
                  </a:lnTo>
                  <a:lnTo>
                    <a:pt x="578" y="1547"/>
                  </a:lnTo>
                  <a:lnTo>
                    <a:pt x="574" y="1550"/>
                  </a:lnTo>
                  <a:lnTo>
                    <a:pt x="569" y="1554"/>
                  </a:lnTo>
                  <a:lnTo>
                    <a:pt x="564" y="1557"/>
                  </a:lnTo>
                  <a:lnTo>
                    <a:pt x="559" y="1559"/>
                  </a:lnTo>
                  <a:lnTo>
                    <a:pt x="554" y="1562"/>
                  </a:lnTo>
                  <a:lnTo>
                    <a:pt x="549" y="1564"/>
                  </a:lnTo>
                  <a:lnTo>
                    <a:pt x="544" y="1567"/>
                  </a:lnTo>
                  <a:lnTo>
                    <a:pt x="540" y="1572"/>
                  </a:lnTo>
                  <a:lnTo>
                    <a:pt x="528" y="1586"/>
                  </a:lnTo>
                  <a:lnTo>
                    <a:pt x="518" y="1600"/>
                  </a:lnTo>
                  <a:lnTo>
                    <a:pt x="511" y="1606"/>
                  </a:lnTo>
                  <a:lnTo>
                    <a:pt x="506" y="1610"/>
                  </a:lnTo>
                  <a:lnTo>
                    <a:pt x="498" y="1613"/>
                  </a:lnTo>
                  <a:lnTo>
                    <a:pt x="489" y="1614"/>
                  </a:lnTo>
                  <a:lnTo>
                    <a:pt x="478" y="1610"/>
                  </a:lnTo>
                  <a:lnTo>
                    <a:pt x="469" y="1607"/>
                  </a:lnTo>
                  <a:lnTo>
                    <a:pt x="466" y="1608"/>
                  </a:lnTo>
                  <a:lnTo>
                    <a:pt x="464" y="1608"/>
                  </a:lnTo>
                  <a:lnTo>
                    <a:pt x="461" y="1610"/>
                  </a:lnTo>
                  <a:lnTo>
                    <a:pt x="459" y="1611"/>
                  </a:lnTo>
                  <a:lnTo>
                    <a:pt x="456" y="1616"/>
                  </a:lnTo>
                  <a:lnTo>
                    <a:pt x="453" y="1622"/>
                  </a:lnTo>
                  <a:lnTo>
                    <a:pt x="449" y="1634"/>
                  </a:lnTo>
                  <a:lnTo>
                    <a:pt x="443" y="1645"/>
                  </a:lnTo>
                  <a:lnTo>
                    <a:pt x="435" y="1654"/>
                  </a:lnTo>
                  <a:lnTo>
                    <a:pt x="427" y="1662"/>
                  </a:lnTo>
                  <a:lnTo>
                    <a:pt x="423" y="1666"/>
                  </a:lnTo>
                  <a:lnTo>
                    <a:pt x="421" y="1670"/>
                  </a:lnTo>
                  <a:lnTo>
                    <a:pt x="418" y="1676"/>
                  </a:lnTo>
                  <a:lnTo>
                    <a:pt x="418" y="1682"/>
                  </a:lnTo>
                  <a:lnTo>
                    <a:pt x="418" y="1684"/>
                  </a:lnTo>
                  <a:lnTo>
                    <a:pt x="419" y="1687"/>
                  </a:lnTo>
                  <a:lnTo>
                    <a:pt x="421" y="1690"/>
                  </a:lnTo>
                  <a:lnTo>
                    <a:pt x="423" y="1692"/>
                  </a:lnTo>
                  <a:lnTo>
                    <a:pt x="427" y="1695"/>
                  </a:lnTo>
                  <a:lnTo>
                    <a:pt x="431" y="1701"/>
                  </a:lnTo>
                  <a:lnTo>
                    <a:pt x="436" y="1711"/>
                  </a:lnTo>
                  <a:lnTo>
                    <a:pt x="440" y="1721"/>
                  </a:lnTo>
                  <a:lnTo>
                    <a:pt x="442" y="1731"/>
                  </a:lnTo>
                  <a:lnTo>
                    <a:pt x="444" y="1741"/>
                  </a:lnTo>
                  <a:lnTo>
                    <a:pt x="448" y="1751"/>
                  </a:lnTo>
                  <a:lnTo>
                    <a:pt x="451" y="1760"/>
                  </a:lnTo>
                  <a:lnTo>
                    <a:pt x="456" y="1769"/>
                  </a:lnTo>
                  <a:lnTo>
                    <a:pt x="463" y="1778"/>
                  </a:lnTo>
                  <a:lnTo>
                    <a:pt x="492" y="1805"/>
                  </a:lnTo>
                  <a:lnTo>
                    <a:pt x="519" y="1831"/>
                  </a:lnTo>
                  <a:lnTo>
                    <a:pt x="525" y="1838"/>
                  </a:lnTo>
                  <a:lnTo>
                    <a:pt x="530" y="1845"/>
                  </a:lnTo>
                  <a:lnTo>
                    <a:pt x="535" y="1852"/>
                  </a:lnTo>
                  <a:lnTo>
                    <a:pt x="538" y="1860"/>
                  </a:lnTo>
                  <a:lnTo>
                    <a:pt x="542" y="1867"/>
                  </a:lnTo>
                  <a:lnTo>
                    <a:pt x="544" y="1876"/>
                  </a:lnTo>
                  <a:lnTo>
                    <a:pt x="546" y="1886"/>
                  </a:lnTo>
                  <a:lnTo>
                    <a:pt x="546" y="1896"/>
                  </a:lnTo>
                  <a:lnTo>
                    <a:pt x="546" y="1961"/>
                  </a:lnTo>
                  <a:lnTo>
                    <a:pt x="546" y="1967"/>
                  </a:lnTo>
                  <a:lnTo>
                    <a:pt x="545" y="1972"/>
                  </a:lnTo>
                  <a:lnTo>
                    <a:pt x="543" y="1976"/>
                  </a:lnTo>
                  <a:lnTo>
                    <a:pt x="541" y="1981"/>
                  </a:lnTo>
                  <a:lnTo>
                    <a:pt x="535" y="1989"/>
                  </a:lnTo>
                  <a:lnTo>
                    <a:pt x="527" y="1994"/>
                  </a:lnTo>
                  <a:lnTo>
                    <a:pt x="518" y="1999"/>
                  </a:lnTo>
                  <a:lnTo>
                    <a:pt x="508" y="2003"/>
                  </a:lnTo>
                  <a:lnTo>
                    <a:pt x="498" y="2007"/>
                  </a:lnTo>
                  <a:lnTo>
                    <a:pt x="487" y="2009"/>
                  </a:lnTo>
                  <a:lnTo>
                    <a:pt x="487" y="2020"/>
                  </a:lnTo>
                  <a:lnTo>
                    <a:pt x="487" y="2031"/>
                  </a:lnTo>
                  <a:lnTo>
                    <a:pt x="487" y="2041"/>
                  </a:lnTo>
                  <a:lnTo>
                    <a:pt x="487" y="2052"/>
                  </a:lnTo>
                  <a:lnTo>
                    <a:pt x="487" y="2060"/>
                  </a:lnTo>
                  <a:lnTo>
                    <a:pt x="490" y="2068"/>
                  </a:lnTo>
                  <a:lnTo>
                    <a:pt x="493" y="2075"/>
                  </a:lnTo>
                  <a:lnTo>
                    <a:pt x="498" y="2082"/>
                  </a:lnTo>
                  <a:lnTo>
                    <a:pt x="508" y="2093"/>
                  </a:lnTo>
                  <a:lnTo>
                    <a:pt x="520" y="2103"/>
                  </a:lnTo>
                  <a:lnTo>
                    <a:pt x="532" y="2113"/>
                  </a:lnTo>
                  <a:lnTo>
                    <a:pt x="543" y="2125"/>
                  </a:lnTo>
                  <a:lnTo>
                    <a:pt x="546" y="2131"/>
                  </a:lnTo>
                  <a:lnTo>
                    <a:pt x="550" y="2138"/>
                  </a:lnTo>
                  <a:lnTo>
                    <a:pt x="552" y="2145"/>
                  </a:lnTo>
                  <a:lnTo>
                    <a:pt x="553" y="2154"/>
                  </a:lnTo>
                  <a:lnTo>
                    <a:pt x="552" y="2159"/>
                  </a:lnTo>
                  <a:lnTo>
                    <a:pt x="551" y="2163"/>
                  </a:lnTo>
                  <a:lnTo>
                    <a:pt x="549" y="2167"/>
                  </a:lnTo>
                  <a:lnTo>
                    <a:pt x="546" y="2170"/>
                  </a:lnTo>
                  <a:lnTo>
                    <a:pt x="542" y="2178"/>
                  </a:lnTo>
                  <a:lnTo>
                    <a:pt x="536" y="2186"/>
                  </a:lnTo>
                  <a:lnTo>
                    <a:pt x="532" y="2200"/>
                  </a:lnTo>
                  <a:lnTo>
                    <a:pt x="529" y="2214"/>
                  </a:lnTo>
                  <a:lnTo>
                    <a:pt x="527" y="2228"/>
                  </a:lnTo>
                  <a:lnTo>
                    <a:pt x="526" y="2240"/>
                  </a:lnTo>
                  <a:lnTo>
                    <a:pt x="527" y="2267"/>
                  </a:lnTo>
                  <a:lnTo>
                    <a:pt x="527" y="2297"/>
                  </a:lnTo>
                  <a:lnTo>
                    <a:pt x="528" y="2312"/>
                  </a:lnTo>
                  <a:lnTo>
                    <a:pt x="532" y="2325"/>
                  </a:lnTo>
                  <a:lnTo>
                    <a:pt x="535" y="2339"/>
                  </a:lnTo>
                  <a:lnTo>
                    <a:pt x="540" y="2351"/>
                  </a:lnTo>
                  <a:lnTo>
                    <a:pt x="545" y="2362"/>
                  </a:lnTo>
                  <a:lnTo>
                    <a:pt x="549" y="2376"/>
                  </a:lnTo>
                  <a:lnTo>
                    <a:pt x="552" y="2390"/>
                  </a:lnTo>
                  <a:lnTo>
                    <a:pt x="553" y="2404"/>
                  </a:lnTo>
                  <a:lnTo>
                    <a:pt x="552" y="2408"/>
                  </a:lnTo>
                  <a:lnTo>
                    <a:pt x="551" y="2412"/>
                  </a:lnTo>
                  <a:lnTo>
                    <a:pt x="550" y="2416"/>
                  </a:lnTo>
                  <a:lnTo>
                    <a:pt x="547" y="2418"/>
                  </a:lnTo>
                  <a:lnTo>
                    <a:pt x="544" y="2420"/>
                  </a:lnTo>
                  <a:lnTo>
                    <a:pt x="541" y="2423"/>
                  </a:lnTo>
                  <a:lnTo>
                    <a:pt x="537" y="2424"/>
                  </a:lnTo>
                  <a:lnTo>
                    <a:pt x="534" y="2424"/>
                  </a:lnTo>
                  <a:lnTo>
                    <a:pt x="526" y="2424"/>
                  </a:lnTo>
                  <a:lnTo>
                    <a:pt x="520" y="2421"/>
                  </a:lnTo>
                  <a:lnTo>
                    <a:pt x="515" y="2418"/>
                  </a:lnTo>
                  <a:lnTo>
                    <a:pt x="509" y="2416"/>
                  </a:lnTo>
                  <a:lnTo>
                    <a:pt x="503" y="2412"/>
                  </a:lnTo>
                  <a:lnTo>
                    <a:pt x="498" y="2409"/>
                  </a:lnTo>
                  <a:lnTo>
                    <a:pt x="492" y="2407"/>
                  </a:lnTo>
                  <a:lnTo>
                    <a:pt x="485" y="2404"/>
                  </a:lnTo>
                  <a:lnTo>
                    <a:pt x="468" y="2403"/>
                  </a:lnTo>
                  <a:lnTo>
                    <a:pt x="452" y="2404"/>
                  </a:lnTo>
                  <a:lnTo>
                    <a:pt x="446" y="2404"/>
                  </a:lnTo>
                  <a:lnTo>
                    <a:pt x="438" y="2404"/>
                  </a:lnTo>
                  <a:lnTo>
                    <a:pt x="430" y="2403"/>
                  </a:lnTo>
                  <a:lnTo>
                    <a:pt x="421" y="2401"/>
                  </a:lnTo>
                  <a:lnTo>
                    <a:pt x="414" y="2398"/>
                  </a:lnTo>
                  <a:lnTo>
                    <a:pt x="408" y="2394"/>
                  </a:lnTo>
                  <a:lnTo>
                    <a:pt x="402" y="2390"/>
                  </a:lnTo>
                  <a:lnTo>
                    <a:pt x="398" y="2386"/>
                  </a:lnTo>
                  <a:lnTo>
                    <a:pt x="392" y="2382"/>
                  </a:lnTo>
                  <a:lnTo>
                    <a:pt x="387" y="2378"/>
                  </a:lnTo>
                  <a:lnTo>
                    <a:pt x="380" y="2376"/>
                  </a:lnTo>
                  <a:lnTo>
                    <a:pt x="373" y="2376"/>
                  </a:lnTo>
                  <a:lnTo>
                    <a:pt x="368" y="2376"/>
                  </a:lnTo>
                  <a:lnTo>
                    <a:pt x="364" y="2377"/>
                  </a:lnTo>
                  <a:lnTo>
                    <a:pt x="361" y="2379"/>
                  </a:lnTo>
                  <a:lnTo>
                    <a:pt x="358" y="2383"/>
                  </a:lnTo>
                  <a:lnTo>
                    <a:pt x="354" y="2390"/>
                  </a:lnTo>
                  <a:lnTo>
                    <a:pt x="353" y="2400"/>
                  </a:lnTo>
                  <a:lnTo>
                    <a:pt x="350" y="2421"/>
                  </a:lnTo>
                  <a:lnTo>
                    <a:pt x="347" y="2443"/>
                  </a:lnTo>
                  <a:lnTo>
                    <a:pt x="341" y="2462"/>
                  </a:lnTo>
                  <a:lnTo>
                    <a:pt x="337" y="2479"/>
                  </a:lnTo>
                  <a:lnTo>
                    <a:pt x="330" y="2495"/>
                  </a:lnTo>
                  <a:lnTo>
                    <a:pt x="324" y="2510"/>
                  </a:lnTo>
                  <a:lnTo>
                    <a:pt x="316" y="2524"/>
                  </a:lnTo>
                  <a:lnTo>
                    <a:pt x="308" y="2539"/>
                  </a:lnTo>
                  <a:lnTo>
                    <a:pt x="298" y="2554"/>
                  </a:lnTo>
                  <a:lnTo>
                    <a:pt x="286" y="2569"/>
                  </a:lnTo>
                  <a:lnTo>
                    <a:pt x="264" y="2591"/>
                  </a:lnTo>
                  <a:lnTo>
                    <a:pt x="243" y="2612"/>
                  </a:lnTo>
                  <a:lnTo>
                    <a:pt x="233" y="2621"/>
                  </a:lnTo>
                  <a:lnTo>
                    <a:pt x="222" y="2631"/>
                  </a:lnTo>
                  <a:lnTo>
                    <a:pt x="212" y="2642"/>
                  </a:lnTo>
                  <a:lnTo>
                    <a:pt x="202" y="2655"/>
                  </a:lnTo>
                  <a:lnTo>
                    <a:pt x="185" y="2674"/>
                  </a:lnTo>
                  <a:lnTo>
                    <a:pt x="169" y="2691"/>
                  </a:lnTo>
                  <a:lnTo>
                    <a:pt x="161" y="2700"/>
                  </a:lnTo>
                  <a:lnTo>
                    <a:pt x="156" y="2709"/>
                  </a:lnTo>
                  <a:lnTo>
                    <a:pt x="154" y="2715"/>
                  </a:lnTo>
                  <a:lnTo>
                    <a:pt x="152" y="2719"/>
                  </a:lnTo>
                  <a:lnTo>
                    <a:pt x="151" y="2726"/>
                  </a:lnTo>
                  <a:lnTo>
                    <a:pt x="151" y="2733"/>
                  </a:lnTo>
                  <a:lnTo>
                    <a:pt x="151" y="2736"/>
                  </a:lnTo>
                  <a:lnTo>
                    <a:pt x="152" y="2740"/>
                  </a:lnTo>
                  <a:lnTo>
                    <a:pt x="154" y="2743"/>
                  </a:lnTo>
                  <a:lnTo>
                    <a:pt x="156" y="2747"/>
                  </a:lnTo>
                  <a:lnTo>
                    <a:pt x="161" y="2752"/>
                  </a:lnTo>
                  <a:lnTo>
                    <a:pt x="167" y="2758"/>
                  </a:lnTo>
                  <a:lnTo>
                    <a:pt x="173" y="2762"/>
                  </a:lnTo>
                  <a:lnTo>
                    <a:pt x="178" y="2768"/>
                  </a:lnTo>
                  <a:lnTo>
                    <a:pt x="180" y="2771"/>
                  </a:lnTo>
                  <a:lnTo>
                    <a:pt x="182" y="2775"/>
                  </a:lnTo>
                  <a:lnTo>
                    <a:pt x="183" y="2778"/>
                  </a:lnTo>
                  <a:lnTo>
                    <a:pt x="183" y="2783"/>
                  </a:lnTo>
                  <a:lnTo>
                    <a:pt x="183" y="2787"/>
                  </a:lnTo>
                  <a:lnTo>
                    <a:pt x="182" y="2792"/>
                  </a:lnTo>
                  <a:lnTo>
                    <a:pt x="180" y="2796"/>
                  </a:lnTo>
                  <a:lnTo>
                    <a:pt x="178" y="2800"/>
                  </a:lnTo>
                  <a:lnTo>
                    <a:pt x="173" y="2807"/>
                  </a:lnTo>
                  <a:lnTo>
                    <a:pt x="167" y="2812"/>
                  </a:lnTo>
                  <a:lnTo>
                    <a:pt x="159" y="2818"/>
                  </a:lnTo>
                  <a:lnTo>
                    <a:pt x="152" y="2824"/>
                  </a:lnTo>
                  <a:lnTo>
                    <a:pt x="144" y="2830"/>
                  </a:lnTo>
                  <a:lnTo>
                    <a:pt x="139" y="2838"/>
                  </a:lnTo>
                  <a:lnTo>
                    <a:pt x="135" y="2843"/>
                  </a:lnTo>
                  <a:lnTo>
                    <a:pt x="134" y="2848"/>
                  </a:lnTo>
                  <a:lnTo>
                    <a:pt x="133" y="2853"/>
                  </a:lnTo>
                  <a:lnTo>
                    <a:pt x="132" y="2858"/>
                  </a:lnTo>
                  <a:lnTo>
                    <a:pt x="131" y="2868"/>
                  </a:lnTo>
                  <a:lnTo>
                    <a:pt x="132" y="2878"/>
                  </a:lnTo>
                  <a:lnTo>
                    <a:pt x="132" y="2887"/>
                  </a:lnTo>
                  <a:lnTo>
                    <a:pt x="131" y="2897"/>
                  </a:lnTo>
                  <a:lnTo>
                    <a:pt x="129" y="2902"/>
                  </a:lnTo>
                  <a:lnTo>
                    <a:pt x="127" y="2906"/>
                  </a:lnTo>
                  <a:lnTo>
                    <a:pt x="125" y="2911"/>
                  </a:lnTo>
                  <a:lnTo>
                    <a:pt x="122" y="2915"/>
                  </a:lnTo>
                  <a:lnTo>
                    <a:pt x="118" y="2920"/>
                  </a:lnTo>
                  <a:lnTo>
                    <a:pt x="114" y="2923"/>
                  </a:lnTo>
                  <a:lnTo>
                    <a:pt x="109" y="2926"/>
                  </a:lnTo>
                  <a:lnTo>
                    <a:pt x="105" y="2929"/>
                  </a:lnTo>
                  <a:lnTo>
                    <a:pt x="94" y="2933"/>
                  </a:lnTo>
                  <a:lnTo>
                    <a:pt x="84" y="2937"/>
                  </a:lnTo>
                  <a:lnTo>
                    <a:pt x="75" y="2941"/>
                  </a:lnTo>
                  <a:lnTo>
                    <a:pt x="68" y="2947"/>
                  </a:lnTo>
                  <a:lnTo>
                    <a:pt x="65" y="2950"/>
                  </a:lnTo>
                  <a:lnTo>
                    <a:pt x="63" y="2954"/>
                  </a:lnTo>
                  <a:lnTo>
                    <a:pt x="62" y="2958"/>
                  </a:lnTo>
                  <a:lnTo>
                    <a:pt x="62" y="2964"/>
                  </a:lnTo>
                  <a:lnTo>
                    <a:pt x="63" y="2974"/>
                  </a:lnTo>
                  <a:lnTo>
                    <a:pt x="65" y="2984"/>
                  </a:lnTo>
                  <a:lnTo>
                    <a:pt x="69" y="2992"/>
                  </a:lnTo>
                  <a:lnTo>
                    <a:pt x="74" y="3000"/>
                  </a:lnTo>
                  <a:lnTo>
                    <a:pt x="79" y="3009"/>
                  </a:lnTo>
                  <a:lnTo>
                    <a:pt x="83" y="3017"/>
                  </a:lnTo>
                  <a:lnTo>
                    <a:pt x="85" y="3027"/>
                  </a:lnTo>
                  <a:lnTo>
                    <a:pt x="86" y="3038"/>
                  </a:lnTo>
                  <a:lnTo>
                    <a:pt x="86" y="3046"/>
                  </a:lnTo>
                  <a:lnTo>
                    <a:pt x="85" y="3054"/>
                  </a:lnTo>
                  <a:lnTo>
                    <a:pt x="82" y="3060"/>
                  </a:lnTo>
                  <a:lnTo>
                    <a:pt x="80" y="3066"/>
                  </a:lnTo>
                  <a:lnTo>
                    <a:pt x="75" y="3072"/>
                  </a:lnTo>
                  <a:lnTo>
                    <a:pt x="71" y="3077"/>
                  </a:lnTo>
                  <a:lnTo>
                    <a:pt x="65" y="3082"/>
                  </a:lnTo>
                  <a:lnTo>
                    <a:pt x="59" y="3086"/>
                  </a:lnTo>
                  <a:lnTo>
                    <a:pt x="47" y="3093"/>
                  </a:lnTo>
                  <a:lnTo>
                    <a:pt x="32" y="3099"/>
                  </a:lnTo>
                  <a:lnTo>
                    <a:pt x="16" y="3105"/>
                  </a:lnTo>
                  <a:lnTo>
                    <a:pt x="0" y="3109"/>
                  </a:lnTo>
                  <a:lnTo>
                    <a:pt x="0" y="3109"/>
                  </a:lnTo>
                  <a:lnTo>
                    <a:pt x="1" y="3116"/>
                  </a:lnTo>
                  <a:lnTo>
                    <a:pt x="4" y="3123"/>
                  </a:lnTo>
                  <a:lnTo>
                    <a:pt x="6" y="3129"/>
                  </a:lnTo>
                  <a:lnTo>
                    <a:pt x="9" y="3135"/>
                  </a:lnTo>
                  <a:lnTo>
                    <a:pt x="17" y="3146"/>
                  </a:lnTo>
                  <a:lnTo>
                    <a:pt x="25" y="3157"/>
                  </a:lnTo>
                  <a:lnTo>
                    <a:pt x="32" y="3167"/>
                  </a:lnTo>
                  <a:lnTo>
                    <a:pt x="39" y="3178"/>
                  </a:lnTo>
                  <a:lnTo>
                    <a:pt x="41" y="3184"/>
                  </a:lnTo>
                  <a:lnTo>
                    <a:pt x="43" y="3191"/>
                  </a:lnTo>
                  <a:lnTo>
                    <a:pt x="45" y="3197"/>
                  </a:lnTo>
                  <a:lnTo>
                    <a:pt x="45" y="3205"/>
                  </a:lnTo>
                  <a:lnTo>
                    <a:pt x="45" y="3211"/>
                  </a:lnTo>
                  <a:lnTo>
                    <a:pt x="42" y="3217"/>
                  </a:lnTo>
                  <a:lnTo>
                    <a:pt x="40" y="3222"/>
                  </a:lnTo>
                  <a:lnTo>
                    <a:pt x="37" y="3227"/>
                  </a:lnTo>
                  <a:lnTo>
                    <a:pt x="34" y="3233"/>
                  </a:lnTo>
                  <a:lnTo>
                    <a:pt x="31" y="3238"/>
                  </a:lnTo>
                  <a:lnTo>
                    <a:pt x="30" y="3244"/>
                  </a:lnTo>
                  <a:lnTo>
                    <a:pt x="29" y="3250"/>
                  </a:lnTo>
                  <a:lnTo>
                    <a:pt x="29" y="3254"/>
                  </a:lnTo>
                  <a:lnTo>
                    <a:pt x="30" y="3257"/>
                  </a:lnTo>
                  <a:lnTo>
                    <a:pt x="32" y="3260"/>
                  </a:lnTo>
                  <a:lnTo>
                    <a:pt x="33" y="3263"/>
                  </a:lnTo>
                  <a:lnTo>
                    <a:pt x="38" y="3268"/>
                  </a:lnTo>
                  <a:lnTo>
                    <a:pt x="43" y="3271"/>
                  </a:lnTo>
                  <a:lnTo>
                    <a:pt x="50" y="3276"/>
                  </a:lnTo>
                  <a:lnTo>
                    <a:pt x="56" y="3280"/>
                  </a:lnTo>
                  <a:lnTo>
                    <a:pt x="60" y="3285"/>
                  </a:lnTo>
                  <a:lnTo>
                    <a:pt x="64" y="3291"/>
                  </a:lnTo>
                  <a:lnTo>
                    <a:pt x="72" y="3308"/>
                  </a:lnTo>
                  <a:lnTo>
                    <a:pt x="81" y="3324"/>
                  </a:lnTo>
                  <a:lnTo>
                    <a:pt x="90" y="3338"/>
                  </a:lnTo>
                  <a:lnTo>
                    <a:pt x="98" y="3351"/>
                  </a:lnTo>
                  <a:lnTo>
                    <a:pt x="106" y="3365"/>
                  </a:lnTo>
                  <a:lnTo>
                    <a:pt x="112" y="3380"/>
                  </a:lnTo>
                  <a:lnTo>
                    <a:pt x="116" y="3388"/>
                  </a:lnTo>
                  <a:lnTo>
                    <a:pt x="117" y="3396"/>
                  </a:lnTo>
                  <a:lnTo>
                    <a:pt x="118" y="3405"/>
                  </a:lnTo>
                  <a:lnTo>
                    <a:pt x="119" y="3414"/>
                  </a:lnTo>
                  <a:lnTo>
                    <a:pt x="118" y="3419"/>
                  </a:lnTo>
                  <a:lnTo>
                    <a:pt x="117" y="3425"/>
                  </a:lnTo>
                  <a:lnTo>
                    <a:pt x="115" y="3430"/>
                  </a:lnTo>
                  <a:lnTo>
                    <a:pt x="112" y="3434"/>
                  </a:lnTo>
                  <a:lnTo>
                    <a:pt x="106" y="3442"/>
                  </a:lnTo>
                  <a:lnTo>
                    <a:pt x="100" y="3452"/>
                  </a:lnTo>
                  <a:lnTo>
                    <a:pt x="112" y="3504"/>
                  </a:lnTo>
                  <a:lnTo>
                    <a:pt x="110" y="3517"/>
                  </a:lnTo>
                  <a:lnTo>
                    <a:pt x="107" y="3528"/>
                  </a:lnTo>
                  <a:lnTo>
                    <a:pt x="103" y="3538"/>
                  </a:lnTo>
                  <a:lnTo>
                    <a:pt x="99" y="3549"/>
                  </a:lnTo>
                  <a:lnTo>
                    <a:pt x="90" y="3568"/>
                  </a:lnTo>
                  <a:lnTo>
                    <a:pt x="81" y="3591"/>
                  </a:lnTo>
                  <a:lnTo>
                    <a:pt x="106" y="3602"/>
                  </a:lnTo>
                  <a:lnTo>
                    <a:pt x="129" y="3614"/>
                  </a:lnTo>
                  <a:lnTo>
                    <a:pt x="135" y="3618"/>
                  </a:lnTo>
                  <a:lnTo>
                    <a:pt x="140" y="3622"/>
                  </a:lnTo>
                  <a:lnTo>
                    <a:pt x="144" y="3626"/>
                  </a:lnTo>
                  <a:lnTo>
                    <a:pt x="148" y="3630"/>
                  </a:lnTo>
                  <a:lnTo>
                    <a:pt x="150" y="3636"/>
                  </a:lnTo>
                  <a:lnTo>
                    <a:pt x="152" y="3641"/>
                  </a:lnTo>
                  <a:lnTo>
                    <a:pt x="153" y="3647"/>
                  </a:lnTo>
                  <a:lnTo>
                    <a:pt x="154" y="3654"/>
                  </a:lnTo>
                  <a:lnTo>
                    <a:pt x="154" y="3720"/>
                  </a:lnTo>
                  <a:lnTo>
                    <a:pt x="161" y="3732"/>
                  </a:lnTo>
                  <a:lnTo>
                    <a:pt x="170" y="3716"/>
                  </a:lnTo>
                  <a:lnTo>
                    <a:pt x="179" y="3702"/>
                  </a:lnTo>
                  <a:lnTo>
                    <a:pt x="188" y="3687"/>
                  </a:lnTo>
                  <a:lnTo>
                    <a:pt x="199" y="3674"/>
                  </a:lnTo>
                  <a:lnTo>
                    <a:pt x="204" y="3669"/>
                  </a:lnTo>
                  <a:lnTo>
                    <a:pt x="211" y="3664"/>
                  </a:lnTo>
                  <a:lnTo>
                    <a:pt x="217" y="3660"/>
                  </a:lnTo>
                  <a:lnTo>
                    <a:pt x="224" y="3655"/>
                  </a:lnTo>
                  <a:lnTo>
                    <a:pt x="230" y="3653"/>
                  </a:lnTo>
                  <a:lnTo>
                    <a:pt x="238" y="3651"/>
                  </a:lnTo>
                  <a:lnTo>
                    <a:pt x="246" y="3649"/>
                  </a:lnTo>
                  <a:lnTo>
                    <a:pt x="255" y="3648"/>
                  </a:lnTo>
                  <a:lnTo>
                    <a:pt x="268" y="3649"/>
                  </a:lnTo>
                  <a:lnTo>
                    <a:pt x="279" y="3651"/>
                  </a:lnTo>
                  <a:lnTo>
                    <a:pt x="289" y="3652"/>
                  </a:lnTo>
                  <a:lnTo>
                    <a:pt x="299" y="3654"/>
                  </a:lnTo>
                  <a:lnTo>
                    <a:pt x="319" y="3660"/>
                  </a:lnTo>
                  <a:lnTo>
                    <a:pt x="338" y="3666"/>
                  </a:lnTo>
                  <a:lnTo>
                    <a:pt x="356" y="3673"/>
                  </a:lnTo>
                  <a:lnTo>
                    <a:pt x="375" y="3679"/>
                  </a:lnTo>
                  <a:lnTo>
                    <a:pt x="385" y="3681"/>
                  </a:lnTo>
                  <a:lnTo>
                    <a:pt x="397" y="3682"/>
                  </a:lnTo>
                  <a:lnTo>
                    <a:pt x="407" y="3683"/>
                  </a:lnTo>
                  <a:lnTo>
                    <a:pt x="419" y="3683"/>
                  </a:lnTo>
                  <a:lnTo>
                    <a:pt x="440" y="3685"/>
                  </a:lnTo>
                  <a:lnTo>
                    <a:pt x="459" y="3686"/>
                  </a:lnTo>
                  <a:lnTo>
                    <a:pt x="467" y="3686"/>
                  </a:lnTo>
                  <a:lnTo>
                    <a:pt x="476" y="3683"/>
                  </a:lnTo>
                  <a:lnTo>
                    <a:pt x="484" y="3680"/>
                  </a:lnTo>
                  <a:lnTo>
                    <a:pt x="492" y="3674"/>
                  </a:lnTo>
                  <a:lnTo>
                    <a:pt x="499" y="3665"/>
                  </a:lnTo>
                  <a:lnTo>
                    <a:pt x="504" y="3656"/>
                  </a:lnTo>
                  <a:lnTo>
                    <a:pt x="508" y="3647"/>
                  </a:lnTo>
                  <a:lnTo>
                    <a:pt x="511" y="3637"/>
                  </a:lnTo>
                  <a:lnTo>
                    <a:pt x="513" y="3628"/>
                  </a:lnTo>
                  <a:lnTo>
                    <a:pt x="517" y="3618"/>
                  </a:lnTo>
                  <a:lnTo>
                    <a:pt x="521" y="3607"/>
                  </a:lnTo>
                  <a:lnTo>
                    <a:pt x="527" y="3597"/>
                  </a:lnTo>
                  <a:lnTo>
                    <a:pt x="536" y="3584"/>
                  </a:lnTo>
                  <a:lnTo>
                    <a:pt x="545" y="3571"/>
                  </a:lnTo>
                  <a:lnTo>
                    <a:pt x="552" y="3559"/>
                  </a:lnTo>
                  <a:lnTo>
                    <a:pt x="558" y="3545"/>
                  </a:lnTo>
                  <a:lnTo>
                    <a:pt x="563" y="3533"/>
                  </a:lnTo>
                  <a:lnTo>
                    <a:pt x="566" y="3519"/>
                  </a:lnTo>
                  <a:lnTo>
                    <a:pt x="568" y="3504"/>
                  </a:lnTo>
                  <a:lnTo>
                    <a:pt x="569" y="3487"/>
                  </a:lnTo>
                  <a:lnTo>
                    <a:pt x="570" y="3479"/>
                  </a:lnTo>
                  <a:lnTo>
                    <a:pt x="572" y="3473"/>
                  </a:lnTo>
                  <a:lnTo>
                    <a:pt x="576" y="3467"/>
                  </a:lnTo>
                  <a:lnTo>
                    <a:pt x="580" y="3461"/>
                  </a:lnTo>
                  <a:lnTo>
                    <a:pt x="593" y="3452"/>
                  </a:lnTo>
                  <a:lnTo>
                    <a:pt x="605" y="3444"/>
                  </a:lnTo>
                  <a:lnTo>
                    <a:pt x="619" y="3436"/>
                  </a:lnTo>
                  <a:lnTo>
                    <a:pt x="631" y="3427"/>
                  </a:lnTo>
                  <a:lnTo>
                    <a:pt x="636" y="3422"/>
                  </a:lnTo>
                  <a:lnTo>
                    <a:pt x="639" y="3416"/>
                  </a:lnTo>
                  <a:lnTo>
                    <a:pt x="641" y="3409"/>
                  </a:lnTo>
                  <a:lnTo>
                    <a:pt x="643" y="3401"/>
                  </a:lnTo>
                  <a:lnTo>
                    <a:pt x="636" y="3387"/>
                  </a:lnTo>
                  <a:lnTo>
                    <a:pt x="630" y="3372"/>
                  </a:lnTo>
                  <a:lnTo>
                    <a:pt x="630" y="3367"/>
                  </a:lnTo>
                  <a:lnTo>
                    <a:pt x="632" y="3363"/>
                  </a:lnTo>
                  <a:lnTo>
                    <a:pt x="635" y="3358"/>
                  </a:lnTo>
                  <a:lnTo>
                    <a:pt x="637" y="3355"/>
                  </a:lnTo>
                  <a:lnTo>
                    <a:pt x="644" y="3348"/>
                  </a:lnTo>
                  <a:lnTo>
                    <a:pt x="649" y="3340"/>
                  </a:lnTo>
                  <a:lnTo>
                    <a:pt x="655" y="3330"/>
                  </a:lnTo>
                  <a:lnTo>
                    <a:pt x="661" y="3321"/>
                  </a:lnTo>
                  <a:lnTo>
                    <a:pt x="666" y="3313"/>
                  </a:lnTo>
                  <a:lnTo>
                    <a:pt x="673" y="3306"/>
                  </a:lnTo>
                  <a:lnTo>
                    <a:pt x="680" y="3298"/>
                  </a:lnTo>
                  <a:lnTo>
                    <a:pt x="687" y="3293"/>
                  </a:lnTo>
                  <a:lnTo>
                    <a:pt x="695" y="3286"/>
                  </a:lnTo>
                  <a:lnTo>
                    <a:pt x="704" y="3279"/>
                  </a:lnTo>
                  <a:lnTo>
                    <a:pt x="721" y="3265"/>
                  </a:lnTo>
                  <a:lnTo>
                    <a:pt x="734" y="3251"/>
                  </a:lnTo>
                  <a:lnTo>
                    <a:pt x="748" y="3236"/>
                  </a:lnTo>
                  <a:lnTo>
                    <a:pt x="760" y="3222"/>
                  </a:lnTo>
                  <a:lnTo>
                    <a:pt x="767" y="3217"/>
                  </a:lnTo>
                  <a:lnTo>
                    <a:pt x="774" y="3210"/>
                  </a:lnTo>
                  <a:lnTo>
                    <a:pt x="781" y="3205"/>
                  </a:lnTo>
                  <a:lnTo>
                    <a:pt x="789" y="3201"/>
                  </a:lnTo>
                  <a:lnTo>
                    <a:pt x="797" y="3197"/>
                  </a:lnTo>
                  <a:lnTo>
                    <a:pt x="806" y="3194"/>
                  </a:lnTo>
                  <a:lnTo>
                    <a:pt x="816" y="3193"/>
                  </a:lnTo>
                  <a:lnTo>
                    <a:pt x="826" y="3192"/>
                  </a:lnTo>
                  <a:lnTo>
                    <a:pt x="833" y="3193"/>
                  </a:lnTo>
                  <a:lnTo>
                    <a:pt x="839" y="3194"/>
                  </a:lnTo>
                  <a:lnTo>
                    <a:pt x="844" y="3197"/>
                  </a:lnTo>
                  <a:lnTo>
                    <a:pt x="848" y="3201"/>
                  </a:lnTo>
                  <a:lnTo>
                    <a:pt x="852" y="3205"/>
                  </a:lnTo>
                  <a:lnTo>
                    <a:pt x="854" y="3210"/>
                  </a:lnTo>
                  <a:lnTo>
                    <a:pt x="858" y="3217"/>
                  </a:lnTo>
                  <a:lnTo>
                    <a:pt x="859" y="3222"/>
                  </a:lnTo>
                  <a:lnTo>
                    <a:pt x="865" y="3252"/>
                  </a:lnTo>
                  <a:lnTo>
                    <a:pt x="868" y="3282"/>
                  </a:lnTo>
                  <a:lnTo>
                    <a:pt x="886" y="3282"/>
                  </a:lnTo>
                  <a:lnTo>
                    <a:pt x="902" y="3281"/>
                  </a:lnTo>
                  <a:lnTo>
                    <a:pt x="917" y="3281"/>
                  </a:lnTo>
                  <a:lnTo>
                    <a:pt x="935" y="3282"/>
                  </a:lnTo>
                  <a:lnTo>
                    <a:pt x="939" y="3284"/>
                  </a:lnTo>
                  <a:lnTo>
                    <a:pt x="943" y="3286"/>
                  </a:lnTo>
                  <a:lnTo>
                    <a:pt x="945" y="3288"/>
                  </a:lnTo>
                  <a:lnTo>
                    <a:pt x="947" y="3291"/>
                  </a:lnTo>
                  <a:lnTo>
                    <a:pt x="951" y="3299"/>
                  </a:lnTo>
                  <a:lnTo>
                    <a:pt x="954" y="3307"/>
                  </a:lnTo>
                  <a:lnTo>
                    <a:pt x="962" y="3319"/>
                  </a:lnTo>
                  <a:lnTo>
                    <a:pt x="968" y="3330"/>
                  </a:lnTo>
                  <a:lnTo>
                    <a:pt x="972" y="3340"/>
                  </a:lnTo>
                  <a:lnTo>
                    <a:pt x="977" y="3351"/>
                  </a:lnTo>
                  <a:lnTo>
                    <a:pt x="985" y="3373"/>
                  </a:lnTo>
                  <a:lnTo>
                    <a:pt x="993" y="3398"/>
                  </a:lnTo>
                  <a:lnTo>
                    <a:pt x="997" y="3406"/>
                  </a:lnTo>
                  <a:lnTo>
                    <a:pt x="1003" y="3413"/>
                  </a:lnTo>
                  <a:lnTo>
                    <a:pt x="1008" y="3418"/>
                  </a:lnTo>
                  <a:lnTo>
                    <a:pt x="1014" y="3424"/>
                  </a:lnTo>
                  <a:lnTo>
                    <a:pt x="1020" y="3430"/>
                  </a:lnTo>
                  <a:lnTo>
                    <a:pt x="1024" y="3436"/>
                  </a:lnTo>
                  <a:lnTo>
                    <a:pt x="1028" y="3443"/>
                  </a:lnTo>
                  <a:lnTo>
                    <a:pt x="1029" y="3451"/>
                  </a:lnTo>
                  <a:lnTo>
                    <a:pt x="1028" y="3469"/>
                  </a:lnTo>
                  <a:lnTo>
                    <a:pt x="1027" y="3484"/>
                  </a:lnTo>
                  <a:lnTo>
                    <a:pt x="1025" y="3500"/>
                  </a:lnTo>
                  <a:lnTo>
                    <a:pt x="1025" y="3518"/>
                  </a:lnTo>
                  <a:lnTo>
                    <a:pt x="1025" y="3529"/>
                  </a:lnTo>
                  <a:lnTo>
                    <a:pt x="1027" y="3541"/>
                  </a:lnTo>
                  <a:lnTo>
                    <a:pt x="1029" y="3552"/>
                  </a:lnTo>
                  <a:lnTo>
                    <a:pt x="1032" y="3562"/>
                  </a:lnTo>
                  <a:lnTo>
                    <a:pt x="1039" y="3581"/>
                  </a:lnTo>
                  <a:lnTo>
                    <a:pt x="1048" y="3600"/>
                  </a:lnTo>
                  <a:lnTo>
                    <a:pt x="1058" y="3618"/>
                  </a:lnTo>
                  <a:lnTo>
                    <a:pt x="1069" y="3636"/>
                  </a:lnTo>
                  <a:lnTo>
                    <a:pt x="1080" y="3656"/>
                  </a:lnTo>
                  <a:lnTo>
                    <a:pt x="1090" y="3678"/>
                  </a:lnTo>
                  <a:lnTo>
                    <a:pt x="1090" y="3678"/>
                  </a:lnTo>
                  <a:lnTo>
                    <a:pt x="1096" y="3672"/>
                  </a:lnTo>
                  <a:lnTo>
                    <a:pt x="1100" y="3666"/>
                  </a:lnTo>
                  <a:lnTo>
                    <a:pt x="1103" y="3660"/>
                  </a:lnTo>
                  <a:lnTo>
                    <a:pt x="1105" y="3652"/>
                  </a:lnTo>
                  <a:lnTo>
                    <a:pt x="1107" y="3636"/>
                  </a:lnTo>
                  <a:lnTo>
                    <a:pt x="1109" y="3620"/>
                  </a:lnTo>
                  <a:lnTo>
                    <a:pt x="1113" y="3601"/>
                  </a:lnTo>
                  <a:lnTo>
                    <a:pt x="1117" y="3583"/>
                  </a:lnTo>
                  <a:lnTo>
                    <a:pt x="1122" y="3567"/>
                  </a:lnTo>
                  <a:lnTo>
                    <a:pt x="1127" y="3551"/>
                  </a:lnTo>
                  <a:lnTo>
                    <a:pt x="1139" y="3520"/>
                  </a:lnTo>
                  <a:lnTo>
                    <a:pt x="1150" y="3484"/>
                  </a:lnTo>
                  <a:lnTo>
                    <a:pt x="1155" y="3469"/>
                  </a:lnTo>
                  <a:lnTo>
                    <a:pt x="1157" y="3455"/>
                  </a:lnTo>
                  <a:lnTo>
                    <a:pt x="1159" y="3441"/>
                  </a:lnTo>
                  <a:lnTo>
                    <a:pt x="1160" y="3427"/>
                  </a:lnTo>
                  <a:lnTo>
                    <a:pt x="1163" y="3415"/>
                  </a:lnTo>
                  <a:lnTo>
                    <a:pt x="1166" y="3401"/>
                  </a:lnTo>
                  <a:lnTo>
                    <a:pt x="1168" y="3395"/>
                  </a:lnTo>
                  <a:lnTo>
                    <a:pt x="1172" y="3389"/>
                  </a:lnTo>
                  <a:lnTo>
                    <a:pt x="1175" y="3382"/>
                  </a:lnTo>
                  <a:lnTo>
                    <a:pt x="1180" y="3375"/>
                  </a:lnTo>
                  <a:lnTo>
                    <a:pt x="1186" y="3367"/>
                  </a:lnTo>
                  <a:lnTo>
                    <a:pt x="1195" y="3362"/>
                  </a:lnTo>
                  <a:lnTo>
                    <a:pt x="1204" y="3357"/>
                  </a:lnTo>
                  <a:lnTo>
                    <a:pt x="1214" y="3351"/>
                  </a:lnTo>
                  <a:lnTo>
                    <a:pt x="1221" y="3347"/>
                  </a:lnTo>
                  <a:lnTo>
                    <a:pt x="1228" y="3341"/>
                  </a:lnTo>
                  <a:lnTo>
                    <a:pt x="1231" y="3338"/>
                  </a:lnTo>
                  <a:lnTo>
                    <a:pt x="1233" y="3333"/>
                  </a:lnTo>
                  <a:lnTo>
                    <a:pt x="1234" y="3329"/>
                  </a:lnTo>
                  <a:lnTo>
                    <a:pt x="1234" y="3324"/>
                  </a:lnTo>
                  <a:lnTo>
                    <a:pt x="1233" y="3306"/>
                  </a:lnTo>
                  <a:lnTo>
                    <a:pt x="1232" y="3291"/>
                  </a:lnTo>
                  <a:lnTo>
                    <a:pt x="1232" y="3276"/>
                  </a:lnTo>
                  <a:lnTo>
                    <a:pt x="1233" y="3257"/>
                  </a:lnTo>
                  <a:lnTo>
                    <a:pt x="1240" y="3260"/>
                  </a:lnTo>
                  <a:lnTo>
                    <a:pt x="1246" y="3261"/>
                  </a:lnTo>
                  <a:lnTo>
                    <a:pt x="1253" y="3260"/>
                  </a:lnTo>
                  <a:lnTo>
                    <a:pt x="1260" y="3260"/>
                  </a:lnTo>
                  <a:lnTo>
                    <a:pt x="1272" y="3257"/>
                  </a:lnTo>
                  <a:lnTo>
                    <a:pt x="1287" y="3256"/>
                  </a:lnTo>
                  <a:lnTo>
                    <a:pt x="1300" y="3257"/>
                  </a:lnTo>
                  <a:lnTo>
                    <a:pt x="1310" y="3260"/>
                  </a:lnTo>
                  <a:lnTo>
                    <a:pt x="1320" y="3263"/>
                  </a:lnTo>
                  <a:lnTo>
                    <a:pt x="1329" y="3267"/>
                  </a:lnTo>
                  <a:lnTo>
                    <a:pt x="1347" y="3277"/>
                  </a:lnTo>
                  <a:lnTo>
                    <a:pt x="1369" y="3286"/>
                  </a:lnTo>
                  <a:lnTo>
                    <a:pt x="1394" y="3282"/>
                  </a:lnTo>
                  <a:lnTo>
                    <a:pt x="1391" y="3268"/>
                  </a:lnTo>
                  <a:lnTo>
                    <a:pt x="1390" y="3254"/>
                  </a:lnTo>
                  <a:lnTo>
                    <a:pt x="1391" y="3242"/>
                  </a:lnTo>
                  <a:lnTo>
                    <a:pt x="1391" y="3229"/>
                  </a:lnTo>
                  <a:lnTo>
                    <a:pt x="1394" y="3204"/>
                  </a:lnTo>
                  <a:lnTo>
                    <a:pt x="1395" y="3176"/>
                  </a:lnTo>
                  <a:lnTo>
                    <a:pt x="1403" y="3175"/>
                  </a:lnTo>
                  <a:lnTo>
                    <a:pt x="1411" y="3172"/>
                  </a:lnTo>
                  <a:lnTo>
                    <a:pt x="1416" y="3174"/>
                  </a:lnTo>
                  <a:lnTo>
                    <a:pt x="1423" y="3176"/>
                  </a:lnTo>
                  <a:lnTo>
                    <a:pt x="1428" y="3179"/>
                  </a:lnTo>
                  <a:lnTo>
                    <a:pt x="1433" y="3183"/>
                  </a:lnTo>
                  <a:lnTo>
                    <a:pt x="1438" y="3186"/>
                  </a:lnTo>
                  <a:lnTo>
                    <a:pt x="1443" y="3189"/>
                  </a:lnTo>
                  <a:lnTo>
                    <a:pt x="1449" y="3192"/>
                  </a:lnTo>
                  <a:lnTo>
                    <a:pt x="1456" y="3192"/>
                  </a:lnTo>
                  <a:lnTo>
                    <a:pt x="1464" y="3192"/>
                  </a:lnTo>
                  <a:lnTo>
                    <a:pt x="1472" y="3189"/>
                  </a:lnTo>
                  <a:lnTo>
                    <a:pt x="1479" y="3186"/>
                  </a:lnTo>
                  <a:lnTo>
                    <a:pt x="1484" y="3182"/>
                  </a:lnTo>
                  <a:lnTo>
                    <a:pt x="1496" y="3170"/>
                  </a:lnTo>
                  <a:lnTo>
                    <a:pt x="1506" y="3158"/>
                  </a:lnTo>
                  <a:lnTo>
                    <a:pt x="1516" y="3146"/>
                  </a:lnTo>
                  <a:lnTo>
                    <a:pt x="1527" y="3135"/>
                  </a:lnTo>
                  <a:lnTo>
                    <a:pt x="1533" y="3131"/>
                  </a:lnTo>
                  <a:lnTo>
                    <a:pt x="1540" y="3127"/>
                  </a:lnTo>
                  <a:lnTo>
                    <a:pt x="1548" y="3125"/>
                  </a:lnTo>
                  <a:lnTo>
                    <a:pt x="1556" y="3125"/>
                  </a:lnTo>
                  <a:lnTo>
                    <a:pt x="1562" y="3125"/>
                  </a:lnTo>
                  <a:lnTo>
                    <a:pt x="1568" y="3126"/>
                  </a:lnTo>
                  <a:lnTo>
                    <a:pt x="1574" y="3128"/>
                  </a:lnTo>
                  <a:lnTo>
                    <a:pt x="1578" y="3131"/>
                  </a:lnTo>
                  <a:lnTo>
                    <a:pt x="1583" y="3134"/>
                  </a:lnTo>
                  <a:lnTo>
                    <a:pt x="1587" y="3137"/>
                  </a:lnTo>
                  <a:lnTo>
                    <a:pt x="1591" y="3142"/>
                  </a:lnTo>
                  <a:lnTo>
                    <a:pt x="1595" y="3146"/>
                  </a:lnTo>
                  <a:lnTo>
                    <a:pt x="1601" y="3158"/>
                  </a:lnTo>
                  <a:lnTo>
                    <a:pt x="1605" y="3169"/>
                  </a:lnTo>
                  <a:lnTo>
                    <a:pt x="1610" y="3183"/>
                  </a:lnTo>
                  <a:lnTo>
                    <a:pt x="1613" y="3195"/>
                  </a:lnTo>
                  <a:lnTo>
                    <a:pt x="1618" y="3211"/>
                  </a:lnTo>
                  <a:lnTo>
                    <a:pt x="1622" y="3225"/>
                  </a:lnTo>
                  <a:lnTo>
                    <a:pt x="1627" y="3238"/>
                  </a:lnTo>
                  <a:lnTo>
                    <a:pt x="1633" y="3251"/>
                  </a:lnTo>
                  <a:lnTo>
                    <a:pt x="1644" y="3276"/>
                  </a:lnTo>
                  <a:lnTo>
                    <a:pt x="1655" y="3305"/>
                  </a:lnTo>
                  <a:lnTo>
                    <a:pt x="1662" y="3329"/>
                  </a:lnTo>
                  <a:lnTo>
                    <a:pt x="1669" y="3351"/>
                  </a:lnTo>
                  <a:lnTo>
                    <a:pt x="1672" y="3362"/>
                  </a:lnTo>
                  <a:lnTo>
                    <a:pt x="1678" y="3371"/>
                  </a:lnTo>
                  <a:lnTo>
                    <a:pt x="1685" y="3380"/>
                  </a:lnTo>
                  <a:lnTo>
                    <a:pt x="1694" y="3388"/>
                  </a:lnTo>
                  <a:lnTo>
                    <a:pt x="1712" y="3371"/>
                  </a:lnTo>
                  <a:lnTo>
                    <a:pt x="1729" y="3356"/>
                  </a:lnTo>
                  <a:lnTo>
                    <a:pt x="1738" y="3350"/>
                  </a:lnTo>
                  <a:lnTo>
                    <a:pt x="1748" y="3347"/>
                  </a:lnTo>
                  <a:lnTo>
                    <a:pt x="1758" y="3344"/>
                  </a:lnTo>
                  <a:lnTo>
                    <a:pt x="1771" y="3344"/>
                  </a:lnTo>
                  <a:lnTo>
                    <a:pt x="1784" y="3344"/>
                  </a:lnTo>
                  <a:lnTo>
                    <a:pt x="1797" y="3345"/>
                  </a:lnTo>
                  <a:lnTo>
                    <a:pt x="1808" y="3346"/>
                  </a:lnTo>
                  <a:lnTo>
                    <a:pt x="1822" y="3345"/>
                  </a:lnTo>
                  <a:lnTo>
                    <a:pt x="1822" y="3280"/>
                  </a:lnTo>
                  <a:lnTo>
                    <a:pt x="1829" y="3281"/>
                  </a:lnTo>
                  <a:lnTo>
                    <a:pt x="1834" y="3282"/>
                  </a:lnTo>
                  <a:lnTo>
                    <a:pt x="1840" y="3282"/>
                  </a:lnTo>
                  <a:lnTo>
                    <a:pt x="1846" y="3281"/>
                  </a:lnTo>
                  <a:lnTo>
                    <a:pt x="1858" y="3280"/>
                  </a:lnTo>
                  <a:lnTo>
                    <a:pt x="1871" y="3279"/>
                  </a:lnTo>
                  <a:lnTo>
                    <a:pt x="1876" y="3280"/>
                  </a:lnTo>
                  <a:lnTo>
                    <a:pt x="1882" y="3281"/>
                  </a:lnTo>
                  <a:lnTo>
                    <a:pt x="1885" y="3285"/>
                  </a:lnTo>
                  <a:lnTo>
                    <a:pt x="1890" y="3289"/>
                  </a:lnTo>
                  <a:lnTo>
                    <a:pt x="1895" y="3300"/>
                  </a:lnTo>
                  <a:lnTo>
                    <a:pt x="1900" y="3313"/>
                  </a:lnTo>
                  <a:lnTo>
                    <a:pt x="1905" y="3325"/>
                  </a:lnTo>
                  <a:lnTo>
                    <a:pt x="1910" y="3336"/>
                  </a:lnTo>
                  <a:lnTo>
                    <a:pt x="1914" y="3340"/>
                  </a:lnTo>
                  <a:lnTo>
                    <a:pt x="1917" y="3344"/>
                  </a:lnTo>
                  <a:lnTo>
                    <a:pt x="1923" y="3346"/>
                  </a:lnTo>
                  <a:lnTo>
                    <a:pt x="1928" y="3346"/>
                  </a:lnTo>
                  <a:lnTo>
                    <a:pt x="1938" y="3346"/>
                  </a:lnTo>
                  <a:lnTo>
                    <a:pt x="1948" y="3344"/>
                  </a:lnTo>
                  <a:lnTo>
                    <a:pt x="1957" y="3341"/>
                  </a:lnTo>
                  <a:lnTo>
                    <a:pt x="1967" y="3340"/>
                  </a:lnTo>
                  <a:lnTo>
                    <a:pt x="1971" y="3340"/>
                  </a:lnTo>
                  <a:lnTo>
                    <a:pt x="1976" y="3341"/>
                  </a:lnTo>
                  <a:lnTo>
                    <a:pt x="1980" y="3344"/>
                  </a:lnTo>
                  <a:lnTo>
                    <a:pt x="1984" y="3346"/>
                  </a:lnTo>
                  <a:lnTo>
                    <a:pt x="1989" y="3351"/>
                  </a:lnTo>
                  <a:lnTo>
                    <a:pt x="1995" y="3358"/>
                  </a:lnTo>
                  <a:lnTo>
                    <a:pt x="2000" y="3366"/>
                  </a:lnTo>
                  <a:lnTo>
                    <a:pt x="2005" y="3374"/>
                  </a:lnTo>
                  <a:lnTo>
                    <a:pt x="2011" y="3382"/>
                  </a:lnTo>
                  <a:lnTo>
                    <a:pt x="2019" y="3388"/>
                  </a:lnTo>
                  <a:lnTo>
                    <a:pt x="2055" y="3415"/>
                  </a:lnTo>
                  <a:lnTo>
                    <a:pt x="2088" y="3441"/>
                  </a:lnTo>
                  <a:lnTo>
                    <a:pt x="2103" y="3453"/>
                  </a:lnTo>
                  <a:lnTo>
                    <a:pt x="2119" y="3467"/>
                  </a:lnTo>
                  <a:lnTo>
                    <a:pt x="2133" y="3483"/>
                  </a:lnTo>
                  <a:lnTo>
                    <a:pt x="2150" y="3501"/>
                  </a:lnTo>
                  <a:lnTo>
                    <a:pt x="2150" y="3501"/>
                  </a:lnTo>
                  <a:lnTo>
                    <a:pt x="2146" y="3515"/>
                  </a:lnTo>
                  <a:lnTo>
                    <a:pt x="2144" y="3529"/>
                  </a:lnTo>
                  <a:lnTo>
                    <a:pt x="2145" y="3536"/>
                  </a:lnTo>
                  <a:lnTo>
                    <a:pt x="2147" y="3542"/>
                  </a:lnTo>
                  <a:lnTo>
                    <a:pt x="2151" y="3547"/>
                  </a:lnTo>
                  <a:lnTo>
                    <a:pt x="2156" y="3552"/>
                  </a:lnTo>
                  <a:lnTo>
                    <a:pt x="2161" y="3557"/>
                  </a:lnTo>
                  <a:lnTo>
                    <a:pt x="2164" y="3562"/>
                  </a:lnTo>
                  <a:lnTo>
                    <a:pt x="2167" y="3568"/>
                  </a:lnTo>
                  <a:lnTo>
                    <a:pt x="2170" y="3575"/>
                  </a:lnTo>
                  <a:lnTo>
                    <a:pt x="2170" y="3585"/>
                  </a:lnTo>
                  <a:lnTo>
                    <a:pt x="2168" y="3594"/>
                  </a:lnTo>
                  <a:lnTo>
                    <a:pt x="2167" y="3603"/>
                  </a:lnTo>
                  <a:lnTo>
                    <a:pt x="2166" y="3613"/>
                  </a:lnTo>
                  <a:lnTo>
                    <a:pt x="2166" y="3619"/>
                  </a:lnTo>
                  <a:lnTo>
                    <a:pt x="2168" y="3624"/>
                  </a:lnTo>
                  <a:lnTo>
                    <a:pt x="2171" y="3629"/>
                  </a:lnTo>
                  <a:lnTo>
                    <a:pt x="2173" y="3635"/>
                  </a:lnTo>
                  <a:lnTo>
                    <a:pt x="2179" y="3644"/>
                  </a:lnTo>
                  <a:lnTo>
                    <a:pt x="2182" y="3655"/>
                  </a:lnTo>
                  <a:lnTo>
                    <a:pt x="2192" y="3690"/>
                  </a:lnTo>
                  <a:lnTo>
                    <a:pt x="2202" y="3721"/>
                  </a:lnTo>
                  <a:lnTo>
                    <a:pt x="2208" y="3736"/>
                  </a:lnTo>
                  <a:lnTo>
                    <a:pt x="2215" y="3749"/>
                  </a:lnTo>
                  <a:lnTo>
                    <a:pt x="2224" y="3765"/>
                  </a:lnTo>
                  <a:lnTo>
                    <a:pt x="2234" y="3781"/>
                  </a:lnTo>
                  <a:lnTo>
                    <a:pt x="2238" y="3785"/>
                  </a:lnTo>
                  <a:lnTo>
                    <a:pt x="2243" y="3789"/>
                  </a:lnTo>
                  <a:lnTo>
                    <a:pt x="2248" y="3792"/>
                  </a:lnTo>
                  <a:lnTo>
                    <a:pt x="2253" y="3794"/>
                  </a:lnTo>
                  <a:lnTo>
                    <a:pt x="2259" y="3797"/>
                  </a:lnTo>
                  <a:lnTo>
                    <a:pt x="2265" y="3800"/>
                  </a:lnTo>
                  <a:lnTo>
                    <a:pt x="2269" y="3803"/>
                  </a:lnTo>
                  <a:lnTo>
                    <a:pt x="2273" y="3809"/>
                  </a:lnTo>
                  <a:lnTo>
                    <a:pt x="2283" y="3833"/>
                  </a:lnTo>
                  <a:lnTo>
                    <a:pt x="2291" y="3853"/>
                  </a:lnTo>
                  <a:lnTo>
                    <a:pt x="2299" y="3875"/>
                  </a:lnTo>
                  <a:lnTo>
                    <a:pt x="2308" y="3900"/>
                  </a:lnTo>
                  <a:lnTo>
                    <a:pt x="2311" y="3910"/>
                  </a:lnTo>
                  <a:lnTo>
                    <a:pt x="2312" y="3920"/>
                  </a:lnTo>
                  <a:lnTo>
                    <a:pt x="2315" y="3930"/>
                  </a:lnTo>
                  <a:lnTo>
                    <a:pt x="2316" y="3939"/>
                  </a:lnTo>
                  <a:lnTo>
                    <a:pt x="2317" y="3950"/>
                  </a:lnTo>
                  <a:lnTo>
                    <a:pt x="2319" y="3959"/>
                  </a:lnTo>
                  <a:lnTo>
                    <a:pt x="2324" y="3968"/>
                  </a:lnTo>
                  <a:lnTo>
                    <a:pt x="2330" y="3977"/>
                  </a:lnTo>
                  <a:lnTo>
                    <a:pt x="2342" y="3988"/>
                  </a:lnTo>
                  <a:lnTo>
                    <a:pt x="2353" y="3998"/>
                  </a:lnTo>
                  <a:lnTo>
                    <a:pt x="2364" y="4007"/>
                  </a:lnTo>
                  <a:lnTo>
                    <a:pt x="2375" y="4016"/>
                  </a:lnTo>
                  <a:lnTo>
                    <a:pt x="2386" y="4027"/>
                  </a:lnTo>
                  <a:lnTo>
                    <a:pt x="2395" y="4037"/>
                  </a:lnTo>
                  <a:lnTo>
                    <a:pt x="2400" y="4043"/>
                  </a:lnTo>
                  <a:lnTo>
                    <a:pt x="2403" y="4049"/>
                  </a:lnTo>
                  <a:lnTo>
                    <a:pt x="2407" y="4056"/>
                  </a:lnTo>
                  <a:lnTo>
                    <a:pt x="2411" y="4063"/>
                  </a:lnTo>
                  <a:lnTo>
                    <a:pt x="2403" y="4069"/>
                  </a:lnTo>
                  <a:lnTo>
                    <a:pt x="2395" y="4075"/>
                  </a:lnTo>
                  <a:lnTo>
                    <a:pt x="2388" y="4081"/>
                  </a:lnTo>
                  <a:lnTo>
                    <a:pt x="2383" y="4088"/>
                  </a:lnTo>
                  <a:lnTo>
                    <a:pt x="2378" y="4095"/>
                  </a:lnTo>
                  <a:lnTo>
                    <a:pt x="2375" y="4103"/>
                  </a:lnTo>
                  <a:lnTo>
                    <a:pt x="2372" y="4112"/>
                  </a:lnTo>
                  <a:lnTo>
                    <a:pt x="2372" y="4121"/>
                  </a:lnTo>
                  <a:lnTo>
                    <a:pt x="2372" y="4137"/>
                  </a:lnTo>
                  <a:lnTo>
                    <a:pt x="2373" y="4151"/>
                  </a:lnTo>
                  <a:lnTo>
                    <a:pt x="2376" y="4165"/>
                  </a:lnTo>
                  <a:lnTo>
                    <a:pt x="2378" y="4177"/>
                  </a:lnTo>
                  <a:lnTo>
                    <a:pt x="2383" y="4190"/>
                  </a:lnTo>
                  <a:lnTo>
                    <a:pt x="2388" y="4202"/>
                  </a:lnTo>
                  <a:lnTo>
                    <a:pt x="2395" y="4215"/>
                  </a:lnTo>
                  <a:lnTo>
                    <a:pt x="2404" y="4227"/>
                  </a:lnTo>
                  <a:lnTo>
                    <a:pt x="2409" y="4222"/>
                  </a:lnTo>
                  <a:lnTo>
                    <a:pt x="2413" y="4216"/>
                  </a:lnTo>
                  <a:lnTo>
                    <a:pt x="2418" y="4212"/>
                  </a:lnTo>
                  <a:lnTo>
                    <a:pt x="2423" y="4208"/>
                  </a:lnTo>
                  <a:lnTo>
                    <a:pt x="2429" y="4206"/>
                  </a:lnTo>
                  <a:lnTo>
                    <a:pt x="2435" y="4203"/>
                  </a:lnTo>
                  <a:lnTo>
                    <a:pt x="2441" y="4202"/>
                  </a:lnTo>
                  <a:lnTo>
                    <a:pt x="2449" y="4201"/>
                  </a:lnTo>
                  <a:lnTo>
                    <a:pt x="2458" y="4202"/>
                  </a:lnTo>
                  <a:lnTo>
                    <a:pt x="2467" y="4206"/>
                  </a:lnTo>
                  <a:lnTo>
                    <a:pt x="2475" y="4209"/>
                  </a:lnTo>
                  <a:lnTo>
                    <a:pt x="2482" y="4215"/>
                  </a:lnTo>
                  <a:lnTo>
                    <a:pt x="2497" y="4226"/>
                  </a:lnTo>
                  <a:lnTo>
                    <a:pt x="2513" y="4236"/>
                  </a:lnTo>
                  <a:lnTo>
                    <a:pt x="2531" y="4245"/>
                  </a:lnTo>
                  <a:lnTo>
                    <a:pt x="2547" y="4251"/>
                  </a:lnTo>
                  <a:lnTo>
                    <a:pt x="2564" y="4258"/>
                  </a:lnTo>
                  <a:lnTo>
                    <a:pt x="2581" y="4266"/>
                  </a:lnTo>
                  <a:lnTo>
                    <a:pt x="2599" y="4277"/>
                  </a:lnTo>
                  <a:lnTo>
                    <a:pt x="2615" y="4288"/>
                  </a:lnTo>
                  <a:lnTo>
                    <a:pt x="2623" y="4294"/>
                  </a:lnTo>
                  <a:lnTo>
                    <a:pt x="2632" y="4297"/>
                  </a:lnTo>
                  <a:lnTo>
                    <a:pt x="2641" y="4300"/>
                  </a:lnTo>
                  <a:lnTo>
                    <a:pt x="2651" y="4301"/>
                  </a:lnTo>
                  <a:lnTo>
                    <a:pt x="2658" y="4299"/>
                  </a:lnTo>
                  <a:lnTo>
                    <a:pt x="2665" y="4295"/>
                  </a:lnTo>
                  <a:lnTo>
                    <a:pt x="2663" y="4272"/>
                  </a:lnTo>
                  <a:lnTo>
                    <a:pt x="2663" y="4251"/>
                  </a:lnTo>
                  <a:lnTo>
                    <a:pt x="2665" y="4242"/>
                  </a:lnTo>
                  <a:lnTo>
                    <a:pt x="2668" y="4233"/>
                  </a:lnTo>
                  <a:lnTo>
                    <a:pt x="2670" y="4228"/>
                  </a:lnTo>
                  <a:lnTo>
                    <a:pt x="2673" y="4225"/>
                  </a:lnTo>
                  <a:lnTo>
                    <a:pt x="2676" y="4222"/>
                  </a:lnTo>
                  <a:lnTo>
                    <a:pt x="2680" y="4217"/>
                  </a:lnTo>
                  <a:lnTo>
                    <a:pt x="2683" y="4216"/>
                  </a:lnTo>
                  <a:lnTo>
                    <a:pt x="2686" y="4215"/>
                  </a:lnTo>
                  <a:lnTo>
                    <a:pt x="2689" y="4215"/>
                  </a:lnTo>
                  <a:lnTo>
                    <a:pt x="2693" y="4215"/>
                  </a:lnTo>
                  <a:lnTo>
                    <a:pt x="2700" y="4215"/>
                  </a:lnTo>
                  <a:lnTo>
                    <a:pt x="2706" y="4215"/>
                  </a:lnTo>
                  <a:lnTo>
                    <a:pt x="2719" y="4209"/>
                  </a:lnTo>
                  <a:lnTo>
                    <a:pt x="2731" y="4205"/>
                  </a:lnTo>
                  <a:lnTo>
                    <a:pt x="2742" y="4199"/>
                  </a:lnTo>
                  <a:lnTo>
                    <a:pt x="2753" y="4193"/>
                  </a:lnTo>
                  <a:lnTo>
                    <a:pt x="2763" y="4188"/>
                  </a:lnTo>
                  <a:lnTo>
                    <a:pt x="2773" y="4182"/>
                  </a:lnTo>
                  <a:lnTo>
                    <a:pt x="2786" y="4176"/>
                  </a:lnTo>
                  <a:lnTo>
                    <a:pt x="2799" y="4173"/>
                  </a:lnTo>
                  <a:lnTo>
                    <a:pt x="2804" y="4189"/>
                  </a:lnTo>
                  <a:lnTo>
                    <a:pt x="2808" y="4205"/>
                  </a:lnTo>
                  <a:lnTo>
                    <a:pt x="2815" y="4219"/>
                  </a:lnTo>
                  <a:lnTo>
                    <a:pt x="2823" y="4233"/>
                  </a:lnTo>
                  <a:lnTo>
                    <a:pt x="2828" y="4238"/>
                  </a:lnTo>
                  <a:lnTo>
                    <a:pt x="2833" y="4244"/>
                  </a:lnTo>
                  <a:lnTo>
                    <a:pt x="2838" y="4249"/>
                  </a:lnTo>
                  <a:lnTo>
                    <a:pt x="2845" y="4253"/>
                  </a:lnTo>
                  <a:lnTo>
                    <a:pt x="2850" y="4257"/>
                  </a:lnTo>
                  <a:lnTo>
                    <a:pt x="2857" y="4259"/>
                  </a:lnTo>
                  <a:lnTo>
                    <a:pt x="2865" y="4261"/>
                  </a:lnTo>
                  <a:lnTo>
                    <a:pt x="2873" y="4262"/>
                  </a:lnTo>
                  <a:lnTo>
                    <a:pt x="2880" y="4250"/>
                  </a:lnTo>
                  <a:lnTo>
                    <a:pt x="2880" y="4186"/>
                  </a:lnTo>
                  <a:lnTo>
                    <a:pt x="2880" y="4182"/>
                  </a:lnTo>
                  <a:lnTo>
                    <a:pt x="2881" y="4177"/>
                  </a:lnTo>
                  <a:lnTo>
                    <a:pt x="2883" y="4174"/>
                  </a:lnTo>
                  <a:lnTo>
                    <a:pt x="2885" y="4171"/>
                  </a:lnTo>
                  <a:lnTo>
                    <a:pt x="2888" y="4167"/>
                  </a:lnTo>
                  <a:lnTo>
                    <a:pt x="2891" y="4165"/>
                  </a:lnTo>
                  <a:lnTo>
                    <a:pt x="2895" y="4164"/>
                  </a:lnTo>
                  <a:lnTo>
                    <a:pt x="2899" y="4163"/>
                  </a:lnTo>
                  <a:lnTo>
                    <a:pt x="2905" y="4164"/>
                  </a:lnTo>
                  <a:lnTo>
                    <a:pt x="2910" y="4165"/>
                  </a:lnTo>
                  <a:lnTo>
                    <a:pt x="2915" y="4167"/>
                  </a:lnTo>
                  <a:lnTo>
                    <a:pt x="2919" y="4171"/>
                  </a:lnTo>
                  <a:lnTo>
                    <a:pt x="2927" y="4176"/>
                  </a:lnTo>
                  <a:lnTo>
                    <a:pt x="2938" y="4182"/>
                  </a:lnTo>
                  <a:lnTo>
                    <a:pt x="2962" y="4192"/>
                  </a:lnTo>
                  <a:lnTo>
                    <a:pt x="2984" y="4203"/>
                  </a:lnTo>
                  <a:lnTo>
                    <a:pt x="3003" y="4215"/>
                  </a:lnTo>
                  <a:lnTo>
                    <a:pt x="3021" y="4226"/>
                  </a:lnTo>
                  <a:lnTo>
                    <a:pt x="3041" y="4238"/>
                  </a:lnTo>
                  <a:lnTo>
                    <a:pt x="3060" y="4250"/>
                  </a:lnTo>
                  <a:lnTo>
                    <a:pt x="3080" y="4261"/>
                  </a:lnTo>
                  <a:lnTo>
                    <a:pt x="3105" y="4272"/>
                  </a:lnTo>
                  <a:lnTo>
                    <a:pt x="3105" y="4272"/>
                  </a:lnTo>
                  <a:lnTo>
                    <a:pt x="3110" y="4262"/>
                  </a:lnTo>
                  <a:lnTo>
                    <a:pt x="3115" y="4254"/>
                  </a:lnTo>
                  <a:lnTo>
                    <a:pt x="3118" y="4251"/>
                  </a:lnTo>
                  <a:lnTo>
                    <a:pt x="3119" y="4246"/>
                  </a:lnTo>
                  <a:lnTo>
                    <a:pt x="3120" y="4242"/>
                  </a:lnTo>
                  <a:lnTo>
                    <a:pt x="3121" y="4236"/>
                  </a:lnTo>
                  <a:lnTo>
                    <a:pt x="3121" y="4198"/>
                  </a:lnTo>
                  <a:lnTo>
                    <a:pt x="3138" y="4195"/>
                  </a:lnTo>
                  <a:lnTo>
                    <a:pt x="3155" y="4194"/>
                  </a:lnTo>
                  <a:lnTo>
                    <a:pt x="3171" y="4194"/>
                  </a:lnTo>
                  <a:lnTo>
                    <a:pt x="3189" y="4195"/>
                  </a:lnTo>
                  <a:lnTo>
                    <a:pt x="3214" y="4193"/>
                  </a:lnTo>
                  <a:lnTo>
                    <a:pt x="3237" y="4191"/>
                  </a:lnTo>
                  <a:lnTo>
                    <a:pt x="3248" y="4191"/>
                  </a:lnTo>
                  <a:lnTo>
                    <a:pt x="3258" y="4192"/>
                  </a:lnTo>
                  <a:lnTo>
                    <a:pt x="3269" y="4194"/>
                  </a:lnTo>
                  <a:lnTo>
                    <a:pt x="3282" y="4198"/>
                  </a:lnTo>
                  <a:lnTo>
                    <a:pt x="3285" y="4200"/>
                  </a:lnTo>
                  <a:lnTo>
                    <a:pt x="3289" y="4202"/>
                  </a:lnTo>
                  <a:lnTo>
                    <a:pt x="3291" y="4206"/>
                  </a:lnTo>
                  <a:lnTo>
                    <a:pt x="3293" y="4209"/>
                  </a:lnTo>
                  <a:lnTo>
                    <a:pt x="3297" y="4216"/>
                  </a:lnTo>
                  <a:lnTo>
                    <a:pt x="3298" y="4224"/>
                  </a:lnTo>
                  <a:lnTo>
                    <a:pt x="3299" y="4241"/>
                  </a:lnTo>
                  <a:lnTo>
                    <a:pt x="3301" y="4259"/>
                  </a:lnTo>
                  <a:lnTo>
                    <a:pt x="3303" y="4271"/>
                  </a:lnTo>
                  <a:lnTo>
                    <a:pt x="3307" y="4282"/>
                  </a:lnTo>
                  <a:lnTo>
                    <a:pt x="3311" y="4292"/>
                  </a:lnTo>
                  <a:lnTo>
                    <a:pt x="3317" y="4302"/>
                  </a:lnTo>
                  <a:lnTo>
                    <a:pt x="3324" y="4310"/>
                  </a:lnTo>
                  <a:lnTo>
                    <a:pt x="3332" y="4317"/>
                  </a:lnTo>
                  <a:lnTo>
                    <a:pt x="3341" y="4322"/>
                  </a:lnTo>
                  <a:lnTo>
                    <a:pt x="3352" y="4327"/>
                  </a:lnTo>
                  <a:lnTo>
                    <a:pt x="3357" y="4317"/>
                  </a:lnTo>
                  <a:lnTo>
                    <a:pt x="3361" y="4308"/>
                  </a:lnTo>
                  <a:lnTo>
                    <a:pt x="3367" y="4300"/>
                  </a:lnTo>
                  <a:lnTo>
                    <a:pt x="3375" y="4292"/>
                  </a:lnTo>
                  <a:lnTo>
                    <a:pt x="3439" y="4292"/>
                  </a:lnTo>
                  <a:lnTo>
                    <a:pt x="3597" y="4217"/>
                  </a:lnTo>
                  <a:lnTo>
                    <a:pt x="3599" y="4224"/>
                  </a:lnTo>
                  <a:lnTo>
                    <a:pt x="3604" y="4228"/>
                  </a:lnTo>
                  <a:lnTo>
                    <a:pt x="3607" y="4234"/>
                  </a:lnTo>
                  <a:lnTo>
                    <a:pt x="3612" y="4237"/>
                  </a:lnTo>
                  <a:lnTo>
                    <a:pt x="3617" y="4242"/>
                  </a:lnTo>
                  <a:lnTo>
                    <a:pt x="3622" y="4244"/>
                  </a:lnTo>
                  <a:lnTo>
                    <a:pt x="3629" y="4245"/>
                  </a:lnTo>
                  <a:lnTo>
                    <a:pt x="3635" y="4246"/>
                  </a:lnTo>
                  <a:lnTo>
                    <a:pt x="3644" y="4245"/>
                  </a:lnTo>
                  <a:lnTo>
                    <a:pt x="3653" y="4243"/>
                  </a:lnTo>
                  <a:lnTo>
                    <a:pt x="3661" y="4238"/>
                  </a:lnTo>
                  <a:lnTo>
                    <a:pt x="3668" y="4234"/>
                  </a:lnTo>
                  <a:lnTo>
                    <a:pt x="3682" y="4222"/>
                  </a:lnTo>
                  <a:lnTo>
                    <a:pt x="3697" y="4208"/>
                  </a:lnTo>
                  <a:lnTo>
                    <a:pt x="3703" y="4223"/>
                  </a:lnTo>
                  <a:lnTo>
                    <a:pt x="3709" y="4236"/>
                  </a:lnTo>
                  <a:lnTo>
                    <a:pt x="3712" y="4250"/>
                  </a:lnTo>
                  <a:lnTo>
                    <a:pt x="3715" y="4263"/>
                  </a:lnTo>
                  <a:lnTo>
                    <a:pt x="3717" y="4277"/>
                  </a:lnTo>
                  <a:lnTo>
                    <a:pt x="3719" y="4291"/>
                  </a:lnTo>
                  <a:lnTo>
                    <a:pt x="3723" y="4305"/>
                  </a:lnTo>
                  <a:lnTo>
                    <a:pt x="3728" y="4320"/>
                  </a:lnTo>
                  <a:lnTo>
                    <a:pt x="3734" y="4330"/>
                  </a:lnTo>
                  <a:lnTo>
                    <a:pt x="3740" y="4338"/>
                  </a:lnTo>
                  <a:lnTo>
                    <a:pt x="3747" y="4344"/>
                  </a:lnTo>
                  <a:lnTo>
                    <a:pt x="3757" y="4348"/>
                  </a:lnTo>
                  <a:lnTo>
                    <a:pt x="3767" y="4352"/>
                  </a:lnTo>
                  <a:lnTo>
                    <a:pt x="3777" y="4354"/>
                  </a:lnTo>
                  <a:lnTo>
                    <a:pt x="3787" y="4355"/>
                  </a:lnTo>
                  <a:lnTo>
                    <a:pt x="3798" y="4355"/>
                  </a:lnTo>
                  <a:lnTo>
                    <a:pt x="3805" y="4355"/>
                  </a:lnTo>
                  <a:lnTo>
                    <a:pt x="3810" y="4353"/>
                  </a:lnTo>
                  <a:lnTo>
                    <a:pt x="3814" y="4350"/>
                  </a:lnTo>
                  <a:lnTo>
                    <a:pt x="3818" y="4346"/>
                  </a:lnTo>
                  <a:lnTo>
                    <a:pt x="3822" y="4343"/>
                  </a:lnTo>
                  <a:lnTo>
                    <a:pt x="3827" y="4339"/>
                  </a:lnTo>
                  <a:lnTo>
                    <a:pt x="3831" y="4337"/>
                  </a:lnTo>
                  <a:lnTo>
                    <a:pt x="3837" y="4336"/>
                  </a:lnTo>
                  <a:lnTo>
                    <a:pt x="3848" y="4337"/>
                  </a:lnTo>
                  <a:lnTo>
                    <a:pt x="3860" y="4339"/>
                  </a:lnTo>
                  <a:lnTo>
                    <a:pt x="3869" y="4342"/>
                  </a:lnTo>
                  <a:lnTo>
                    <a:pt x="3878" y="4345"/>
                  </a:lnTo>
                  <a:lnTo>
                    <a:pt x="3887" y="4348"/>
                  </a:lnTo>
                  <a:lnTo>
                    <a:pt x="3896" y="4352"/>
                  </a:lnTo>
                  <a:lnTo>
                    <a:pt x="3906" y="4354"/>
                  </a:lnTo>
                  <a:lnTo>
                    <a:pt x="3917" y="4355"/>
                  </a:lnTo>
                  <a:lnTo>
                    <a:pt x="3933" y="4356"/>
                  </a:lnTo>
                  <a:lnTo>
                    <a:pt x="3948" y="4359"/>
                  </a:lnTo>
                  <a:lnTo>
                    <a:pt x="3962" y="4361"/>
                  </a:lnTo>
                  <a:lnTo>
                    <a:pt x="3975" y="4365"/>
                  </a:lnTo>
                  <a:lnTo>
                    <a:pt x="3982" y="4368"/>
                  </a:lnTo>
                  <a:lnTo>
                    <a:pt x="3988" y="4370"/>
                  </a:lnTo>
                  <a:lnTo>
                    <a:pt x="3992" y="4374"/>
                  </a:lnTo>
                  <a:lnTo>
                    <a:pt x="3998" y="4378"/>
                  </a:lnTo>
                  <a:lnTo>
                    <a:pt x="4001" y="4382"/>
                  </a:lnTo>
                  <a:lnTo>
                    <a:pt x="4006" y="4388"/>
                  </a:lnTo>
                  <a:lnTo>
                    <a:pt x="4008" y="4394"/>
                  </a:lnTo>
                  <a:lnTo>
                    <a:pt x="4011" y="4400"/>
                  </a:lnTo>
                  <a:lnTo>
                    <a:pt x="4013" y="4411"/>
                  </a:lnTo>
                  <a:lnTo>
                    <a:pt x="4014" y="4421"/>
                  </a:lnTo>
                  <a:lnTo>
                    <a:pt x="4015" y="4425"/>
                  </a:lnTo>
                  <a:lnTo>
                    <a:pt x="4016" y="4430"/>
                  </a:lnTo>
                  <a:lnTo>
                    <a:pt x="4018" y="4434"/>
                  </a:lnTo>
                  <a:lnTo>
                    <a:pt x="4020" y="4439"/>
                  </a:lnTo>
                  <a:lnTo>
                    <a:pt x="4024" y="4444"/>
                  </a:lnTo>
                  <a:lnTo>
                    <a:pt x="4027" y="4446"/>
                  </a:lnTo>
                  <a:lnTo>
                    <a:pt x="4031" y="4449"/>
                  </a:lnTo>
                  <a:lnTo>
                    <a:pt x="4035" y="4451"/>
                  </a:lnTo>
                  <a:lnTo>
                    <a:pt x="4043" y="4454"/>
                  </a:lnTo>
                  <a:lnTo>
                    <a:pt x="4052" y="4456"/>
                  </a:lnTo>
                  <a:lnTo>
                    <a:pt x="4060" y="4458"/>
                  </a:lnTo>
                  <a:lnTo>
                    <a:pt x="4069" y="4462"/>
                  </a:lnTo>
                  <a:lnTo>
                    <a:pt x="4077" y="4465"/>
                  </a:lnTo>
                  <a:lnTo>
                    <a:pt x="4085" y="4472"/>
                  </a:lnTo>
                  <a:lnTo>
                    <a:pt x="4096" y="4484"/>
                  </a:lnTo>
                  <a:lnTo>
                    <a:pt x="4107" y="4497"/>
                  </a:lnTo>
                  <a:lnTo>
                    <a:pt x="4112" y="4502"/>
                  </a:lnTo>
                  <a:lnTo>
                    <a:pt x="4118" y="4506"/>
                  </a:lnTo>
                  <a:lnTo>
                    <a:pt x="4125" y="4509"/>
                  </a:lnTo>
                  <a:lnTo>
                    <a:pt x="4133" y="4510"/>
                  </a:lnTo>
                  <a:lnTo>
                    <a:pt x="4144" y="4509"/>
                  </a:lnTo>
                  <a:lnTo>
                    <a:pt x="4154" y="4508"/>
                  </a:lnTo>
                  <a:lnTo>
                    <a:pt x="4163" y="4505"/>
                  </a:lnTo>
                  <a:lnTo>
                    <a:pt x="4172" y="4500"/>
                  </a:lnTo>
                  <a:lnTo>
                    <a:pt x="4180" y="4496"/>
                  </a:lnTo>
                  <a:lnTo>
                    <a:pt x="4187" y="4489"/>
                  </a:lnTo>
                  <a:lnTo>
                    <a:pt x="4193" y="4481"/>
                  </a:lnTo>
                  <a:lnTo>
                    <a:pt x="4197" y="4472"/>
                  </a:lnTo>
                  <a:lnTo>
                    <a:pt x="4199" y="4463"/>
                  </a:lnTo>
                  <a:lnTo>
                    <a:pt x="4201" y="4454"/>
                  </a:lnTo>
                  <a:lnTo>
                    <a:pt x="4201" y="4445"/>
                  </a:lnTo>
                  <a:lnTo>
                    <a:pt x="4201" y="4437"/>
                  </a:lnTo>
                  <a:lnTo>
                    <a:pt x="4201" y="4429"/>
                  </a:lnTo>
                  <a:lnTo>
                    <a:pt x="4202" y="4421"/>
                  </a:lnTo>
                  <a:lnTo>
                    <a:pt x="4203" y="4417"/>
                  </a:lnTo>
                  <a:lnTo>
                    <a:pt x="4205" y="4414"/>
                  </a:lnTo>
                  <a:lnTo>
                    <a:pt x="4207" y="4411"/>
                  </a:lnTo>
                  <a:lnTo>
                    <a:pt x="4211" y="4407"/>
                  </a:lnTo>
                  <a:lnTo>
                    <a:pt x="4216" y="4403"/>
                  </a:lnTo>
                  <a:lnTo>
                    <a:pt x="4223" y="4399"/>
                  </a:lnTo>
                  <a:lnTo>
                    <a:pt x="4230" y="4397"/>
                  </a:lnTo>
                  <a:lnTo>
                    <a:pt x="4237" y="4395"/>
                  </a:lnTo>
                  <a:lnTo>
                    <a:pt x="4252" y="4394"/>
                  </a:lnTo>
                  <a:lnTo>
                    <a:pt x="4269" y="4394"/>
                  </a:lnTo>
                  <a:lnTo>
                    <a:pt x="4275" y="4395"/>
                  </a:lnTo>
                  <a:lnTo>
                    <a:pt x="4281" y="4397"/>
                  </a:lnTo>
                  <a:lnTo>
                    <a:pt x="4287" y="4399"/>
                  </a:lnTo>
                  <a:lnTo>
                    <a:pt x="4291" y="4404"/>
                  </a:lnTo>
                  <a:lnTo>
                    <a:pt x="4299" y="4414"/>
                  </a:lnTo>
                  <a:lnTo>
                    <a:pt x="4307" y="4424"/>
                  </a:lnTo>
                  <a:lnTo>
                    <a:pt x="4314" y="4436"/>
                  </a:lnTo>
                  <a:lnTo>
                    <a:pt x="4323" y="4446"/>
                  </a:lnTo>
                  <a:lnTo>
                    <a:pt x="4327" y="4449"/>
                  </a:lnTo>
                  <a:lnTo>
                    <a:pt x="4332" y="4453"/>
                  </a:lnTo>
                  <a:lnTo>
                    <a:pt x="4339" y="4455"/>
                  </a:lnTo>
                  <a:lnTo>
                    <a:pt x="4346" y="4455"/>
                  </a:lnTo>
                  <a:lnTo>
                    <a:pt x="4352" y="4453"/>
                  </a:lnTo>
                  <a:lnTo>
                    <a:pt x="4358" y="4449"/>
                  </a:lnTo>
                  <a:lnTo>
                    <a:pt x="4357" y="4445"/>
                  </a:lnTo>
                  <a:lnTo>
                    <a:pt x="4356" y="4441"/>
                  </a:lnTo>
                  <a:lnTo>
                    <a:pt x="4354" y="4438"/>
                  </a:lnTo>
                  <a:lnTo>
                    <a:pt x="4350" y="4434"/>
                  </a:lnTo>
                  <a:lnTo>
                    <a:pt x="4344" y="4430"/>
                  </a:lnTo>
                  <a:lnTo>
                    <a:pt x="4338" y="4424"/>
                  </a:lnTo>
                  <a:lnTo>
                    <a:pt x="4331" y="4420"/>
                  </a:lnTo>
                  <a:lnTo>
                    <a:pt x="4325" y="4415"/>
                  </a:lnTo>
                  <a:lnTo>
                    <a:pt x="4323" y="4412"/>
                  </a:lnTo>
                  <a:lnTo>
                    <a:pt x="4321" y="4408"/>
                  </a:lnTo>
                  <a:lnTo>
                    <a:pt x="4320" y="4405"/>
                  </a:lnTo>
                  <a:lnTo>
                    <a:pt x="4320" y="4400"/>
                  </a:lnTo>
                  <a:lnTo>
                    <a:pt x="4321" y="4395"/>
                  </a:lnTo>
                  <a:lnTo>
                    <a:pt x="4323" y="4390"/>
                  </a:lnTo>
                  <a:lnTo>
                    <a:pt x="4326" y="4386"/>
                  </a:lnTo>
                  <a:lnTo>
                    <a:pt x="4330" y="4382"/>
                  </a:lnTo>
                  <a:lnTo>
                    <a:pt x="4334" y="4379"/>
                  </a:lnTo>
                  <a:lnTo>
                    <a:pt x="4339" y="4374"/>
                  </a:lnTo>
                  <a:lnTo>
                    <a:pt x="4342" y="4371"/>
                  </a:lnTo>
                  <a:lnTo>
                    <a:pt x="4346" y="4365"/>
                  </a:lnTo>
                  <a:lnTo>
                    <a:pt x="4350" y="4353"/>
                  </a:lnTo>
                  <a:lnTo>
                    <a:pt x="4352" y="4340"/>
                  </a:lnTo>
                  <a:lnTo>
                    <a:pt x="4355" y="4329"/>
                  </a:lnTo>
                  <a:lnTo>
                    <a:pt x="4356" y="4318"/>
                  </a:lnTo>
                  <a:lnTo>
                    <a:pt x="4356" y="4295"/>
                  </a:lnTo>
                  <a:lnTo>
                    <a:pt x="4355" y="4269"/>
                  </a:lnTo>
                  <a:lnTo>
                    <a:pt x="4355" y="4263"/>
                  </a:lnTo>
                  <a:lnTo>
                    <a:pt x="4354" y="4259"/>
                  </a:lnTo>
                  <a:lnTo>
                    <a:pt x="4351" y="4255"/>
                  </a:lnTo>
                  <a:lnTo>
                    <a:pt x="4349" y="4251"/>
                  </a:lnTo>
                  <a:lnTo>
                    <a:pt x="4342" y="4245"/>
                  </a:lnTo>
                  <a:lnTo>
                    <a:pt x="4333" y="4240"/>
                  </a:lnTo>
                  <a:lnTo>
                    <a:pt x="4324" y="4235"/>
                  </a:lnTo>
                  <a:lnTo>
                    <a:pt x="4314" y="4231"/>
                  </a:lnTo>
                  <a:lnTo>
                    <a:pt x="4305" y="4225"/>
                  </a:lnTo>
                  <a:lnTo>
                    <a:pt x="4297" y="4217"/>
                  </a:lnTo>
                  <a:lnTo>
                    <a:pt x="4293" y="4214"/>
                  </a:lnTo>
                  <a:lnTo>
                    <a:pt x="4291" y="4209"/>
                  </a:lnTo>
                  <a:lnTo>
                    <a:pt x="4290" y="4205"/>
                  </a:lnTo>
                  <a:lnTo>
                    <a:pt x="4288" y="4201"/>
                  </a:lnTo>
                  <a:lnTo>
                    <a:pt x="4287" y="4192"/>
                  </a:lnTo>
                  <a:lnTo>
                    <a:pt x="4286" y="4183"/>
                  </a:lnTo>
                  <a:lnTo>
                    <a:pt x="4284" y="4174"/>
                  </a:lnTo>
                  <a:lnTo>
                    <a:pt x="4282" y="4165"/>
                  </a:lnTo>
                  <a:lnTo>
                    <a:pt x="4280" y="4161"/>
                  </a:lnTo>
                  <a:lnTo>
                    <a:pt x="4278" y="4157"/>
                  </a:lnTo>
                  <a:lnTo>
                    <a:pt x="4275" y="4154"/>
                  </a:lnTo>
                  <a:lnTo>
                    <a:pt x="4271" y="4150"/>
                  </a:lnTo>
                  <a:lnTo>
                    <a:pt x="4263" y="4144"/>
                  </a:lnTo>
                  <a:lnTo>
                    <a:pt x="4254" y="4141"/>
                  </a:lnTo>
                  <a:lnTo>
                    <a:pt x="4245" y="4140"/>
                  </a:lnTo>
                  <a:lnTo>
                    <a:pt x="4236" y="4140"/>
                  </a:lnTo>
                  <a:lnTo>
                    <a:pt x="4215" y="4141"/>
                  </a:lnTo>
                  <a:lnTo>
                    <a:pt x="4194" y="4143"/>
                  </a:lnTo>
                  <a:lnTo>
                    <a:pt x="4173" y="4143"/>
                  </a:lnTo>
                  <a:lnTo>
                    <a:pt x="4155" y="4143"/>
                  </a:lnTo>
                  <a:lnTo>
                    <a:pt x="4137" y="4141"/>
                  </a:lnTo>
                  <a:lnTo>
                    <a:pt x="4117" y="4140"/>
                  </a:lnTo>
                  <a:lnTo>
                    <a:pt x="4110" y="4139"/>
                  </a:lnTo>
                  <a:lnTo>
                    <a:pt x="4104" y="4137"/>
                  </a:lnTo>
                  <a:lnTo>
                    <a:pt x="4099" y="4132"/>
                  </a:lnTo>
                  <a:lnTo>
                    <a:pt x="4094" y="4127"/>
                  </a:lnTo>
                  <a:lnTo>
                    <a:pt x="4086" y="4115"/>
                  </a:lnTo>
                  <a:lnTo>
                    <a:pt x="4078" y="4101"/>
                  </a:lnTo>
                  <a:lnTo>
                    <a:pt x="4061" y="4078"/>
                  </a:lnTo>
                  <a:lnTo>
                    <a:pt x="4045" y="4055"/>
                  </a:lnTo>
                  <a:lnTo>
                    <a:pt x="4039" y="4044"/>
                  </a:lnTo>
                  <a:lnTo>
                    <a:pt x="4033" y="4031"/>
                  </a:lnTo>
                  <a:lnTo>
                    <a:pt x="4030" y="4018"/>
                  </a:lnTo>
                  <a:lnTo>
                    <a:pt x="4027" y="4002"/>
                  </a:lnTo>
                  <a:lnTo>
                    <a:pt x="4042" y="4001"/>
                  </a:lnTo>
                  <a:lnTo>
                    <a:pt x="4059" y="4002"/>
                  </a:lnTo>
                  <a:lnTo>
                    <a:pt x="4075" y="4003"/>
                  </a:lnTo>
                  <a:lnTo>
                    <a:pt x="4090" y="4004"/>
                  </a:lnTo>
                  <a:lnTo>
                    <a:pt x="4096" y="4005"/>
                  </a:lnTo>
                  <a:lnTo>
                    <a:pt x="4103" y="4004"/>
                  </a:lnTo>
                  <a:lnTo>
                    <a:pt x="4109" y="4003"/>
                  </a:lnTo>
                  <a:lnTo>
                    <a:pt x="4113" y="4002"/>
                  </a:lnTo>
                  <a:lnTo>
                    <a:pt x="4118" y="3998"/>
                  </a:lnTo>
                  <a:lnTo>
                    <a:pt x="4121" y="3995"/>
                  </a:lnTo>
                  <a:lnTo>
                    <a:pt x="4122" y="3989"/>
                  </a:lnTo>
                  <a:lnTo>
                    <a:pt x="4124" y="3982"/>
                  </a:lnTo>
                  <a:lnTo>
                    <a:pt x="4122" y="3977"/>
                  </a:lnTo>
                  <a:lnTo>
                    <a:pt x="4121" y="3972"/>
                  </a:lnTo>
                  <a:lnTo>
                    <a:pt x="4119" y="3968"/>
                  </a:lnTo>
                  <a:lnTo>
                    <a:pt x="4116" y="3963"/>
                  </a:lnTo>
                  <a:lnTo>
                    <a:pt x="4109" y="3956"/>
                  </a:lnTo>
                  <a:lnTo>
                    <a:pt x="4100" y="3950"/>
                  </a:lnTo>
                  <a:lnTo>
                    <a:pt x="4091" y="3943"/>
                  </a:lnTo>
                  <a:lnTo>
                    <a:pt x="4083" y="3936"/>
                  </a:lnTo>
                  <a:lnTo>
                    <a:pt x="4079" y="3931"/>
                  </a:lnTo>
                  <a:lnTo>
                    <a:pt x="4077" y="3927"/>
                  </a:lnTo>
                  <a:lnTo>
                    <a:pt x="4076" y="3922"/>
                  </a:lnTo>
                  <a:lnTo>
                    <a:pt x="4075" y="3917"/>
                  </a:lnTo>
                  <a:lnTo>
                    <a:pt x="4076" y="3903"/>
                  </a:lnTo>
                  <a:lnTo>
                    <a:pt x="4079" y="3892"/>
                  </a:lnTo>
                  <a:lnTo>
                    <a:pt x="4083" y="3881"/>
                  </a:lnTo>
                  <a:lnTo>
                    <a:pt x="4085" y="3867"/>
                  </a:lnTo>
                  <a:lnTo>
                    <a:pt x="4110" y="3867"/>
                  </a:lnTo>
                  <a:lnTo>
                    <a:pt x="4133" y="3868"/>
                  </a:lnTo>
                  <a:lnTo>
                    <a:pt x="4153" y="3870"/>
                  </a:lnTo>
                  <a:lnTo>
                    <a:pt x="4172" y="3875"/>
                  </a:lnTo>
                  <a:lnTo>
                    <a:pt x="4192" y="3881"/>
                  </a:lnTo>
                  <a:lnTo>
                    <a:pt x="4228" y="3895"/>
                  </a:lnTo>
                  <a:lnTo>
                    <a:pt x="4269" y="3912"/>
                  </a:lnTo>
                  <a:lnTo>
                    <a:pt x="4284" y="3891"/>
                  </a:lnTo>
                  <a:lnTo>
                    <a:pt x="4298" y="3871"/>
                  </a:lnTo>
                  <a:lnTo>
                    <a:pt x="4305" y="3861"/>
                  </a:lnTo>
                  <a:lnTo>
                    <a:pt x="4309" y="3850"/>
                  </a:lnTo>
                  <a:lnTo>
                    <a:pt x="4312" y="3839"/>
                  </a:lnTo>
                  <a:lnTo>
                    <a:pt x="4313" y="3825"/>
                  </a:lnTo>
                  <a:lnTo>
                    <a:pt x="4313" y="3819"/>
                  </a:lnTo>
                  <a:lnTo>
                    <a:pt x="4310" y="3815"/>
                  </a:lnTo>
                  <a:lnTo>
                    <a:pt x="4307" y="3810"/>
                  </a:lnTo>
                  <a:lnTo>
                    <a:pt x="4303" y="3807"/>
                  </a:lnTo>
                  <a:lnTo>
                    <a:pt x="4291" y="3802"/>
                  </a:lnTo>
                  <a:lnTo>
                    <a:pt x="4278" y="3798"/>
                  </a:lnTo>
                  <a:lnTo>
                    <a:pt x="4265" y="3794"/>
                  </a:lnTo>
                  <a:lnTo>
                    <a:pt x="4254" y="3789"/>
                  </a:lnTo>
                  <a:lnTo>
                    <a:pt x="4249" y="3785"/>
                  </a:lnTo>
                  <a:lnTo>
                    <a:pt x="4246" y="3782"/>
                  </a:lnTo>
                  <a:lnTo>
                    <a:pt x="4244" y="3776"/>
                  </a:lnTo>
                  <a:lnTo>
                    <a:pt x="4242" y="3771"/>
                  </a:lnTo>
                  <a:lnTo>
                    <a:pt x="4244" y="3760"/>
                  </a:lnTo>
                  <a:lnTo>
                    <a:pt x="4247" y="3751"/>
                  </a:lnTo>
                  <a:lnTo>
                    <a:pt x="4250" y="3743"/>
                  </a:lnTo>
                  <a:lnTo>
                    <a:pt x="4256" y="3737"/>
                  </a:lnTo>
                  <a:lnTo>
                    <a:pt x="4262" y="3729"/>
                  </a:lnTo>
                  <a:lnTo>
                    <a:pt x="4266" y="3722"/>
                  </a:lnTo>
                  <a:lnTo>
                    <a:pt x="4271" y="3713"/>
                  </a:lnTo>
                  <a:lnTo>
                    <a:pt x="4274" y="3703"/>
                  </a:lnTo>
                  <a:lnTo>
                    <a:pt x="4279" y="3671"/>
                  </a:lnTo>
                  <a:lnTo>
                    <a:pt x="4282" y="3638"/>
                  </a:lnTo>
                  <a:lnTo>
                    <a:pt x="4283" y="3631"/>
                  </a:lnTo>
                  <a:lnTo>
                    <a:pt x="4286" y="3624"/>
                  </a:lnTo>
                  <a:lnTo>
                    <a:pt x="4288" y="3619"/>
                  </a:lnTo>
                  <a:lnTo>
                    <a:pt x="4291" y="3613"/>
                  </a:lnTo>
                  <a:lnTo>
                    <a:pt x="4295" y="3610"/>
                  </a:lnTo>
                  <a:lnTo>
                    <a:pt x="4300" y="3606"/>
                  </a:lnTo>
                  <a:lnTo>
                    <a:pt x="4306" y="3604"/>
                  </a:lnTo>
                  <a:lnTo>
                    <a:pt x="4313" y="3603"/>
                  </a:lnTo>
                  <a:lnTo>
                    <a:pt x="4326" y="3604"/>
                  </a:lnTo>
                  <a:lnTo>
                    <a:pt x="4337" y="3605"/>
                  </a:lnTo>
                  <a:lnTo>
                    <a:pt x="4348" y="3606"/>
                  </a:lnTo>
                  <a:lnTo>
                    <a:pt x="4360" y="3606"/>
                  </a:lnTo>
                  <a:lnTo>
                    <a:pt x="4369" y="3606"/>
                  </a:lnTo>
                  <a:lnTo>
                    <a:pt x="4377" y="3603"/>
                  </a:lnTo>
                  <a:lnTo>
                    <a:pt x="4384" y="3600"/>
                  </a:lnTo>
                  <a:lnTo>
                    <a:pt x="4391" y="3595"/>
                  </a:lnTo>
                  <a:lnTo>
                    <a:pt x="4397" y="3591"/>
                  </a:lnTo>
                  <a:lnTo>
                    <a:pt x="4403" y="3586"/>
                  </a:lnTo>
                  <a:lnTo>
                    <a:pt x="4411" y="3581"/>
                  </a:lnTo>
                  <a:lnTo>
                    <a:pt x="4419" y="3578"/>
                  </a:lnTo>
                  <a:lnTo>
                    <a:pt x="4431" y="3576"/>
                  </a:lnTo>
                  <a:lnTo>
                    <a:pt x="4441" y="3575"/>
                  </a:lnTo>
                  <a:lnTo>
                    <a:pt x="4446" y="3574"/>
                  </a:lnTo>
                  <a:lnTo>
                    <a:pt x="4451" y="3572"/>
                  </a:lnTo>
                  <a:lnTo>
                    <a:pt x="4457" y="3571"/>
                  </a:lnTo>
                  <a:lnTo>
                    <a:pt x="4461" y="3568"/>
                  </a:lnTo>
                  <a:lnTo>
                    <a:pt x="4468" y="3561"/>
                  </a:lnTo>
                  <a:lnTo>
                    <a:pt x="4474" y="3554"/>
                  </a:lnTo>
                  <a:lnTo>
                    <a:pt x="4478" y="3546"/>
                  </a:lnTo>
                  <a:lnTo>
                    <a:pt x="4482" y="3538"/>
                  </a:lnTo>
                  <a:lnTo>
                    <a:pt x="4487" y="3521"/>
                  </a:lnTo>
                  <a:lnTo>
                    <a:pt x="4496" y="3504"/>
                  </a:lnTo>
                  <a:lnTo>
                    <a:pt x="4491" y="3500"/>
                  </a:lnTo>
                  <a:lnTo>
                    <a:pt x="4486" y="3495"/>
                  </a:lnTo>
                  <a:lnTo>
                    <a:pt x="4484" y="3493"/>
                  </a:lnTo>
                  <a:lnTo>
                    <a:pt x="4482" y="3491"/>
                  </a:lnTo>
                  <a:lnTo>
                    <a:pt x="4480" y="3487"/>
                  </a:lnTo>
                  <a:lnTo>
                    <a:pt x="4480" y="3484"/>
                  </a:lnTo>
                  <a:lnTo>
                    <a:pt x="4480" y="3476"/>
                  </a:lnTo>
                  <a:lnTo>
                    <a:pt x="4483" y="3468"/>
                  </a:lnTo>
                  <a:lnTo>
                    <a:pt x="4485" y="3460"/>
                  </a:lnTo>
                  <a:lnTo>
                    <a:pt x="4489" y="3453"/>
                  </a:lnTo>
                  <a:lnTo>
                    <a:pt x="4494" y="3448"/>
                  </a:lnTo>
                  <a:lnTo>
                    <a:pt x="4500" y="3442"/>
                  </a:lnTo>
                  <a:lnTo>
                    <a:pt x="4505" y="3436"/>
                  </a:lnTo>
                  <a:lnTo>
                    <a:pt x="4512" y="3432"/>
                  </a:lnTo>
                  <a:lnTo>
                    <a:pt x="4528" y="3424"/>
                  </a:lnTo>
                  <a:lnTo>
                    <a:pt x="4544" y="3417"/>
                  </a:lnTo>
                  <a:lnTo>
                    <a:pt x="4562" y="3412"/>
                  </a:lnTo>
                  <a:lnTo>
                    <a:pt x="4580" y="3407"/>
                  </a:lnTo>
                  <a:lnTo>
                    <a:pt x="4608" y="3404"/>
                  </a:lnTo>
                  <a:lnTo>
                    <a:pt x="4634" y="3399"/>
                  </a:lnTo>
                  <a:lnTo>
                    <a:pt x="4646" y="3396"/>
                  </a:lnTo>
                  <a:lnTo>
                    <a:pt x="4657" y="3391"/>
                  </a:lnTo>
                  <a:lnTo>
                    <a:pt x="4662" y="3388"/>
                  </a:lnTo>
                  <a:lnTo>
                    <a:pt x="4666" y="3383"/>
                  </a:lnTo>
                  <a:lnTo>
                    <a:pt x="4670" y="3378"/>
                  </a:lnTo>
                  <a:lnTo>
                    <a:pt x="4673" y="3372"/>
                  </a:lnTo>
                  <a:lnTo>
                    <a:pt x="4673" y="3346"/>
                  </a:lnTo>
                  <a:lnTo>
                    <a:pt x="4658" y="3345"/>
                  </a:lnTo>
                  <a:lnTo>
                    <a:pt x="4645" y="3344"/>
                  </a:lnTo>
                  <a:lnTo>
                    <a:pt x="4649" y="3337"/>
                  </a:lnTo>
                  <a:lnTo>
                    <a:pt x="4656" y="3331"/>
                  </a:lnTo>
                  <a:lnTo>
                    <a:pt x="4662" y="3328"/>
                  </a:lnTo>
                  <a:lnTo>
                    <a:pt x="4670" y="3324"/>
                  </a:lnTo>
                  <a:lnTo>
                    <a:pt x="4684" y="3319"/>
                  </a:lnTo>
                  <a:lnTo>
                    <a:pt x="4699" y="3311"/>
                  </a:lnTo>
                  <a:lnTo>
                    <a:pt x="4708" y="3302"/>
                  </a:lnTo>
                  <a:lnTo>
                    <a:pt x="4715" y="3291"/>
                  </a:lnTo>
                  <a:lnTo>
                    <a:pt x="4718" y="3286"/>
                  </a:lnTo>
                  <a:lnTo>
                    <a:pt x="4723" y="3282"/>
                  </a:lnTo>
                  <a:lnTo>
                    <a:pt x="4728" y="3280"/>
                  </a:lnTo>
                  <a:lnTo>
                    <a:pt x="4734" y="3279"/>
                  </a:lnTo>
                  <a:lnTo>
                    <a:pt x="4739" y="3279"/>
                  </a:lnTo>
                  <a:lnTo>
                    <a:pt x="4743" y="3281"/>
                  </a:lnTo>
                  <a:lnTo>
                    <a:pt x="4747" y="3284"/>
                  </a:lnTo>
                  <a:lnTo>
                    <a:pt x="4750" y="3287"/>
                  </a:lnTo>
                  <a:lnTo>
                    <a:pt x="4756" y="3295"/>
                  </a:lnTo>
                  <a:lnTo>
                    <a:pt x="4760" y="3305"/>
                  </a:lnTo>
                  <a:lnTo>
                    <a:pt x="4776" y="3290"/>
                  </a:lnTo>
                  <a:lnTo>
                    <a:pt x="4791" y="3280"/>
                  </a:lnTo>
                  <a:lnTo>
                    <a:pt x="4807" y="3269"/>
                  </a:lnTo>
                  <a:lnTo>
                    <a:pt x="4825" y="3256"/>
                  </a:lnTo>
                  <a:lnTo>
                    <a:pt x="4830" y="3251"/>
                  </a:lnTo>
                  <a:lnTo>
                    <a:pt x="4835" y="3243"/>
                  </a:lnTo>
                  <a:lnTo>
                    <a:pt x="4839" y="3236"/>
                  </a:lnTo>
                  <a:lnTo>
                    <a:pt x="4843" y="3228"/>
                  </a:lnTo>
                  <a:lnTo>
                    <a:pt x="4847" y="3222"/>
                  </a:lnTo>
                  <a:lnTo>
                    <a:pt x="4852" y="3217"/>
                  </a:lnTo>
                  <a:lnTo>
                    <a:pt x="4855" y="3214"/>
                  </a:lnTo>
                  <a:lnTo>
                    <a:pt x="4858" y="3212"/>
                  </a:lnTo>
                  <a:lnTo>
                    <a:pt x="4862" y="3212"/>
                  </a:lnTo>
                  <a:lnTo>
                    <a:pt x="4866" y="3211"/>
                  </a:lnTo>
                  <a:lnTo>
                    <a:pt x="4879" y="3219"/>
                  </a:lnTo>
                  <a:lnTo>
                    <a:pt x="4892" y="3227"/>
                  </a:lnTo>
                  <a:lnTo>
                    <a:pt x="4903" y="3227"/>
                  </a:lnTo>
                  <a:lnTo>
                    <a:pt x="4914" y="3226"/>
                  </a:lnTo>
                  <a:lnTo>
                    <a:pt x="4924" y="3223"/>
                  </a:lnTo>
                  <a:lnTo>
                    <a:pt x="4935" y="3221"/>
                  </a:lnTo>
                  <a:lnTo>
                    <a:pt x="4954" y="3214"/>
                  </a:lnTo>
                  <a:lnTo>
                    <a:pt x="4972" y="3206"/>
                  </a:lnTo>
                  <a:lnTo>
                    <a:pt x="4990" y="3199"/>
                  </a:lnTo>
                  <a:lnTo>
                    <a:pt x="5009" y="3192"/>
                  </a:lnTo>
                  <a:lnTo>
                    <a:pt x="5020" y="3189"/>
                  </a:lnTo>
                  <a:lnTo>
                    <a:pt x="5030" y="3187"/>
                  </a:lnTo>
                  <a:lnTo>
                    <a:pt x="5041" y="3186"/>
                  </a:lnTo>
                  <a:lnTo>
                    <a:pt x="5052" y="3186"/>
                  </a:lnTo>
                  <a:lnTo>
                    <a:pt x="5057" y="3186"/>
                  </a:lnTo>
                  <a:lnTo>
                    <a:pt x="5063" y="3187"/>
                  </a:lnTo>
                  <a:lnTo>
                    <a:pt x="5066" y="3189"/>
                  </a:lnTo>
                  <a:lnTo>
                    <a:pt x="5069" y="3192"/>
                  </a:lnTo>
                  <a:lnTo>
                    <a:pt x="5076" y="3199"/>
                  </a:lnTo>
                  <a:lnTo>
                    <a:pt x="5082" y="3205"/>
                  </a:lnTo>
                  <a:lnTo>
                    <a:pt x="5088" y="3214"/>
                  </a:lnTo>
                  <a:lnTo>
                    <a:pt x="5093" y="3222"/>
                  </a:lnTo>
                  <a:lnTo>
                    <a:pt x="5098" y="3226"/>
                  </a:lnTo>
                  <a:lnTo>
                    <a:pt x="5101" y="3229"/>
                  </a:lnTo>
                  <a:lnTo>
                    <a:pt x="5106" y="3231"/>
                  </a:lnTo>
                  <a:lnTo>
                    <a:pt x="5110" y="3234"/>
                  </a:lnTo>
                  <a:lnTo>
                    <a:pt x="5110" y="3089"/>
                  </a:lnTo>
                  <a:lnTo>
                    <a:pt x="5103" y="3084"/>
                  </a:lnTo>
                  <a:lnTo>
                    <a:pt x="5098" y="3077"/>
                  </a:lnTo>
                  <a:lnTo>
                    <a:pt x="5092" y="3071"/>
                  </a:lnTo>
                  <a:lnTo>
                    <a:pt x="5089" y="3063"/>
                  </a:lnTo>
                  <a:lnTo>
                    <a:pt x="5082" y="3046"/>
                  </a:lnTo>
                  <a:lnTo>
                    <a:pt x="5077" y="3029"/>
                  </a:lnTo>
                  <a:lnTo>
                    <a:pt x="5075" y="3021"/>
                  </a:lnTo>
                  <a:lnTo>
                    <a:pt x="5072" y="3013"/>
                  </a:lnTo>
                  <a:lnTo>
                    <a:pt x="5069" y="3005"/>
                  </a:lnTo>
                  <a:lnTo>
                    <a:pt x="5065" y="2999"/>
                  </a:lnTo>
                  <a:lnTo>
                    <a:pt x="5060" y="2993"/>
                  </a:lnTo>
                  <a:lnTo>
                    <a:pt x="5055" y="2990"/>
                  </a:lnTo>
                  <a:lnTo>
                    <a:pt x="5048" y="2987"/>
                  </a:lnTo>
                  <a:lnTo>
                    <a:pt x="5040" y="2987"/>
                  </a:lnTo>
                  <a:lnTo>
                    <a:pt x="5025" y="2988"/>
                  </a:lnTo>
                  <a:lnTo>
                    <a:pt x="5013" y="2991"/>
                  </a:lnTo>
                  <a:lnTo>
                    <a:pt x="5000" y="2995"/>
                  </a:lnTo>
                  <a:lnTo>
                    <a:pt x="4987" y="2996"/>
                  </a:lnTo>
                  <a:lnTo>
                    <a:pt x="4977" y="2996"/>
                  </a:lnTo>
                  <a:lnTo>
                    <a:pt x="4967" y="2993"/>
                  </a:lnTo>
                  <a:lnTo>
                    <a:pt x="4958" y="2990"/>
                  </a:lnTo>
                  <a:lnTo>
                    <a:pt x="4950" y="2986"/>
                  </a:lnTo>
                  <a:lnTo>
                    <a:pt x="4944" y="2980"/>
                  </a:lnTo>
                  <a:lnTo>
                    <a:pt x="4938" y="2973"/>
                  </a:lnTo>
                  <a:lnTo>
                    <a:pt x="4936" y="2969"/>
                  </a:lnTo>
                  <a:lnTo>
                    <a:pt x="4935" y="2965"/>
                  </a:lnTo>
                  <a:lnTo>
                    <a:pt x="4933" y="2961"/>
                  </a:lnTo>
                  <a:lnTo>
                    <a:pt x="4933" y="2956"/>
                  </a:lnTo>
                  <a:lnTo>
                    <a:pt x="4935" y="2943"/>
                  </a:lnTo>
                  <a:lnTo>
                    <a:pt x="4938" y="2930"/>
                  </a:lnTo>
                  <a:lnTo>
                    <a:pt x="4943" y="2919"/>
                  </a:lnTo>
                  <a:lnTo>
                    <a:pt x="4948" y="2909"/>
                  </a:lnTo>
                  <a:lnTo>
                    <a:pt x="4953" y="2897"/>
                  </a:lnTo>
                  <a:lnTo>
                    <a:pt x="4958" y="2886"/>
                  </a:lnTo>
                  <a:lnTo>
                    <a:pt x="4961" y="2873"/>
                  </a:lnTo>
                  <a:lnTo>
                    <a:pt x="4963" y="2860"/>
                  </a:lnTo>
                  <a:lnTo>
                    <a:pt x="4963" y="2784"/>
                  </a:lnTo>
                  <a:lnTo>
                    <a:pt x="4972" y="2771"/>
                  </a:lnTo>
                  <a:lnTo>
                    <a:pt x="4984" y="2768"/>
                  </a:lnTo>
                  <a:lnTo>
                    <a:pt x="4989" y="2774"/>
                  </a:lnTo>
                  <a:lnTo>
                    <a:pt x="4994" y="2781"/>
                  </a:lnTo>
                  <a:lnTo>
                    <a:pt x="4998" y="2786"/>
                  </a:lnTo>
                  <a:lnTo>
                    <a:pt x="5003" y="2791"/>
                  </a:lnTo>
                  <a:lnTo>
                    <a:pt x="5008" y="2794"/>
                  </a:lnTo>
                  <a:lnTo>
                    <a:pt x="5014" y="2798"/>
                  </a:lnTo>
                  <a:lnTo>
                    <a:pt x="5021" y="2800"/>
                  </a:lnTo>
                  <a:lnTo>
                    <a:pt x="5029" y="2800"/>
                  </a:lnTo>
                  <a:lnTo>
                    <a:pt x="5035" y="2799"/>
                  </a:lnTo>
                  <a:lnTo>
                    <a:pt x="5041" y="2796"/>
                  </a:lnTo>
                  <a:lnTo>
                    <a:pt x="5047" y="2792"/>
                  </a:lnTo>
                  <a:lnTo>
                    <a:pt x="5051" y="2787"/>
                  </a:lnTo>
                  <a:lnTo>
                    <a:pt x="5057" y="2783"/>
                  </a:lnTo>
                  <a:lnTo>
                    <a:pt x="5061" y="2778"/>
                  </a:lnTo>
                  <a:lnTo>
                    <a:pt x="5068" y="2775"/>
                  </a:lnTo>
                  <a:lnTo>
                    <a:pt x="5075" y="2774"/>
                  </a:lnTo>
                  <a:lnTo>
                    <a:pt x="5080" y="2775"/>
                  </a:lnTo>
                  <a:lnTo>
                    <a:pt x="5084" y="2776"/>
                  </a:lnTo>
                  <a:lnTo>
                    <a:pt x="5088" y="2778"/>
                  </a:lnTo>
                  <a:lnTo>
                    <a:pt x="5090" y="2781"/>
                  </a:lnTo>
                  <a:lnTo>
                    <a:pt x="5095" y="2787"/>
                  </a:lnTo>
                  <a:lnTo>
                    <a:pt x="5099" y="2796"/>
                  </a:lnTo>
                  <a:lnTo>
                    <a:pt x="5102" y="2805"/>
                  </a:lnTo>
                  <a:lnTo>
                    <a:pt x="5106" y="2814"/>
                  </a:lnTo>
                  <a:lnTo>
                    <a:pt x="5110" y="2824"/>
                  </a:lnTo>
                  <a:lnTo>
                    <a:pt x="5117" y="2831"/>
                  </a:lnTo>
                  <a:lnTo>
                    <a:pt x="5126" y="2842"/>
                  </a:lnTo>
                  <a:lnTo>
                    <a:pt x="5136" y="2848"/>
                  </a:lnTo>
                  <a:lnTo>
                    <a:pt x="5146" y="2855"/>
                  </a:lnTo>
                  <a:lnTo>
                    <a:pt x="5158" y="2860"/>
                  </a:lnTo>
                  <a:lnTo>
                    <a:pt x="5169" y="2863"/>
                  </a:lnTo>
                  <a:lnTo>
                    <a:pt x="5180" y="2865"/>
                  </a:lnTo>
                  <a:lnTo>
                    <a:pt x="5193" y="2867"/>
                  </a:lnTo>
                  <a:lnTo>
                    <a:pt x="5206" y="2868"/>
                  </a:lnTo>
                  <a:lnTo>
                    <a:pt x="5213" y="2867"/>
                  </a:lnTo>
                  <a:lnTo>
                    <a:pt x="5219" y="2865"/>
                  </a:lnTo>
                  <a:lnTo>
                    <a:pt x="5223" y="2863"/>
                  </a:lnTo>
                  <a:lnTo>
                    <a:pt x="5228" y="2860"/>
                  </a:lnTo>
                  <a:lnTo>
                    <a:pt x="5231" y="2855"/>
                  </a:lnTo>
                  <a:lnTo>
                    <a:pt x="5235" y="2851"/>
                  </a:lnTo>
                  <a:lnTo>
                    <a:pt x="5237" y="2846"/>
                  </a:lnTo>
                  <a:lnTo>
                    <a:pt x="5240" y="2841"/>
                  </a:lnTo>
                  <a:lnTo>
                    <a:pt x="5245" y="2828"/>
                  </a:lnTo>
                  <a:lnTo>
                    <a:pt x="5250" y="2816"/>
                  </a:lnTo>
                  <a:lnTo>
                    <a:pt x="5254" y="2802"/>
                  </a:lnTo>
                  <a:lnTo>
                    <a:pt x="5261" y="2791"/>
                  </a:lnTo>
                  <a:lnTo>
                    <a:pt x="5267" y="2784"/>
                  </a:lnTo>
                  <a:lnTo>
                    <a:pt x="5273" y="2778"/>
                  </a:lnTo>
                  <a:lnTo>
                    <a:pt x="5280" y="2775"/>
                  </a:lnTo>
                  <a:lnTo>
                    <a:pt x="5288" y="2771"/>
                  </a:lnTo>
                  <a:lnTo>
                    <a:pt x="5296" y="2769"/>
                  </a:lnTo>
                  <a:lnTo>
                    <a:pt x="5305" y="2768"/>
                  </a:lnTo>
                  <a:lnTo>
                    <a:pt x="5314" y="2768"/>
                  </a:lnTo>
                  <a:lnTo>
                    <a:pt x="5324" y="2768"/>
                  </a:lnTo>
                  <a:lnTo>
                    <a:pt x="5364" y="2771"/>
                  </a:lnTo>
                  <a:lnTo>
                    <a:pt x="5401" y="2774"/>
                  </a:lnTo>
                  <a:lnTo>
                    <a:pt x="5401" y="2774"/>
                  </a:lnTo>
                  <a:lnTo>
                    <a:pt x="5404" y="2764"/>
                  </a:lnTo>
                  <a:lnTo>
                    <a:pt x="5407" y="2753"/>
                  </a:lnTo>
                  <a:lnTo>
                    <a:pt x="5411" y="2743"/>
                  </a:lnTo>
                  <a:lnTo>
                    <a:pt x="5416" y="2734"/>
                  </a:lnTo>
                  <a:lnTo>
                    <a:pt x="5422" y="2726"/>
                  </a:lnTo>
                  <a:lnTo>
                    <a:pt x="5428" y="2717"/>
                  </a:lnTo>
                  <a:lnTo>
                    <a:pt x="5435" y="2710"/>
                  </a:lnTo>
                  <a:lnTo>
                    <a:pt x="5443" y="2703"/>
                  </a:lnTo>
                  <a:lnTo>
                    <a:pt x="5452" y="2697"/>
                  </a:lnTo>
                  <a:lnTo>
                    <a:pt x="5461" y="2691"/>
                  </a:lnTo>
                  <a:lnTo>
                    <a:pt x="5470" y="2686"/>
                  </a:lnTo>
                  <a:lnTo>
                    <a:pt x="5479" y="2682"/>
                  </a:lnTo>
                  <a:lnTo>
                    <a:pt x="5490" y="2679"/>
                  </a:lnTo>
                  <a:lnTo>
                    <a:pt x="5501" y="2676"/>
                  </a:lnTo>
                  <a:lnTo>
                    <a:pt x="5511" y="2675"/>
                  </a:lnTo>
                  <a:lnTo>
                    <a:pt x="5523" y="2674"/>
                  </a:lnTo>
                  <a:lnTo>
                    <a:pt x="5585" y="2674"/>
                  </a:lnTo>
                  <a:lnTo>
                    <a:pt x="5597" y="2674"/>
                  </a:lnTo>
                  <a:lnTo>
                    <a:pt x="5609" y="2671"/>
                  </a:lnTo>
                  <a:lnTo>
                    <a:pt x="5619" y="2667"/>
                  </a:lnTo>
                  <a:lnTo>
                    <a:pt x="5628" y="2663"/>
                  </a:lnTo>
                  <a:lnTo>
                    <a:pt x="5647" y="2653"/>
                  </a:lnTo>
                  <a:lnTo>
                    <a:pt x="5670" y="2642"/>
                  </a:lnTo>
                  <a:lnTo>
                    <a:pt x="5696" y="2633"/>
                  </a:lnTo>
                  <a:lnTo>
                    <a:pt x="5720" y="2623"/>
                  </a:lnTo>
                  <a:lnTo>
                    <a:pt x="5743" y="2612"/>
                  </a:lnTo>
                  <a:lnTo>
                    <a:pt x="5765" y="2600"/>
                  </a:lnTo>
                  <a:lnTo>
                    <a:pt x="5807" y="2577"/>
                  </a:lnTo>
                  <a:lnTo>
                    <a:pt x="5845" y="2553"/>
                  </a:lnTo>
                  <a:lnTo>
                    <a:pt x="5866" y="2543"/>
                  </a:lnTo>
                  <a:lnTo>
                    <a:pt x="5886" y="2531"/>
                  </a:lnTo>
                  <a:lnTo>
                    <a:pt x="5907" y="2522"/>
                  </a:lnTo>
                  <a:lnTo>
                    <a:pt x="5928" y="2513"/>
                  </a:lnTo>
                  <a:lnTo>
                    <a:pt x="5951" y="2505"/>
                  </a:lnTo>
                  <a:lnTo>
                    <a:pt x="5974" y="2500"/>
                  </a:lnTo>
                  <a:lnTo>
                    <a:pt x="5999" y="2495"/>
                  </a:lnTo>
                  <a:lnTo>
                    <a:pt x="6027" y="2492"/>
                  </a:lnTo>
                  <a:lnTo>
                    <a:pt x="6027" y="2321"/>
                  </a:lnTo>
                  <a:lnTo>
                    <a:pt x="6028" y="2315"/>
                  </a:lnTo>
                  <a:lnTo>
                    <a:pt x="6029" y="2310"/>
                  </a:lnTo>
                  <a:lnTo>
                    <a:pt x="6030" y="2306"/>
                  </a:lnTo>
                  <a:lnTo>
                    <a:pt x="6032" y="2301"/>
                  </a:lnTo>
                  <a:lnTo>
                    <a:pt x="6038" y="2295"/>
                  </a:lnTo>
                  <a:lnTo>
                    <a:pt x="6045" y="2287"/>
                  </a:lnTo>
                  <a:lnTo>
                    <a:pt x="6050" y="2280"/>
                  </a:lnTo>
                  <a:lnTo>
                    <a:pt x="6056" y="2272"/>
                  </a:lnTo>
                  <a:lnTo>
                    <a:pt x="6058" y="2267"/>
                  </a:lnTo>
                  <a:lnTo>
                    <a:pt x="6061" y="2264"/>
                  </a:lnTo>
                  <a:lnTo>
                    <a:pt x="6062" y="2258"/>
                  </a:lnTo>
                  <a:lnTo>
                    <a:pt x="6062" y="2254"/>
                  </a:lnTo>
                  <a:lnTo>
                    <a:pt x="6062" y="2246"/>
                  </a:lnTo>
                  <a:lnTo>
                    <a:pt x="6061" y="2239"/>
                  </a:lnTo>
                  <a:lnTo>
                    <a:pt x="6059" y="2232"/>
                  </a:lnTo>
                  <a:lnTo>
                    <a:pt x="6057" y="2225"/>
                  </a:lnTo>
                  <a:lnTo>
                    <a:pt x="6053" y="2214"/>
                  </a:lnTo>
                  <a:lnTo>
                    <a:pt x="6046" y="2204"/>
                  </a:lnTo>
                  <a:lnTo>
                    <a:pt x="6038" y="2195"/>
                  </a:lnTo>
                  <a:lnTo>
                    <a:pt x="6028" y="2186"/>
                  </a:lnTo>
                  <a:lnTo>
                    <a:pt x="6016" y="2179"/>
                  </a:lnTo>
                  <a:lnTo>
                    <a:pt x="6005" y="2171"/>
                  </a:lnTo>
                  <a:lnTo>
                    <a:pt x="5951" y="2147"/>
                  </a:lnTo>
                  <a:lnTo>
                    <a:pt x="5894" y="2121"/>
                  </a:lnTo>
                  <a:lnTo>
                    <a:pt x="5869" y="2106"/>
                  </a:lnTo>
                  <a:lnTo>
                    <a:pt x="5848" y="2092"/>
                  </a:lnTo>
                  <a:lnTo>
                    <a:pt x="5836" y="2083"/>
                  </a:lnTo>
                  <a:lnTo>
                    <a:pt x="5827" y="2074"/>
                  </a:lnTo>
                  <a:lnTo>
                    <a:pt x="5818" y="2065"/>
                  </a:lnTo>
                  <a:lnTo>
                    <a:pt x="5810" y="2055"/>
                  </a:lnTo>
                  <a:lnTo>
                    <a:pt x="5802" y="2045"/>
                  </a:lnTo>
                  <a:lnTo>
                    <a:pt x="5795" y="2034"/>
                  </a:lnTo>
                  <a:lnTo>
                    <a:pt x="5790" y="2023"/>
                  </a:lnTo>
                  <a:lnTo>
                    <a:pt x="5785" y="2011"/>
                  </a:lnTo>
                  <a:lnTo>
                    <a:pt x="5782" y="1999"/>
                  </a:lnTo>
                  <a:lnTo>
                    <a:pt x="5779" y="1986"/>
                  </a:lnTo>
                  <a:lnTo>
                    <a:pt x="5776" y="1972"/>
                  </a:lnTo>
                  <a:lnTo>
                    <a:pt x="5775" y="1958"/>
                  </a:lnTo>
                  <a:lnTo>
                    <a:pt x="5774" y="1932"/>
                  </a:lnTo>
                  <a:lnTo>
                    <a:pt x="5771" y="1908"/>
                  </a:lnTo>
                  <a:lnTo>
                    <a:pt x="5765" y="1887"/>
                  </a:lnTo>
                  <a:lnTo>
                    <a:pt x="5757" y="1866"/>
                  </a:lnTo>
                  <a:lnTo>
                    <a:pt x="5749" y="1847"/>
                  </a:lnTo>
                  <a:lnTo>
                    <a:pt x="5738" y="1827"/>
                  </a:lnTo>
                  <a:lnTo>
                    <a:pt x="5725" y="1806"/>
                  </a:lnTo>
                  <a:lnTo>
                    <a:pt x="5712" y="1784"/>
                  </a:lnTo>
                  <a:lnTo>
                    <a:pt x="5705" y="1777"/>
                  </a:lnTo>
                  <a:lnTo>
                    <a:pt x="5699" y="1770"/>
                  </a:lnTo>
                  <a:lnTo>
                    <a:pt x="5692" y="1764"/>
                  </a:lnTo>
                  <a:lnTo>
                    <a:pt x="5684" y="1760"/>
                  </a:lnTo>
                  <a:lnTo>
                    <a:pt x="5670" y="1753"/>
                  </a:lnTo>
                  <a:lnTo>
                    <a:pt x="5653" y="1747"/>
                  </a:lnTo>
                  <a:lnTo>
                    <a:pt x="5636" y="1744"/>
                  </a:lnTo>
                  <a:lnTo>
                    <a:pt x="5618" y="1739"/>
                  </a:lnTo>
                  <a:lnTo>
                    <a:pt x="5609" y="1736"/>
                  </a:lnTo>
                  <a:lnTo>
                    <a:pt x="5601" y="1733"/>
                  </a:lnTo>
                  <a:lnTo>
                    <a:pt x="5592" y="1728"/>
                  </a:lnTo>
                  <a:lnTo>
                    <a:pt x="5583" y="1724"/>
                  </a:lnTo>
                  <a:lnTo>
                    <a:pt x="5576" y="1718"/>
                  </a:lnTo>
                  <a:lnTo>
                    <a:pt x="5570" y="1712"/>
                  </a:lnTo>
                  <a:lnTo>
                    <a:pt x="5564" y="1707"/>
                  </a:lnTo>
                  <a:lnTo>
                    <a:pt x="5560" y="1701"/>
                  </a:lnTo>
                  <a:lnTo>
                    <a:pt x="5555" y="1694"/>
                  </a:lnTo>
                  <a:lnTo>
                    <a:pt x="5552" y="1687"/>
                  </a:lnTo>
                  <a:lnTo>
                    <a:pt x="5550" y="1681"/>
                  </a:lnTo>
                  <a:lnTo>
                    <a:pt x="5547" y="1674"/>
                  </a:lnTo>
                  <a:lnTo>
                    <a:pt x="5544" y="1658"/>
                  </a:lnTo>
                  <a:lnTo>
                    <a:pt x="5542" y="1642"/>
                  </a:lnTo>
                  <a:lnTo>
                    <a:pt x="5541" y="1625"/>
                  </a:lnTo>
                  <a:lnTo>
                    <a:pt x="5541" y="1607"/>
                  </a:lnTo>
                  <a:lnTo>
                    <a:pt x="5542" y="1596"/>
                  </a:lnTo>
                  <a:lnTo>
                    <a:pt x="5543" y="1583"/>
                  </a:lnTo>
                  <a:lnTo>
                    <a:pt x="5546" y="1573"/>
                  </a:lnTo>
                  <a:lnTo>
                    <a:pt x="5550" y="1563"/>
                  </a:lnTo>
                  <a:lnTo>
                    <a:pt x="5554" y="1553"/>
                  </a:lnTo>
                  <a:lnTo>
                    <a:pt x="5560" y="1543"/>
                  </a:lnTo>
                  <a:lnTo>
                    <a:pt x="5567" y="1534"/>
                  </a:lnTo>
                  <a:lnTo>
                    <a:pt x="5573" y="1526"/>
                  </a:lnTo>
                  <a:lnTo>
                    <a:pt x="5581" y="1519"/>
                  </a:lnTo>
                  <a:lnTo>
                    <a:pt x="5590" y="1512"/>
                  </a:lnTo>
                  <a:lnTo>
                    <a:pt x="5600" y="1505"/>
                  </a:lnTo>
                  <a:lnTo>
                    <a:pt x="5610" y="1498"/>
                  </a:lnTo>
                  <a:lnTo>
                    <a:pt x="5631" y="1487"/>
                  </a:lnTo>
                  <a:lnTo>
                    <a:pt x="5654" y="1475"/>
                  </a:lnTo>
                  <a:lnTo>
                    <a:pt x="5695" y="1458"/>
                  </a:lnTo>
                  <a:lnTo>
                    <a:pt x="5732" y="1441"/>
                  </a:lnTo>
                  <a:lnTo>
                    <a:pt x="5741" y="1437"/>
                  </a:lnTo>
                  <a:lnTo>
                    <a:pt x="5749" y="1431"/>
                  </a:lnTo>
                  <a:lnTo>
                    <a:pt x="5757" y="1426"/>
                  </a:lnTo>
                  <a:lnTo>
                    <a:pt x="5765" y="1420"/>
                  </a:lnTo>
                  <a:lnTo>
                    <a:pt x="5772" y="1412"/>
                  </a:lnTo>
                  <a:lnTo>
                    <a:pt x="5779" y="1404"/>
                  </a:lnTo>
                  <a:lnTo>
                    <a:pt x="5785" y="1395"/>
                  </a:lnTo>
                  <a:lnTo>
                    <a:pt x="5792" y="1386"/>
                  </a:lnTo>
                  <a:lnTo>
                    <a:pt x="5792" y="1386"/>
                  </a:lnTo>
                  <a:lnTo>
                    <a:pt x="5791" y="1371"/>
                  </a:lnTo>
                  <a:lnTo>
                    <a:pt x="5791" y="1358"/>
                  </a:lnTo>
                  <a:lnTo>
                    <a:pt x="5789" y="1344"/>
                  </a:lnTo>
                  <a:lnTo>
                    <a:pt x="5788" y="1330"/>
                  </a:lnTo>
                  <a:lnTo>
                    <a:pt x="5785" y="1318"/>
                  </a:lnTo>
                  <a:lnTo>
                    <a:pt x="5782" y="1306"/>
                  </a:lnTo>
                  <a:lnTo>
                    <a:pt x="5779" y="1293"/>
                  </a:lnTo>
                  <a:lnTo>
                    <a:pt x="5774" y="1281"/>
                  </a:lnTo>
                  <a:lnTo>
                    <a:pt x="5765" y="1257"/>
                  </a:lnTo>
                  <a:lnTo>
                    <a:pt x="5754" y="1234"/>
                  </a:lnTo>
                  <a:lnTo>
                    <a:pt x="5740" y="1210"/>
                  </a:lnTo>
                  <a:lnTo>
                    <a:pt x="5724" y="1187"/>
                  </a:lnTo>
                  <a:lnTo>
                    <a:pt x="5712" y="1166"/>
                  </a:lnTo>
                  <a:lnTo>
                    <a:pt x="5700" y="1148"/>
                  </a:lnTo>
                  <a:lnTo>
                    <a:pt x="5694" y="1141"/>
                  </a:lnTo>
                  <a:lnTo>
                    <a:pt x="5687" y="1134"/>
                  </a:lnTo>
                  <a:lnTo>
                    <a:pt x="5678" y="1129"/>
                  </a:lnTo>
                  <a:lnTo>
                    <a:pt x="5666" y="1125"/>
                  </a:lnTo>
                  <a:lnTo>
                    <a:pt x="5629" y="1117"/>
                  </a:lnTo>
                  <a:lnTo>
                    <a:pt x="5595" y="1112"/>
                  </a:lnTo>
                  <a:lnTo>
                    <a:pt x="5587" y="1108"/>
                  </a:lnTo>
                  <a:lnTo>
                    <a:pt x="5579" y="1106"/>
                  </a:lnTo>
                  <a:lnTo>
                    <a:pt x="5572" y="1103"/>
                  </a:lnTo>
                  <a:lnTo>
                    <a:pt x="5566" y="1098"/>
                  </a:lnTo>
                  <a:lnTo>
                    <a:pt x="5559" y="1094"/>
                  </a:lnTo>
                  <a:lnTo>
                    <a:pt x="5552" y="1088"/>
                  </a:lnTo>
                  <a:lnTo>
                    <a:pt x="5546" y="1081"/>
                  </a:lnTo>
                  <a:lnTo>
                    <a:pt x="5541" y="1073"/>
                  </a:lnTo>
                  <a:lnTo>
                    <a:pt x="5536" y="1065"/>
                  </a:lnTo>
                  <a:lnTo>
                    <a:pt x="5532" y="1057"/>
                  </a:lnTo>
                  <a:lnTo>
                    <a:pt x="5528" y="1050"/>
                  </a:lnTo>
                  <a:lnTo>
                    <a:pt x="5526" y="1042"/>
                  </a:lnTo>
                  <a:lnTo>
                    <a:pt x="5521" y="1027"/>
                  </a:lnTo>
                  <a:lnTo>
                    <a:pt x="5519" y="1011"/>
                  </a:lnTo>
                  <a:lnTo>
                    <a:pt x="5516" y="978"/>
                  </a:lnTo>
                  <a:lnTo>
                    <a:pt x="5512" y="942"/>
                  </a:lnTo>
                  <a:lnTo>
                    <a:pt x="5508" y="925"/>
                  </a:lnTo>
                  <a:lnTo>
                    <a:pt x="5504" y="909"/>
                  </a:lnTo>
                  <a:lnTo>
                    <a:pt x="5502" y="902"/>
                  </a:lnTo>
                  <a:lnTo>
                    <a:pt x="5501" y="894"/>
                  </a:lnTo>
                  <a:lnTo>
                    <a:pt x="5500" y="885"/>
                  </a:lnTo>
                  <a:lnTo>
                    <a:pt x="5499" y="876"/>
                  </a:lnTo>
                  <a:lnTo>
                    <a:pt x="5500" y="856"/>
                  </a:lnTo>
                  <a:lnTo>
                    <a:pt x="5502" y="837"/>
                  </a:lnTo>
                  <a:lnTo>
                    <a:pt x="5506" y="818"/>
                  </a:lnTo>
                  <a:lnTo>
                    <a:pt x="5509" y="801"/>
                  </a:lnTo>
                  <a:lnTo>
                    <a:pt x="5512" y="784"/>
                  </a:lnTo>
                  <a:lnTo>
                    <a:pt x="5516" y="766"/>
                  </a:lnTo>
                  <a:lnTo>
                    <a:pt x="5518" y="747"/>
                  </a:lnTo>
                  <a:lnTo>
                    <a:pt x="5518" y="727"/>
                  </a:lnTo>
                  <a:lnTo>
                    <a:pt x="5518" y="719"/>
                  </a:lnTo>
                  <a:lnTo>
                    <a:pt x="5517" y="711"/>
                  </a:lnTo>
                  <a:lnTo>
                    <a:pt x="5513" y="703"/>
                  </a:lnTo>
                  <a:lnTo>
                    <a:pt x="5511" y="696"/>
                  </a:lnTo>
                  <a:lnTo>
                    <a:pt x="5503" y="684"/>
                  </a:lnTo>
                  <a:lnTo>
                    <a:pt x="5494" y="672"/>
                  </a:lnTo>
                  <a:lnTo>
                    <a:pt x="5485" y="660"/>
                  </a:lnTo>
                  <a:lnTo>
                    <a:pt x="5477" y="647"/>
                  </a:lnTo>
                  <a:lnTo>
                    <a:pt x="5475" y="641"/>
                  </a:lnTo>
                  <a:lnTo>
                    <a:pt x="5473" y="634"/>
                  </a:lnTo>
                  <a:lnTo>
                    <a:pt x="5470" y="626"/>
                  </a:lnTo>
                  <a:lnTo>
                    <a:pt x="5470" y="618"/>
                  </a:lnTo>
                  <a:lnTo>
                    <a:pt x="5470" y="604"/>
                  </a:lnTo>
                  <a:lnTo>
                    <a:pt x="5472" y="592"/>
                  </a:lnTo>
                  <a:lnTo>
                    <a:pt x="5473" y="578"/>
                  </a:lnTo>
                  <a:lnTo>
                    <a:pt x="5474" y="566"/>
                  </a:lnTo>
                  <a:lnTo>
                    <a:pt x="5477" y="549"/>
                  </a:lnTo>
                  <a:lnTo>
                    <a:pt x="5477" y="527"/>
                  </a:lnTo>
                  <a:lnTo>
                    <a:pt x="5477" y="509"/>
                  </a:lnTo>
                  <a:lnTo>
                    <a:pt x="5477" y="502"/>
                  </a:lnTo>
                  <a:lnTo>
                    <a:pt x="5476" y="496"/>
                  </a:lnTo>
                  <a:lnTo>
                    <a:pt x="5474" y="490"/>
                  </a:lnTo>
                  <a:lnTo>
                    <a:pt x="5472" y="484"/>
                  </a:lnTo>
                  <a:lnTo>
                    <a:pt x="5468" y="480"/>
                  </a:lnTo>
                  <a:lnTo>
                    <a:pt x="5465" y="476"/>
                  </a:lnTo>
                  <a:lnTo>
                    <a:pt x="5459" y="473"/>
                  </a:lnTo>
                  <a:lnTo>
                    <a:pt x="5452" y="471"/>
                  </a:lnTo>
                  <a:lnTo>
                    <a:pt x="5443" y="469"/>
                  </a:lnTo>
                  <a:lnTo>
                    <a:pt x="5434" y="468"/>
                  </a:lnTo>
                  <a:lnTo>
                    <a:pt x="5422" y="467"/>
                  </a:lnTo>
                  <a:lnTo>
                    <a:pt x="5408" y="467"/>
                  </a:lnTo>
                  <a:lnTo>
                    <a:pt x="5383" y="467"/>
                  </a:lnTo>
                  <a:lnTo>
                    <a:pt x="5357" y="468"/>
                  </a:lnTo>
                  <a:lnTo>
                    <a:pt x="5331" y="469"/>
                  </a:lnTo>
                  <a:lnTo>
                    <a:pt x="5304" y="472"/>
                  </a:lnTo>
                  <a:lnTo>
                    <a:pt x="5277" y="474"/>
                  </a:lnTo>
                  <a:lnTo>
                    <a:pt x="5251" y="477"/>
                  </a:lnTo>
                  <a:lnTo>
                    <a:pt x="5225" y="482"/>
                  </a:lnTo>
                  <a:lnTo>
                    <a:pt x="5201" y="485"/>
                  </a:lnTo>
                  <a:lnTo>
                    <a:pt x="5166" y="493"/>
                  </a:lnTo>
                  <a:lnTo>
                    <a:pt x="5120" y="505"/>
                  </a:lnTo>
                  <a:lnTo>
                    <a:pt x="5095" y="513"/>
                  </a:lnTo>
                  <a:lnTo>
                    <a:pt x="5069" y="520"/>
                  </a:lnTo>
                  <a:lnTo>
                    <a:pt x="5044" y="531"/>
                  </a:lnTo>
                  <a:lnTo>
                    <a:pt x="5018" y="541"/>
                  </a:lnTo>
                  <a:lnTo>
                    <a:pt x="4995" y="553"/>
                  </a:lnTo>
                  <a:lnTo>
                    <a:pt x="4972" y="566"/>
                  </a:lnTo>
                  <a:lnTo>
                    <a:pt x="4962" y="573"/>
                  </a:lnTo>
                  <a:lnTo>
                    <a:pt x="4952" y="581"/>
                  </a:lnTo>
                  <a:lnTo>
                    <a:pt x="4944" y="588"/>
                  </a:lnTo>
                  <a:lnTo>
                    <a:pt x="4936" y="596"/>
                  </a:lnTo>
                  <a:lnTo>
                    <a:pt x="4928" y="604"/>
                  </a:lnTo>
                  <a:lnTo>
                    <a:pt x="4922" y="612"/>
                  </a:lnTo>
                  <a:lnTo>
                    <a:pt x="4916" y="621"/>
                  </a:lnTo>
                  <a:lnTo>
                    <a:pt x="4913" y="630"/>
                  </a:lnTo>
                  <a:lnTo>
                    <a:pt x="4911" y="641"/>
                  </a:lnTo>
                  <a:lnTo>
                    <a:pt x="4910" y="650"/>
                  </a:lnTo>
                  <a:lnTo>
                    <a:pt x="4910" y="660"/>
                  </a:lnTo>
                  <a:lnTo>
                    <a:pt x="4911" y="670"/>
                  </a:lnTo>
                  <a:lnTo>
                    <a:pt x="4920" y="681"/>
                  </a:lnTo>
                  <a:lnTo>
                    <a:pt x="4929" y="692"/>
                  </a:lnTo>
                  <a:lnTo>
                    <a:pt x="4933" y="696"/>
                  </a:lnTo>
                  <a:lnTo>
                    <a:pt x="4937" y="702"/>
                  </a:lnTo>
                  <a:lnTo>
                    <a:pt x="4939" y="709"/>
                  </a:lnTo>
                  <a:lnTo>
                    <a:pt x="4940" y="714"/>
                  </a:lnTo>
                  <a:lnTo>
                    <a:pt x="4940" y="778"/>
                  </a:lnTo>
                  <a:lnTo>
                    <a:pt x="4940" y="782"/>
                  </a:lnTo>
                  <a:lnTo>
                    <a:pt x="4941" y="788"/>
                  </a:lnTo>
                  <a:lnTo>
                    <a:pt x="4943" y="791"/>
                  </a:lnTo>
                  <a:lnTo>
                    <a:pt x="4945" y="796"/>
                  </a:lnTo>
                  <a:lnTo>
                    <a:pt x="4952" y="803"/>
                  </a:lnTo>
                  <a:lnTo>
                    <a:pt x="4960" y="807"/>
                  </a:lnTo>
                  <a:lnTo>
                    <a:pt x="4978" y="816"/>
                  </a:lnTo>
                  <a:lnTo>
                    <a:pt x="4998" y="826"/>
                  </a:lnTo>
                  <a:lnTo>
                    <a:pt x="4991" y="840"/>
                  </a:lnTo>
                  <a:lnTo>
                    <a:pt x="4984" y="854"/>
                  </a:lnTo>
                  <a:lnTo>
                    <a:pt x="4978" y="865"/>
                  </a:lnTo>
                  <a:lnTo>
                    <a:pt x="4970" y="876"/>
                  </a:lnTo>
                  <a:lnTo>
                    <a:pt x="4962" y="886"/>
                  </a:lnTo>
                  <a:lnTo>
                    <a:pt x="4953" y="895"/>
                  </a:lnTo>
                  <a:lnTo>
                    <a:pt x="4944" y="905"/>
                  </a:lnTo>
                  <a:lnTo>
                    <a:pt x="4933" y="912"/>
                  </a:lnTo>
                  <a:lnTo>
                    <a:pt x="4913" y="928"/>
                  </a:lnTo>
                  <a:lnTo>
                    <a:pt x="4890" y="943"/>
                  </a:lnTo>
                  <a:lnTo>
                    <a:pt x="4867" y="958"/>
                  </a:lnTo>
                  <a:lnTo>
                    <a:pt x="4841" y="974"/>
                  </a:lnTo>
                  <a:lnTo>
                    <a:pt x="4829" y="983"/>
                  </a:lnTo>
                  <a:lnTo>
                    <a:pt x="4819" y="991"/>
                  </a:lnTo>
                  <a:lnTo>
                    <a:pt x="4810" y="1001"/>
                  </a:lnTo>
                  <a:lnTo>
                    <a:pt x="4801" y="1009"/>
                  </a:lnTo>
                  <a:lnTo>
                    <a:pt x="4792" y="1017"/>
                  </a:lnTo>
                  <a:lnTo>
                    <a:pt x="4782" y="1023"/>
                  </a:lnTo>
                  <a:lnTo>
                    <a:pt x="4776" y="1026"/>
                  </a:lnTo>
                  <a:lnTo>
                    <a:pt x="4770" y="1027"/>
                  </a:lnTo>
                  <a:lnTo>
                    <a:pt x="4764" y="1028"/>
                  </a:lnTo>
                  <a:lnTo>
                    <a:pt x="4757" y="1029"/>
                  </a:lnTo>
                  <a:lnTo>
                    <a:pt x="4745" y="1028"/>
                  </a:lnTo>
                  <a:lnTo>
                    <a:pt x="4734" y="1026"/>
                  </a:lnTo>
                  <a:lnTo>
                    <a:pt x="4724" y="1023"/>
                  </a:lnTo>
                  <a:lnTo>
                    <a:pt x="4715" y="1021"/>
                  </a:lnTo>
                  <a:lnTo>
                    <a:pt x="4706" y="1018"/>
                  </a:lnTo>
                  <a:lnTo>
                    <a:pt x="4696" y="1016"/>
                  </a:lnTo>
                  <a:lnTo>
                    <a:pt x="4684" y="1013"/>
                  </a:lnTo>
                  <a:lnTo>
                    <a:pt x="4673" y="1013"/>
                  </a:lnTo>
                  <a:lnTo>
                    <a:pt x="4658" y="1012"/>
                  </a:lnTo>
                  <a:lnTo>
                    <a:pt x="4646" y="1013"/>
                  </a:lnTo>
                  <a:lnTo>
                    <a:pt x="4639" y="1014"/>
                  </a:lnTo>
                  <a:lnTo>
                    <a:pt x="4633" y="1016"/>
                  </a:lnTo>
                  <a:lnTo>
                    <a:pt x="4628" y="1019"/>
                  </a:lnTo>
                  <a:lnTo>
                    <a:pt x="4622" y="1022"/>
                  </a:lnTo>
                  <a:lnTo>
                    <a:pt x="4615" y="1029"/>
                  </a:lnTo>
                  <a:lnTo>
                    <a:pt x="4610" y="1037"/>
                  </a:lnTo>
                  <a:lnTo>
                    <a:pt x="4604" y="1046"/>
                  </a:lnTo>
                  <a:lnTo>
                    <a:pt x="4599" y="1054"/>
                  </a:lnTo>
                  <a:lnTo>
                    <a:pt x="4595" y="1062"/>
                  </a:lnTo>
                  <a:lnTo>
                    <a:pt x="4589" y="1068"/>
                  </a:lnTo>
                  <a:lnTo>
                    <a:pt x="4586" y="1070"/>
                  </a:lnTo>
                  <a:lnTo>
                    <a:pt x="4582" y="1072"/>
                  </a:lnTo>
                  <a:lnTo>
                    <a:pt x="4578" y="1073"/>
                  </a:lnTo>
                  <a:lnTo>
                    <a:pt x="4572" y="1073"/>
                  </a:lnTo>
                  <a:lnTo>
                    <a:pt x="4554" y="1073"/>
                  </a:lnTo>
                  <a:lnTo>
                    <a:pt x="4553" y="1048"/>
                  </a:lnTo>
                  <a:lnTo>
                    <a:pt x="4549" y="1027"/>
                  </a:lnTo>
                  <a:lnTo>
                    <a:pt x="4546" y="1004"/>
                  </a:lnTo>
                  <a:lnTo>
                    <a:pt x="4545" y="979"/>
                  </a:lnTo>
                  <a:lnTo>
                    <a:pt x="4545" y="968"/>
                  </a:lnTo>
                  <a:lnTo>
                    <a:pt x="4547" y="958"/>
                  </a:lnTo>
                  <a:lnTo>
                    <a:pt x="4551" y="949"/>
                  </a:lnTo>
                  <a:lnTo>
                    <a:pt x="4554" y="941"/>
                  </a:lnTo>
                  <a:lnTo>
                    <a:pt x="4560" y="933"/>
                  </a:lnTo>
                  <a:lnTo>
                    <a:pt x="4565" y="926"/>
                  </a:lnTo>
                  <a:lnTo>
                    <a:pt x="4572" y="919"/>
                  </a:lnTo>
                  <a:lnTo>
                    <a:pt x="4580" y="912"/>
                  </a:lnTo>
                  <a:lnTo>
                    <a:pt x="4596" y="901"/>
                  </a:lnTo>
                  <a:lnTo>
                    <a:pt x="4615" y="890"/>
                  </a:lnTo>
                  <a:lnTo>
                    <a:pt x="4634" y="880"/>
                  </a:lnTo>
                  <a:lnTo>
                    <a:pt x="4654" y="868"/>
                  </a:lnTo>
                  <a:lnTo>
                    <a:pt x="4660" y="863"/>
                  </a:lnTo>
                  <a:lnTo>
                    <a:pt x="4666" y="857"/>
                  </a:lnTo>
                  <a:lnTo>
                    <a:pt x="4671" y="850"/>
                  </a:lnTo>
                  <a:lnTo>
                    <a:pt x="4674" y="843"/>
                  </a:lnTo>
                  <a:lnTo>
                    <a:pt x="4677" y="837"/>
                  </a:lnTo>
                  <a:lnTo>
                    <a:pt x="4681" y="829"/>
                  </a:lnTo>
                  <a:lnTo>
                    <a:pt x="4687" y="823"/>
                  </a:lnTo>
                  <a:lnTo>
                    <a:pt x="4692" y="816"/>
                  </a:lnTo>
                  <a:lnTo>
                    <a:pt x="4710" y="805"/>
                  </a:lnTo>
                  <a:lnTo>
                    <a:pt x="4726" y="795"/>
                  </a:lnTo>
                  <a:lnTo>
                    <a:pt x="4733" y="788"/>
                  </a:lnTo>
                  <a:lnTo>
                    <a:pt x="4739" y="781"/>
                  </a:lnTo>
                  <a:lnTo>
                    <a:pt x="4741" y="778"/>
                  </a:lnTo>
                  <a:lnTo>
                    <a:pt x="4742" y="773"/>
                  </a:lnTo>
                  <a:lnTo>
                    <a:pt x="4743" y="769"/>
                  </a:lnTo>
                  <a:lnTo>
                    <a:pt x="4744" y="763"/>
                  </a:lnTo>
                  <a:lnTo>
                    <a:pt x="4744" y="681"/>
                  </a:lnTo>
                  <a:lnTo>
                    <a:pt x="4743" y="672"/>
                  </a:lnTo>
                  <a:lnTo>
                    <a:pt x="4741" y="665"/>
                  </a:lnTo>
                  <a:lnTo>
                    <a:pt x="4739" y="659"/>
                  </a:lnTo>
                  <a:lnTo>
                    <a:pt x="4735" y="652"/>
                  </a:lnTo>
                  <a:lnTo>
                    <a:pt x="4725" y="642"/>
                  </a:lnTo>
                  <a:lnTo>
                    <a:pt x="4714" y="631"/>
                  </a:lnTo>
                  <a:lnTo>
                    <a:pt x="4701" y="621"/>
                  </a:lnTo>
                  <a:lnTo>
                    <a:pt x="4690" y="611"/>
                  </a:lnTo>
                  <a:lnTo>
                    <a:pt x="4685" y="605"/>
                  </a:lnTo>
                  <a:lnTo>
                    <a:pt x="4680" y="600"/>
                  </a:lnTo>
                  <a:lnTo>
                    <a:pt x="4676" y="594"/>
                  </a:lnTo>
                  <a:lnTo>
                    <a:pt x="4673" y="587"/>
                  </a:lnTo>
                  <a:lnTo>
                    <a:pt x="4673" y="587"/>
                  </a:lnTo>
                  <a:lnTo>
                    <a:pt x="4659" y="601"/>
                  </a:lnTo>
                  <a:lnTo>
                    <a:pt x="4646" y="612"/>
                  </a:lnTo>
                  <a:lnTo>
                    <a:pt x="4631" y="621"/>
                  </a:lnTo>
                  <a:lnTo>
                    <a:pt x="4617" y="631"/>
                  </a:lnTo>
                  <a:lnTo>
                    <a:pt x="4604" y="641"/>
                  </a:lnTo>
                  <a:lnTo>
                    <a:pt x="4590" y="651"/>
                  </a:lnTo>
                  <a:lnTo>
                    <a:pt x="4583" y="658"/>
                  </a:lnTo>
                  <a:lnTo>
                    <a:pt x="4578" y="663"/>
                  </a:lnTo>
                  <a:lnTo>
                    <a:pt x="4572" y="670"/>
                  </a:lnTo>
                  <a:lnTo>
                    <a:pt x="4568" y="678"/>
                  </a:lnTo>
                  <a:lnTo>
                    <a:pt x="4546" y="714"/>
                  </a:lnTo>
                  <a:lnTo>
                    <a:pt x="4529" y="746"/>
                  </a:lnTo>
                  <a:lnTo>
                    <a:pt x="4519" y="761"/>
                  </a:lnTo>
                  <a:lnTo>
                    <a:pt x="4509" y="776"/>
                  </a:lnTo>
                  <a:lnTo>
                    <a:pt x="4497" y="791"/>
                  </a:lnTo>
                  <a:lnTo>
                    <a:pt x="4484" y="807"/>
                  </a:lnTo>
                  <a:lnTo>
                    <a:pt x="4475" y="815"/>
                  </a:lnTo>
                  <a:lnTo>
                    <a:pt x="4467" y="823"/>
                  </a:lnTo>
                  <a:lnTo>
                    <a:pt x="4458" y="830"/>
                  </a:lnTo>
                  <a:lnTo>
                    <a:pt x="4450" y="835"/>
                  </a:lnTo>
                  <a:lnTo>
                    <a:pt x="4441" y="840"/>
                  </a:lnTo>
                  <a:lnTo>
                    <a:pt x="4432" y="844"/>
                  </a:lnTo>
                  <a:lnTo>
                    <a:pt x="4423" y="849"/>
                  </a:lnTo>
                  <a:lnTo>
                    <a:pt x="4412" y="851"/>
                  </a:lnTo>
                  <a:lnTo>
                    <a:pt x="4393" y="857"/>
                  </a:lnTo>
                  <a:lnTo>
                    <a:pt x="4372" y="859"/>
                  </a:lnTo>
                  <a:lnTo>
                    <a:pt x="4350" y="861"/>
                  </a:lnTo>
                  <a:lnTo>
                    <a:pt x="4326" y="861"/>
                  </a:lnTo>
                  <a:lnTo>
                    <a:pt x="4320" y="861"/>
                  </a:lnTo>
                  <a:lnTo>
                    <a:pt x="4314" y="859"/>
                  </a:lnTo>
                  <a:lnTo>
                    <a:pt x="4308" y="857"/>
                  </a:lnTo>
                  <a:lnTo>
                    <a:pt x="4304" y="854"/>
                  </a:lnTo>
                  <a:lnTo>
                    <a:pt x="4300" y="849"/>
                  </a:lnTo>
                  <a:lnTo>
                    <a:pt x="4297" y="843"/>
                  </a:lnTo>
                  <a:lnTo>
                    <a:pt x="4295" y="838"/>
                  </a:lnTo>
                  <a:lnTo>
                    <a:pt x="4292" y="832"/>
                  </a:lnTo>
                  <a:lnTo>
                    <a:pt x="4286" y="804"/>
                  </a:lnTo>
                  <a:lnTo>
                    <a:pt x="4278" y="775"/>
                  </a:lnTo>
                  <a:lnTo>
                    <a:pt x="4275" y="769"/>
                  </a:lnTo>
                  <a:lnTo>
                    <a:pt x="4273" y="763"/>
                  </a:lnTo>
                  <a:lnTo>
                    <a:pt x="4270" y="758"/>
                  </a:lnTo>
                  <a:lnTo>
                    <a:pt x="4265" y="754"/>
                  </a:lnTo>
                  <a:lnTo>
                    <a:pt x="4257" y="746"/>
                  </a:lnTo>
                  <a:lnTo>
                    <a:pt x="4247" y="740"/>
                  </a:lnTo>
                  <a:lnTo>
                    <a:pt x="4236" y="736"/>
                  </a:lnTo>
                  <a:lnTo>
                    <a:pt x="4223" y="732"/>
                  </a:lnTo>
                  <a:lnTo>
                    <a:pt x="4211" y="730"/>
                  </a:lnTo>
                  <a:lnTo>
                    <a:pt x="4197" y="730"/>
                  </a:lnTo>
                  <a:lnTo>
                    <a:pt x="4193" y="730"/>
                  </a:lnTo>
                  <a:lnTo>
                    <a:pt x="4188" y="731"/>
                  </a:lnTo>
                  <a:lnTo>
                    <a:pt x="4184" y="732"/>
                  </a:lnTo>
                  <a:lnTo>
                    <a:pt x="4179" y="735"/>
                  </a:lnTo>
                  <a:lnTo>
                    <a:pt x="4172" y="740"/>
                  </a:lnTo>
                  <a:lnTo>
                    <a:pt x="4167" y="747"/>
                  </a:lnTo>
                  <a:lnTo>
                    <a:pt x="4156" y="763"/>
                  </a:lnTo>
                  <a:lnTo>
                    <a:pt x="4146" y="781"/>
                  </a:lnTo>
                  <a:lnTo>
                    <a:pt x="4141" y="790"/>
                  </a:lnTo>
                  <a:lnTo>
                    <a:pt x="4135" y="798"/>
                  </a:lnTo>
                  <a:lnTo>
                    <a:pt x="4128" y="806"/>
                  </a:lnTo>
                  <a:lnTo>
                    <a:pt x="4121" y="813"/>
                  </a:lnTo>
                  <a:lnTo>
                    <a:pt x="4114" y="818"/>
                  </a:lnTo>
                  <a:lnTo>
                    <a:pt x="4108" y="824"/>
                  </a:lnTo>
                  <a:lnTo>
                    <a:pt x="4100" y="829"/>
                  </a:lnTo>
                  <a:lnTo>
                    <a:pt x="4092" y="833"/>
                  </a:lnTo>
                  <a:lnTo>
                    <a:pt x="4084" y="838"/>
                  </a:lnTo>
                  <a:lnTo>
                    <a:pt x="4075" y="840"/>
                  </a:lnTo>
                  <a:lnTo>
                    <a:pt x="4066" y="843"/>
                  </a:lnTo>
                  <a:lnTo>
                    <a:pt x="4057" y="846"/>
                  </a:lnTo>
                  <a:lnTo>
                    <a:pt x="4037" y="848"/>
                  </a:lnTo>
                  <a:lnTo>
                    <a:pt x="4017" y="849"/>
                  </a:lnTo>
                  <a:lnTo>
                    <a:pt x="4007" y="848"/>
                  </a:lnTo>
                  <a:lnTo>
                    <a:pt x="3998" y="848"/>
                  </a:lnTo>
                  <a:lnTo>
                    <a:pt x="3989" y="847"/>
                  </a:lnTo>
                  <a:lnTo>
                    <a:pt x="3979" y="847"/>
                  </a:lnTo>
                  <a:lnTo>
                    <a:pt x="3980" y="823"/>
                  </a:lnTo>
                  <a:lnTo>
                    <a:pt x="3979" y="799"/>
                  </a:lnTo>
                  <a:lnTo>
                    <a:pt x="3979" y="793"/>
                  </a:lnTo>
                  <a:lnTo>
                    <a:pt x="3977" y="788"/>
                  </a:lnTo>
                  <a:lnTo>
                    <a:pt x="3975" y="783"/>
                  </a:lnTo>
                  <a:lnTo>
                    <a:pt x="3973" y="780"/>
                  </a:lnTo>
                  <a:lnTo>
                    <a:pt x="3970" y="775"/>
                  </a:lnTo>
                  <a:lnTo>
                    <a:pt x="3966" y="773"/>
                  </a:lnTo>
                  <a:lnTo>
                    <a:pt x="3962" y="770"/>
                  </a:lnTo>
                  <a:lnTo>
                    <a:pt x="3956" y="769"/>
                  </a:lnTo>
                  <a:lnTo>
                    <a:pt x="3949" y="766"/>
                  </a:lnTo>
                  <a:lnTo>
                    <a:pt x="3941" y="764"/>
                  </a:lnTo>
                  <a:lnTo>
                    <a:pt x="3934" y="761"/>
                  </a:lnTo>
                  <a:lnTo>
                    <a:pt x="3929" y="757"/>
                  </a:lnTo>
                  <a:lnTo>
                    <a:pt x="3923" y="754"/>
                  </a:lnTo>
                  <a:lnTo>
                    <a:pt x="3917" y="748"/>
                  </a:lnTo>
                  <a:lnTo>
                    <a:pt x="3913" y="743"/>
                  </a:lnTo>
                  <a:lnTo>
                    <a:pt x="3908" y="737"/>
                  </a:lnTo>
                  <a:lnTo>
                    <a:pt x="3894" y="730"/>
                  </a:lnTo>
                  <a:lnTo>
                    <a:pt x="3879" y="723"/>
                  </a:lnTo>
                  <a:lnTo>
                    <a:pt x="3875" y="712"/>
                  </a:lnTo>
                  <a:lnTo>
                    <a:pt x="3873" y="702"/>
                  </a:lnTo>
                  <a:lnTo>
                    <a:pt x="3872" y="690"/>
                  </a:lnTo>
                  <a:lnTo>
                    <a:pt x="3870" y="680"/>
                  </a:lnTo>
                  <a:lnTo>
                    <a:pt x="3869" y="671"/>
                  </a:lnTo>
                  <a:lnTo>
                    <a:pt x="3865" y="661"/>
                  </a:lnTo>
                  <a:lnTo>
                    <a:pt x="3861" y="652"/>
                  </a:lnTo>
                  <a:lnTo>
                    <a:pt x="3854" y="643"/>
                  </a:lnTo>
                  <a:lnTo>
                    <a:pt x="3847" y="638"/>
                  </a:lnTo>
                  <a:lnTo>
                    <a:pt x="3842" y="635"/>
                  </a:lnTo>
                  <a:lnTo>
                    <a:pt x="3835" y="633"/>
                  </a:lnTo>
                  <a:lnTo>
                    <a:pt x="3827" y="630"/>
                  </a:lnTo>
                  <a:lnTo>
                    <a:pt x="3820" y="629"/>
                  </a:lnTo>
                  <a:lnTo>
                    <a:pt x="3814" y="626"/>
                  </a:lnTo>
                  <a:lnTo>
                    <a:pt x="3808" y="622"/>
                  </a:lnTo>
                  <a:lnTo>
                    <a:pt x="3802" y="618"/>
                  </a:lnTo>
                  <a:lnTo>
                    <a:pt x="3800" y="612"/>
                  </a:lnTo>
                  <a:lnTo>
                    <a:pt x="3797" y="607"/>
                  </a:lnTo>
                  <a:lnTo>
                    <a:pt x="3796" y="600"/>
                  </a:lnTo>
                  <a:lnTo>
                    <a:pt x="3795" y="593"/>
                  </a:lnTo>
                  <a:lnTo>
                    <a:pt x="3793" y="578"/>
                  </a:lnTo>
                  <a:lnTo>
                    <a:pt x="3789" y="566"/>
                  </a:lnTo>
                  <a:lnTo>
                    <a:pt x="3789" y="56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700"/>
            </a:p>
          </p:txBody>
        </p:sp>
        <p:sp>
          <p:nvSpPr>
            <p:cNvPr id="38" name="Freeform 88"/>
            <p:cNvSpPr>
              <a:spLocks noEditPoints="1"/>
            </p:cNvSpPr>
            <p:nvPr/>
          </p:nvSpPr>
          <p:spPr bwMode="auto">
            <a:xfrm>
              <a:off x="4069634" y="4488270"/>
              <a:ext cx="1676997" cy="1224474"/>
            </a:xfrm>
            <a:custGeom>
              <a:avLst/>
              <a:gdLst>
                <a:gd name="T0" fmla="*/ 307 w 6303"/>
                <a:gd name="T1" fmla="*/ 2960 h 4602"/>
                <a:gd name="T2" fmla="*/ 2157 w 6303"/>
                <a:gd name="T3" fmla="*/ 343 h 4602"/>
                <a:gd name="T4" fmla="*/ 2028 w 6303"/>
                <a:gd name="T5" fmla="*/ 547 h 4602"/>
                <a:gd name="T6" fmla="*/ 1695 w 6303"/>
                <a:gd name="T7" fmla="*/ 840 h 4602"/>
                <a:gd name="T8" fmla="*/ 1643 w 6303"/>
                <a:gd name="T9" fmla="*/ 1163 h 4602"/>
                <a:gd name="T10" fmla="*/ 1563 w 6303"/>
                <a:gd name="T11" fmla="*/ 1398 h 4602"/>
                <a:gd name="T12" fmla="*/ 1457 w 6303"/>
                <a:gd name="T13" fmla="*/ 1508 h 4602"/>
                <a:gd name="T14" fmla="*/ 1264 w 6303"/>
                <a:gd name="T15" fmla="*/ 1693 h 4602"/>
                <a:gd name="T16" fmla="*/ 927 w 6303"/>
                <a:gd name="T17" fmla="*/ 1710 h 4602"/>
                <a:gd name="T18" fmla="*/ 631 w 6303"/>
                <a:gd name="T19" fmla="*/ 1781 h 4602"/>
                <a:gd name="T20" fmla="*/ 486 w 6303"/>
                <a:gd name="T21" fmla="*/ 1888 h 4602"/>
                <a:gd name="T22" fmla="*/ 201 w 6303"/>
                <a:gd name="T23" fmla="*/ 1860 h 4602"/>
                <a:gd name="T24" fmla="*/ 197 w 6303"/>
                <a:gd name="T25" fmla="*/ 2146 h 4602"/>
                <a:gd name="T26" fmla="*/ 159 w 6303"/>
                <a:gd name="T27" fmla="*/ 2409 h 4602"/>
                <a:gd name="T28" fmla="*/ 386 w 6303"/>
                <a:gd name="T29" fmla="*/ 2524 h 4602"/>
                <a:gd name="T30" fmla="*/ 434 w 6303"/>
                <a:gd name="T31" fmla="*/ 2733 h 4602"/>
                <a:gd name="T32" fmla="*/ 335 w 6303"/>
                <a:gd name="T33" fmla="*/ 3056 h 4602"/>
                <a:gd name="T34" fmla="*/ 127 w 6303"/>
                <a:gd name="T35" fmla="*/ 3344 h 4602"/>
                <a:gd name="T36" fmla="*/ 2 w 6303"/>
                <a:gd name="T37" fmla="*/ 3610 h 4602"/>
                <a:gd name="T38" fmla="*/ 227 w 6303"/>
                <a:gd name="T39" fmla="*/ 3846 h 4602"/>
                <a:gd name="T40" fmla="*/ 685 w 6303"/>
                <a:gd name="T41" fmla="*/ 3876 h 4602"/>
                <a:gd name="T42" fmla="*/ 895 w 6303"/>
                <a:gd name="T43" fmla="*/ 3937 h 4602"/>
                <a:gd name="T44" fmla="*/ 1204 w 6303"/>
                <a:gd name="T45" fmla="*/ 3693 h 4602"/>
                <a:gd name="T46" fmla="*/ 1647 w 6303"/>
                <a:gd name="T47" fmla="*/ 3831 h 4602"/>
                <a:gd name="T48" fmla="*/ 2045 w 6303"/>
                <a:gd name="T49" fmla="*/ 4015 h 4602"/>
                <a:gd name="T50" fmla="*/ 2411 w 6303"/>
                <a:gd name="T51" fmla="*/ 4099 h 4602"/>
                <a:gd name="T52" fmla="*/ 2654 w 6303"/>
                <a:gd name="T53" fmla="*/ 4387 h 4602"/>
                <a:gd name="T54" fmla="*/ 3030 w 6303"/>
                <a:gd name="T55" fmla="*/ 4478 h 4602"/>
                <a:gd name="T56" fmla="*/ 3527 w 6303"/>
                <a:gd name="T57" fmla="*/ 4549 h 4602"/>
                <a:gd name="T58" fmla="*/ 3850 w 6303"/>
                <a:gd name="T59" fmla="*/ 4410 h 4602"/>
                <a:gd name="T60" fmla="*/ 4250 w 6303"/>
                <a:gd name="T61" fmla="*/ 4418 h 4602"/>
                <a:gd name="T62" fmla="*/ 4083 w 6303"/>
                <a:gd name="T63" fmla="*/ 4174 h 4602"/>
                <a:gd name="T64" fmla="*/ 4135 w 6303"/>
                <a:gd name="T65" fmla="*/ 3599 h 4602"/>
                <a:gd name="T66" fmla="*/ 4111 w 6303"/>
                <a:gd name="T67" fmla="*/ 3351 h 4602"/>
                <a:gd name="T68" fmla="*/ 4298 w 6303"/>
                <a:gd name="T69" fmla="*/ 3166 h 4602"/>
                <a:gd name="T70" fmla="*/ 4479 w 6303"/>
                <a:gd name="T71" fmla="*/ 2986 h 4602"/>
                <a:gd name="T72" fmla="*/ 4670 w 6303"/>
                <a:gd name="T73" fmla="*/ 3006 h 4602"/>
                <a:gd name="T74" fmla="*/ 4912 w 6303"/>
                <a:gd name="T75" fmla="*/ 2816 h 4602"/>
                <a:gd name="T76" fmla="*/ 5281 w 6303"/>
                <a:gd name="T77" fmla="*/ 2503 h 4602"/>
                <a:gd name="T78" fmla="*/ 5444 w 6303"/>
                <a:gd name="T79" fmla="*/ 2627 h 4602"/>
                <a:gd name="T80" fmla="*/ 5769 w 6303"/>
                <a:gd name="T81" fmla="*/ 2484 h 4602"/>
                <a:gd name="T82" fmla="*/ 5822 w 6303"/>
                <a:gd name="T83" fmla="*/ 2340 h 4602"/>
                <a:gd name="T84" fmla="*/ 6018 w 6303"/>
                <a:gd name="T85" fmla="*/ 2038 h 4602"/>
                <a:gd name="T86" fmla="*/ 6303 w 6303"/>
                <a:gd name="T87" fmla="*/ 1758 h 4602"/>
                <a:gd name="T88" fmla="*/ 6140 w 6303"/>
                <a:gd name="T89" fmla="*/ 1520 h 4602"/>
                <a:gd name="T90" fmla="*/ 5868 w 6303"/>
                <a:gd name="T91" fmla="*/ 1180 h 4602"/>
                <a:gd name="T92" fmla="*/ 5653 w 6303"/>
                <a:gd name="T93" fmla="*/ 1238 h 4602"/>
                <a:gd name="T94" fmla="*/ 5363 w 6303"/>
                <a:gd name="T95" fmla="*/ 1203 h 4602"/>
                <a:gd name="T96" fmla="*/ 5253 w 6303"/>
                <a:gd name="T97" fmla="*/ 822 h 4602"/>
                <a:gd name="T98" fmla="*/ 5113 w 6303"/>
                <a:gd name="T99" fmla="*/ 496 h 4602"/>
                <a:gd name="T100" fmla="*/ 4814 w 6303"/>
                <a:gd name="T101" fmla="*/ 295 h 4602"/>
                <a:gd name="T102" fmla="*/ 4548 w 6303"/>
                <a:gd name="T103" fmla="*/ 139 h 4602"/>
                <a:gd name="T104" fmla="*/ 4290 w 6303"/>
                <a:gd name="T105" fmla="*/ 273 h 4602"/>
                <a:gd name="T106" fmla="*/ 4102 w 6303"/>
                <a:gd name="T107" fmla="*/ 580 h 4602"/>
                <a:gd name="T108" fmla="*/ 3952 w 6303"/>
                <a:gd name="T109" fmla="*/ 353 h 4602"/>
                <a:gd name="T110" fmla="*/ 3684 w 6303"/>
                <a:gd name="T111" fmla="*/ 292 h 4602"/>
                <a:gd name="T112" fmla="*/ 3516 w 6303"/>
                <a:gd name="T113" fmla="*/ 597 h 4602"/>
                <a:gd name="T114" fmla="*/ 3179 w 6303"/>
                <a:gd name="T115" fmla="*/ 687 h 4602"/>
                <a:gd name="T116" fmla="*/ 3078 w 6303"/>
                <a:gd name="T117" fmla="*/ 364 h 4602"/>
                <a:gd name="T118" fmla="*/ 2949 w 6303"/>
                <a:gd name="T119" fmla="*/ 130 h 4602"/>
                <a:gd name="T120" fmla="*/ 2479 w 6303"/>
                <a:gd name="T121" fmla="*/ 19 h 4602"/>
                <a:gd name="T122" fmla="*/ 2784 w 6303"/>
                <a:gd name="T123" fmla="*/ 4343 h 4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303" h="4602">
                  <a:moveTo>
                    <a:pt x="351" y="2828"/>
                  </a:moveTo>
                  <a:lnTo>
                    <a:pt x="346" y="2823"/>
                  </a:lnTo>
                  <a:lnTo>
                    <a:pt x="341" y="2817"/>
                  </a:lnTo>
                  <a:lnTo>
                    <a:pt x="338" y="2815"/>
                  </a:lnTo>
                  <a:lnTo>
                    <a:pt x="335" y="2814"/>
                  </a:lnTo>
                  <a:lnTo>
                    <a:pt x="332" y="2813"/>
                  </a:lnTo>
                  <a:lnTo>
                    <a:pt x="329" y="2811"/>
                  </a:lnTo>
                  <a:lnTo>
                    <a:pt x="323" y="2813"/>
                  </a:lnTo>
                  <a:lnTo>
                    <a:pt x="318" y="2814"/>
                  </a:lnTo>
                  <a:lnTo>
                    <a:pt x="315" y="2816"/>
                  </a:lnTo>
                  <a:lnTo>
                    <a:pt x="312" y="2819"/>
                  </a:lnTo>
                  <a:lnTo>
                    <a:pt x="309" y="2824"/>
                  </a:lnTo>
                  <a:lnTo>
                    <a:pt x="307" y="2828"/>
                  </a:lnTo>
                  <a:lnTo>
                    <a:pt x="306" y="2833"/>
                  </a:lnTo>
                  <a:lnTo>
                    <a:pt x="306" y="2839"/>
                  </a:lnTo>
                  <a:lnTo>
                    <a:pt x="305" y="2864"/>
                  </a:lnTo>
                  <a:lnTo>
                    <a:pt x="306" y="2890"/>
                  </a:lnTo>
                  <a:lnTo>
                    <a:pt x="306" y="2894"/>
                  </a:lnTo>
                  <a:lnTo>
                    <a:pt x="305" y="2900"/>
                  </a:lnTo>
                  <a:lnTo>
                    <a:pt x="304" y="2904"/>
                  </a:lnTo>
                  <a:lnTo>
                    <a:pt x="301" y="2909"/>
                  </a:lnTo>
                  <a:lnTo>
                    <a:pt x="297" y="2918"/>
                  </a:lnTo>
                  <a:lnTo>
                    <a:pt x="291" y="2926"/>
                  </a:lnTo>
                  <a:lnTo>
                    <a:pt x="287" y="2934"/>
                  </a:lnTo>
                  <a:lnTo>
                    <a:pt x="281" y="2942"/>
                  </a:lnTo>
                  <a:lnTo>
                    <a:pt x="280" y="2946"/>
                  </a:lnTo>
                  <a:lnTo>
                    <a:pt x="279" y="2952"/>
                  </a:lnTo>
                  <a:lnTo>
                    <a:pt x="278" y="2956"/>
                  </a:lnTo>
                  <a:lnTo>
                    <a:pt x="276" y="2962"/>
                  </a:lnTo>
                  <a:lnTo>
                    <a:pt x="278" y="2979"/>
                  </a:lnTo>
                  <a:lnTo>
                    <a:pt x="280" y="2995"/>
                  </a:lnTo>
                  <a:lnTo>
                    <a:pt x="303" y="2995"/>
                  </a:lnTo>
                  <a:lnTo>
                    <a:pt x="304" y="2982"/>
                  </a:lnTo>
                  <a:lnTo>
                    <a:pt x="305" y="2971"/>
                  </a:lnTo>
                  <a:lnTo>
                    <a:pt x="307" y="2960"/>
                  </a:lnTo>
                  <a:lnTo>
                    <a:pt x="310" y="2950"/>
                  </a:lnTo>
                  <a:lnTo>
                    <a:pt x="318" y="2930"/>
                  </a:lnTo>
                  <a:lnTo>
                    <a:pt x="326" y="2911"/>
                  </a:lnTo>
                  <a:lnTo>
                    <a:pt x="335" y="2893"/>
                  </a:lnTo>
                  <a:lnTo>
                    <a:pt x="343" y="2874"/>
                  </a:lnTo>
                  <a:lnTo>
                    <a:pt x="347" y="2864"/>
                  </a:lnTo>
                  <a:lnTo>
                    <a:pt x="349" y="2852"/>
                  </a:lnTo>
                  <a:lnTo>
                    <a:pt x="350" y="2841"/>
                  </a:lnTo>
                  <a:lnTo>
                    <a:pt x="351" y="2828"/>
                  </a:lnTo>
                  <a:close/>
                  <a:moveTo>
                    <a:pt x="2241" y="35"/>
                  </a:moveTo>
                  <a:lnTo>
                    <a:pt x="2218" y="38"/>
                  </a:lnTo>
                  <a:lnTo>
                    <a:pt x="2217" y="64"/>
                  </a:lnTo>
                  <a:lnTo>
                    <a:pt x="2217" y="87"/>
                  </a:lnTo>
                  <a:lnTo>
                    <a:pt x="2218" y="111"/>
                  </a:lnTo>
                  <a:lnTo>
                    <a:pt x="2218" y="137"/>
                  </a:lnTo>
                  <a:lnTo>
                    <a:pt x="2218" y="162"/>
                  </a:lnTo>
                  <a:lnTo>
                    <a:pt x="2217" y="184"/>
                  </a:lnTo>
                  <a:lnTo>
                    <a:pt x="2215" y="196"/>
                  </a:lnTo>
                  <a:lnTo>
                    <a:pt x="2211" y="206"/>
                  </a:lnTo>
                  <a:lnTo>
                    <a:pt x="2206" y="217"/>
                  </a:lnTo>
                  <a:lnTo>
                    <a:pt x="2199" y="227"/>
                  </a:lnTo>
                  <a:lnTo>
                    <a:pt x="2208" y="238"/>
                  </a:lnTo>
                  <a:lnTo>
                    <a:pt x="2215" y="247"/>
                  </a:lnTo>
                  <a:lnTo>
                    <a:pt x="2218" y="251"/>
                  </a:lnTo>
                  <a:lnTo>
                    <a:pt x="2219" y="257"/>
                  </a:lnTo>
                  <a:lnTo>
                    <a:pt x="2221" y="263"/>
                  </a:lnTo>
                  <a:lnTo>
                    <a:pt x="2221" y="269"/>
                  </a:lnTo>
                  <a:lnTo>
                    <a:pt x="2221" y="276"/>
                  </a:lnTo>
                  <a:lnTo>
                    <a:pt x="2220" y="282"/>
                  </a:lnTo>
                  <a:lnTo>
                    <a:pt x="2218" y="287"/>
                  </a:lnTo>
                  <a:lnTo>
                    <a:pt x="2215" y="293"/>
                  </a:lnTo>
                  <a:lnTo>
                    <a:pt x="2208" y="302"/>
                  </a:lnTo>
                  <a:lnTo>
                    <a:pt x="2199" y="310"/>
                  </a:lnTo>
                  <a:lnTo>
                    <a:pt x="2178" y="326"/>
                  </a:lnTo>
                  <a:lnTo>
                    <a:pt x="2157" y="343"/>
                  </a:lnTo>
                  <a:lnTo>
                    <a:pt x="2153" y="347"/>
                  </a:lnTo>
                  <a:lnTo>
                    <a:pt x="2150" y="353"/>
                  </a:lnTo>
                  <a:lnTo>
                    <a:pt x="2148" y="359"/>
                  </a:lnTo>
                  <a:lnTo>
                    <a:pt x="2146" y="364"/>
                  </a:lnTo>
                  <a:lnTo>
                    <a:pt x="2141" y="376"/>
                  </a:lnTo>
                  <a:lnTo>
                    <a:pt x="2138" y="387"/>
                  </a:lnTo>
                  <a:lnTo>
                    <a:pt x="2133" y="397"/>
                  </a:lnTo>
                  <a:lnTo>
                    <a:pt x="2127" y="406"/>
                  </a:lnTo>
                  <a:lnTo>
                    <a:pt x="2124" y="410"/>
                  </a:lnTo>
                  <a:lnTo>
                    <a:pt x="2119" y="412"/>
                  </a:lnTo>
                  <a:lnTo>
                    <a:pt x="2115" y="413"/>
                  </a:lnTo>
                  <a:lnTo>
                    <a:pt x="2109" y="414"/>
                  </a:lnTo>
                  <a:lnTo>
                    <a:pt x="2093" y="412"/>
                  </a:lnTo>
                  <a:lnTo>
                    <a:pt x="2078" y="410"/>
                  </a:lnTo>
                  <a:lnTo>
                    <a:pt x="2071" y="410"/>
                  </a:lnTo>
                  <a:lnTo>
                    <a:pt x="2066" y="412"/>
                  </a:lnTo>
                  <a:lnTo>
                    <a:pt x="2064" y="413"/>
                  </a:lnTo>
                  <a:lnTo>
                    <a:pt x="2062" y="414"/>
                  </a:lnTo>
                  <a:lnTo>
                    <a:pt x="2061" y="418"/>
                  </a:lnTo>
                  <a:lnTo>
                    <a:pt x="2061" y="420"/>
                  </a:lnTo>
                  <a:lnTo>
                    <a:pt x="2062" y="430"/>
                  </a:lnTo>
                  <a:lnTo>
                    <a:pt x="2064" y="438"/>
                  </a:lnTo>
                  <a:lnTo>
                    <a:pt x="2067" y="446"/>
                  </a:lnTo>
                  <a:lnTo>
                    <a:pt x="2072" y="453"/>
                  </a:lnTo>
                  <a:lnTo>
                    <a:pt x="2076" y="461"/>
                  </a:lnTo>
                  <a:lnTo>
                    <a:pt x="2080" y="469"/>
                  </a:lnTo>
                  <a:lnTo>
                    <a:pt x="2082" y="477"/>
                  </a:lnTo>
                  <a:lnTo>
                    <a:pt x="2083" y="487"/>
                  </a:lnTo>
                  <a:lnTo>
                    <a:pt x="2082" y="494"/>
                  </a:lnTo>
                  <a:lnTo>
                    <a:pt x="2080" y="498"/>
                  </a:lnTo>
                  <a:lnTo>
                    <a:pt x="2075" y="503"/>
                  </a:lnTo>
                  <a:lnTo>
                    <a:pt x="2071" y="507"/>
                  </a:lnTo>
                  <a:lnTo>
                    <a:pt x="2059" y="514"/>
                  </a:lnTo>
                  <a:lnTo>
                    <a:pt x="2048" y="523"/>
                  </a:lnTo>
                  <a:lnTo>
                    <a:pt x="2028" y="547"/>
                  </a:lnTo>
                  <a:lnTo>
                    <a:pt x="2011" y="568"/>
                  </a:lnTo>
                  <a:lnTo>
                    <a:pt x="2001" y="579"/>
                  </a:lnTo>
                  <a:lnTo>
                    <a:pt x="1990" y="588"/>
                  </a:lnTo>
                  <a:lnTo>
                    <a:pt x="1979" y="597"/>
                  </a:lnTo>
                  <a:lnTo>
                    <a:pt x="1964" y="604"/>
                  </a:lnTo>
                  <a:lnTo>
                    <a:pt x="1938" y="614"/>
                  </a:lnTo>
                  <a:lnTo>
                    <a:pt x="1914" y="623"/>
                  </a:lnTo>
                  <a:lnTo>
                    <a:pt x="1909" y="626"/>
                  </a:lnTo>
                  <a:lnTo>
                    <a:pt x="1904" y="628"/>
                  </a:lnTo>
                  <a:lnTo>
                    <a:pt x="1900" y="632"/>
                  </a:lnTo>
                  <a:lnTo>
                    <a:pt x="1895" y="636"/>
                  </a:lnTo>
                  <a:lnTo>
                    <a:pt x="1892" y="641"/>
                  </a:lnTo>
                  <a:lnTo>
                    <a:pt x="1890" y="645"/>
                  </a:lnTo>
                  <a:lnTo>
                    <a:pt x="1888" y="652"/>
                  </a:lnTo>
                  <a:lnTo>
                    <a:pt x="1887" y="658"/>
                  </a:lnTo>
                  <a:lnTo>
                    <a:pt x="1886" y="666"/>
                  </a:lnTo>
                  <a:lnTo>
                    <a:pt x="1885" y="674"/>
                  </a:lnTo>
                  <a:lnTo>
                    <a:pt x="1883" y="681"/>
                  </a:lnTo>
                  <a:lnTo>
                    <a:pt x="1880" y="686"/>
                  </a:lnTo>
                  <a:lnTo>
                    <a:pt x="1875" y="699"/>
                  </a:lnTo>
                  <a:lnTo>
                    <a:pt x="1868" y="709"/>
                  </a:lnTo>
                  <a:lnTo>
                    <a:pt x="1859" y="719"/>
                  </a:lnTo>
                  <a:lnTo>
                    <a:pt x="1849" y="729"/>
                  </a:lnTo>
                  <a:lnTo>
                    <a:pt x="1837" y="738"/>
                  </a:lnTo>
                  <a:lnTo>
                    <a:pt x="1826" y="749"/>
                  </a:lnTo>
                  <a:lnTo>
                    <a:pt x="1818" y="763"/>
                  </a:lnTo>
                  <a:lnTo>
                    <a:pt x="1810" y="777"/>
                  </a:lnTo>
                  <a:lnTo>
                    <a:pt x="1780" y="795"/>
                  </a:lnTo>
                  <a:lnTo>
                    <a:pt x="1752" y="809"/>
                  </a:lnTo>
                  <a:lnTo>
                    <a:pt x="1739" y="814"/>
                  </a:lnTo>
                  <a:lnTo>
                    <a:pt x="1724" y="819"/>
                  </a:lnTo>
                  <a:lnTo>
                    <a:pt x="1708" y="824"/>
                  </a:lnTo>
                  <a:lnTo>
                    <a:pt x="1691" y="829"/>
                  </a:lnTo>
                  <a:lnTo>
                    <a:pt x="1692" y="835"/>
                  </a:lnTo>
                  <a:lnTo>
                    <a:pt x="1695" y="840"/>
                  </a:lnTo>
                  <a:lnTo>
                    <a:pt x="1697" y="845"/>
                  </a:lnTo>
                  <a:lnTo>
                    <a:pt x="1700" y="849"/>
                  </a:lnTo>
                  <a:lnTo>
                    <a:pt x="1703" y="854"/>
                  </a:lnTo>
                  <a:lnTo>
                    <a:pt x="1705" y="858"/>
                  </a:lnTo>
                  <a:lnTo>
                    <a:pt x="1707" y="864"/>
                  </a:lnTo>
                  <a:lnTo>
                    <a:pt x="1707" y="870"/>
                  </a:lnTo>
                  <a:lnTo>
                    <a:pt x="1707" y="948"/>
                  </a:lnTo>
                  <a:lnTo>
                    <a:pt x="1708" y="954"/>
                  </a:lnTo>
                  <a:lnTo>
                    <a:pt x="1711" y="958"/>
                  </a:lnTo>
                  <a:lnTo>
                    <a:pt x="1714" y="961"/>
                  </a:lnTo>
                  <a:lnTo>
                    <a:pt x="1718" y="965"/>
                  </a:lnTo>
                  <a:lnTo>
                    <a:pt x="1730" y="971"/>
                  </a:lnTo>
                  <a:lnTo>
                    <a:pt x="1739" y="976"/>
                  </a:lnTo>
                  <a:lnTo>
                    <a:pt x="1747" y="984"/>
                  </a:lnTo>
                  <a:lnTo>
                    <a:pt x="1752" y="992"/>
                  </a:lnTo>
                  <a:lnTo>
                    <a:pt x="1756" y="1000"/>
                  </a:lnTo>
                  <a:lnTo>
                    <a:pt x="1759" y="1009"/>
                  </a:lnTo>
                  <a:lnTo>
                    <a:pt x="1760" y="1018"/>
                  </a:lnTo>
                  <a:lnTo>
                    <a:pt x="1762" y="1028"/>
                  </a:lnTo>
                  <a:lnTo>
                    <a:pt x="1762" y="1039"/>
                  </a:lnTo>
                  <a:lnTo>
                    <a:pt x="1762" y="1050"/>
                  </a:lnTo>
                  <a:lnTo>
                    <a:pt x="1762" y="1074"/>
                  </a:lnTo>
                  <a:lnTo>
                    <a:pt x="1759" y="1094"/>
                  </a:lnTo>
                  <a:lnTo>
                    <a:pt x="1759" y="1104"/>
                  </a:lnTo>
                  <a:lnTo>
                    <a:pt x="1759" y="1116"/>
                  </a:lnTo>
                  <a:lnTo>
                    <a:pt x="1760" y="1127"/>
                  </a:lnTo>
                  <a:lnTo>
                    <a:pt x="1762" y="1139"/>
                  </a:lnTo>
                  <a:lnTo>
                    <a:pt x="1745" y="1140"/>
                  </a:lnTo>
                  <a:lnTo>
                    <a:pt x="1730" y="1144"/>
                  </a:lnTo>
                  <a:lnTo>
                    <a:pt x="1716" y="1148"/>
                  </a:lnTo>
                  <a:lnTo>
                    <a:pt x="1703" y="1152"/>
                  </a:lnTo>
                  <a:lnTo>
                    <a:pt x="1689" y="1156"/>
                  </a:lnTo>
                  <a:lnTo>
                    <a:pt x="1674" y="1160"/>
                  </a:lnTo>
                  <a:lnTo>
                    <a:pt x="1660" y="1162"/>
                  </a:lnTo>
                  <a:lnTo>
                    <a:pt x="1643" y="1163"/>
                  </a:lnTo>
                  <a:lnTo>
                    <a:pt x="1637" y="1162"/>
                  </a:lnTo>
                  <a:lnTo>
                    <a:pt x="1631" y="1161"/>
                  </a:lnTo>
                  <a:lnTo>
                    <a:pt x="1626" y="1160"/>
                  </a:lnTo>
                  <a:lnTo>
                    <a:pt x="1621" y="1157"/>
                  </a:lnTo>
                  <a:lnTo>
                    <a:pt x="1612" y="1151"/>
                  </a:lnTo>
                  <a:lnTo>
                    <a:pt x="1604" y="1143"/>
                  </a:lnTo>
                  <a:lnTo>
                    <a:pt x="1589" y="1123"/>
                  </a:lnTo>
                  <a:lnTo>
                    <a:pt x="1572" y="1105"/>
                  </a:lnTo>
                  <a:lnTo>
                    <a:pt x="1567" y="1111"/>
                  </a:lnTo>
                  <a:lnTo>
                    <a:pt x="1561" y="1118"/>
                  </a:lnTo>
                  <a:lnTo>
                    <a:pt x="1558" y="1125"/>
                  </a:lnTo>
                  <a:lnTo>
                    <a:pt x="1554" y="1131"/>
                  </a:lnTo>
                  <a:lnTo>
                    <a:pt x="1550" y="1145"/>
                  </a:lnTo>
                  <a:lnTo>
                    <a:pt x="1546" y="1159"/>
                  </a:lnTo>
                  <a:lnTo>
                    <a:pt x="1546" y="1189"/>
                  </a:lnTo>
                  <a:lnTo>
                    <a:pt x="1546" y="1223"/>
                  </a:lnTo>
                  <a:lnTo>
                    <a:pt x="1546" y="1249"/>
                  </a:lnTo>
                  <a:lnTo>
                    <a:pt x="1556" y="1250"/>
                  </a:lnTo>
                  <a:lnTo>
                    <a:pt x="1567" y="1253"/>
                  </a:lnTo>
                  <a:lnTo>
                    <a:pt x="1576" y="1256"/>
                  </a:lnTo>
                  <a:lnTo>
                    <a:pt x="1584" y="1261"/>
                  </a:lnTo>
                  <a:lnTo>
                    <a:pt x="1590" y="1266"/>
                  </a:lnTo>
                  <a:lnTo>
                    <a:pt x="1596" y="1274"/>
                  </a:lnTo>
                  <a:lnTo>
                    <a:pt x="1598" y="1278"/>
                  </a:lnTo>
                  <a:lnTo>
                    <a:pt x="1600" y="1282"/>
                  </a:lnTo>
                  <a:lnTo>
                    <a:pt x="1601" y="1287"/>
                  </a:lnTo>
                  <a:lnTo>
                    <a:pt x="1601" y="1291"/>
                  </a:lnTo>
                  <a:lnTo>
                    <a:pt x="1601" y="1304"/>
                  </a:lnTo>
                  <a:lnTo>
                    <a:pt x="1598" y="1315"/>
                  </a:lnTo>
                  <a:lnTo>
                    <a:pt x="1595" y="1325"/>
                  </a:lnTo>
                  <a:lnTo>
                    <a:pt x="1590" y="1334"/>
                  </a:lnTo>
                  <a:lnTo>
                    <a:pt x="1581" y="1353"/>
                  </a:lnTo>
                  <a:lnTo>
                    <a:pt x="1572" y="1375"/>
                  </a:lnTo>
                  <a:lnTo>
                    <a:pt x="1568" y="1386"/>
                  </a:lnTo>
                  <a:lnTo>
                    <a:pt x="1563" y="1398"/>
                  </a:lnTo>
                  <a:lnTo>
                    <a:pt x="1559" y="1407"/>
                  </a:lnTo>
                  <a:lnTo>
                    <a:pt x="1552" y="1416"/>
                  </a:lnTo>
                  <a:lnTo>
                    <a:pt x="1545" y="1424"/>
                  </a:lnTo>
                  <a:lnTo>
                    <a:pt x="1536" y="1429"/>
                  </a:lnTo>
                  <a:lnTo>
                    <a:pt x="1532" y="1433"/>
                  </a:lnTo>
                  <a:lnTo>
                    <a:pt x="1526" y="1434"/>
                  </a:lnTo>
                  <a:lnTo>
                    <a:pt x="1520" y="1435"/>
                  </a:lnTo>
                  <a:lnTo>
                    <a:pt x="1515" y="1436"/>
                  </a:lnTo>
                  <a:lnTo>
                    <a:pt x="1523" y="1449"/>
                  </a:lnTo>
                  <a:lnTo>
                    <a:pt x="1532" y="1459"/>
                  </a:lnTo>
                  <a:lnTo>
                    <a:pt x="1535" y="1464"/>
                  </a:lnTo>
                  <a:lnTo>
                    <a:pt x="1537" y="1470"/>
                  </a:lnTo>
                  <a:lnTo>
                    <a:pt x="1539" y="1477"/>
                  </a:lnTo>
                  <a:lnTo>
                    <a:pt x="1541" y="1485"/>
                  </a:lnTo>
                  <a:lnTo>
                    <a:pt x="1539" y="1495"/>
                  </a:lnTo>
                  <a:lnTo>
                    <a:pt x="1537" y="1506"/>
                  </a:lnTo>
                  <a:lnTo>
                    <a:pt x="1533" y="1517"/>
                  </a:lnTo>
                  <a:lnTo>
                    <a:pt x="1527" y="1526"/>
                  </a:lnTo>
                  <a:lnTo>
                    <a:pt x="1520" y="1534"/>
                  </a:lnTo>
                  <a:lnTo>
                    <a:pt x="1512" y="1540"/>
                  </a:lnTo>
                  <a:lnTo>
                    <a:pt x="1508" y="1543"/>
                  </a:lnTo>
                  <a:lnTo>
                    <a:pt x="1502" y="1544"/>
                  </a:lnTo>
                  <a:lnTo>
                    <a:pt x="1498" y="1545"/>
                  </a:lnTo>
                  <a:lnTo>
                    <a:pt x="1492" y="1545"/>
                  </a:lnTo>
                  <a:lnTo>
                    <a:pt x="1489" y="1545"/>
                  </a:lnTo>
                  <a:lnTo>
                    <a:pt x="1485" y="1544"/>
                  </a:lnTo>
                  <a:lnTo>
                    <a:pt x="1483" y="1542"/>
                  </a:lnTo>
                  <a:lnTo>
                    <a:pt x="1479" y="1539"/>
                  </a:lnTo>
                  <a:lnTo>
                    <a:pt x="1476" y="1534"/>
                  </a:lnTo>
                  <a:lnTo>
                    <a:pt x="1473" y="1526"/>
                  </a:lnTo>
                  <a:lnTo>
                    <a:pt x="1469" y="1519"/>
                  </a:lnTo>
                  <a:lnTo>
                    <a:pt x="1465" y="1513"/>
                  </a:lnTo>
                  <a:lnTo>
                    <a:pt x="1462" y="1511"/>
                  </a:lnTo>
                  <a:lnTo>
                    <a:pt x="1460" y="1509"/>
                  </a:lnTo>
                  <a:lnTo>
                    <a:pt x="1457" y="1508"/>
                  </a:lnTo>
                  <a:lnTo>
                    <a:pt x="1453" y="1506"/>
                  </a:lnTo>
                  <a:lnTo>
                    <a:pt x="1449" y="1508"/>
                  </a:lnTo>
                  <a:lnTo>
                    <a:pt x="1444" y="1509"/>
                  </a:lnTo>
                  <a:lnTo>
                    <a:pt x="1442" y="1511"/>
                  </a:lnTo>
                  <a:lnTo>
                    <a:pt x="1439" y="1514"/>
                  </a:lnTo>
                  <a:lnTo>
                    <a:pt x="1435" y="1522"/>
                  </a:lnTo>
                  <a:lnTo>
                    <a:pt x="1433" y="1531"/>
                  </a:lnTo>
                  <a:lnTo>
                    <a:pt x="1431" y="1542"/>
                  </a:lnTo>
                  <a:lnTo>
                    <a:pt x="1428" y="1552"/>
                  </a:lnTo>
                  <a:lnTo>
                    <a:pt x="1426" y="1556"/>
                  </a:lnTo>
                  <a:lnTo>
                    <a:pt x="1424" y="1561"/>
                  </a:lnTo>
                  <a:lnTo>
                    <a:pt x="1422" y="1564"/>
                  </a:lnTo>
                  <a:lnTo>
                    <a:pt x="1418" y="1568"/>
                  </a:lnTo>
                  <a:lnTo>
                    <a:pt x="1405" y="1571"/>
                  </a:lnTo>
                  <a:lnTo>
                    <a:pt x="1392" y="1574"/>
                  </a:lnTo>
                  <a:lnTo>
                    <a:pt x="1388" y="1578"/>
                  </a:lnTo>
                  <a:lnTo>
                    <a:pt x="1385" y="1582"/>
                  </a:lnTo>
                  <a:lnTo>
                    <a:pt x="1383" y="1587"/>
                  </a:lnTo>
                  <a:lnTo>
                    <a:pt x="1382" y="1591"/>
                  </a:lnTo>
                  <a:lnTo>
                    <a:pt x="1380" y="1602"/>
                  </a:lnTo>
                  <a:lnTo>
                    <a:pt x="1376" y="1613"/>
                  </a:lnTo>
                  <a:lnTo>
                    <a:pt x="1372" y="1622"/>
                  </a:lnTo>
                  <a:lnTo>
                    <a:pt x="1366" y="1630"/>
                  </a:lnTo>
                  <a:lnTo>
                    <a:pt x="1361" y="1636"/>
                  </a:lnTo>
                  <a:lnTo>
                    <a:pt x="1353" y="1641"/>
                  </a:lnTo>
                  <a:lnTo>
                    <a:pt x="1338" y="1653"/>
                  </a:lnTo>
                  <a:lnTo>
                    <a:pt x="1322" y="1664"/>
                  </a:lnTo>
                  <a:lnTo>
                    <a:pt x="1312" y="1674"/>
                  </a:lnTo>
                  <a:lnTo>
                    <a:pt x="1303" y="1685"/>
                  </a:lnTo>
                  <a:lnTo>
                    <a:pt x="1298" y="1690"/>
                  </a:lnTo>
                  <a:lnTo>
                    <a:pt x="1293" y="1693"/>
                  </a:lnTo>
                  <a:lnTo>
                    <a:pt x="1287" y="1696"/>
                  </a:lnTo>
                  <a:lnTo>
                    <a:pt x="1280" y="1697"/>
                  </a:lnTo>
                  <a:lnTo>
                    <a:pt x="1271" y="1696"/>
                  </a:lnTo>
                  <a:lnTo>
                    <a:pt x="1264" y="1693"/>
                  </a:lnTo>
                  <a:lnTo>
                    <a:pt x="1257" y="1690"/>
                  </a:lnTo>
                  <a:lnTo>
                    <a:pt x="1252" y="1685"/>
                  </a:lnTo>
                  <a:lnTo>
                    <a:pt x="1242" y="1674"/>
                  </a:lnTo>
                  <a:lnTo>
                    <a:pt x="1231" y="1662"/>
                  </a:lnTo>
                  <a:lnTo>
                    <a:pt x="1222" y="1648"/>
                  </a:lnTo>
                  <a:lnTo>
                    <a:pt x="1211" y="1637"/>
                  </a:lnTo>
                  <a:lnTo>
                    <a:pt x="1205" y="1632"/>
                  </a:lnTo>
                  <a:lnTo>
                    <a:pt x="1199" y="1629"/>
                  </a:lnTo>
                  <a:lnTo>
                    <a:pt x="1192" y="1626"/>
                  </a:lnTo>
                  <a:lnTo>
                    <a:pt x="1184" y="1625"/>
                  </a:lnTo>
                  <a:lnTo>
                    <a:pt x="1178" y="1626"/>
                  </a:lnTo>
                  <a:lnTo>
                    <a:pt x="1172" y="1629"/>
                  </a:lnTo>
                  <a:lnTo>
                    <a:pt x="1169" y="1631"/>
                  </a:lnTo>
                  <a:lnTo>
                    <a:pt x="1165" y="1634"/>
                  </a:lnTo>
                  <a:lnTo>
                    <a:pt x="1157" y="1641"/>
                  </a:lnTo>
                  <a:lnTo>
                    <a:pt x="1148" y="1648"/>
                  </a:lnTo>
                  <a:lnTo>
                    <a:pt x="1138" y="1654"/>
                  </a:lnTo>
                  <a:lnTo>
                    <a:pt x="1128" y="1657"/>
                  </a:lnTo>
                  <a:lnTo>
                    <a:pt x="1119" y="1659"/>
                  </a:lnTo>
                  <a:lnTo>
                    <a:pt x="1109" y="1660"/>
                  </a:lnTo>
                  <a:lnTo>
                    <a:pt x="1090" y="1662"/>
                  </a:lnTo>
                  <a:lnTo>
                    <a:pt x="1067" y="1662"/>
                  </a:lnTo>
                  <a:lnTo>
                    <a:pt x="1057" y="1660"/>
                  </a:lnTo>
                  <a:lnTo>
                    <a:pt x="1048" y="1658"/>
                  </a:lnTo>
                  <a:lnTo>
                    <a:pt x="1039" y="1656"/>
                  </a:lnTo>
                  <a:lnTo>
                    <a:pt x="1029" y="1651"/>
                  </a:lnTo>
                  <a:lnTo>
                    <a:pt x="1022" y="1660"/>
                  </a:lnTo>
                  <a:lnTo>
                    <a:pt x="1015" y="1668"/>
                  </a:lnTo>
                  <a:lnTo>
                    <a:pt x="1007" y="1675"/>
                  </a:lnTo>
                  <a:lnTo>
                    <a:pt x="999" y="1681"/>
                  </a:lnTo>
                  <a:lnTo>
                    <a:pt x="991" y="1687"/>
                  </a:lnTo>
                  <a:lnTo>
                    <a:pt x="982" y="1691"/>
                  </a:lnTo>
                  <a:lnTo>
                    <a:pt x="974" y="1694"/>
                  </a:lnTo>
                  <a:lnTo>
                    <a:pt x="965" y="1698"/>
                  </a:lnTo>
                  <a:lnTo>
                    <a:pt x="927" y="1710"/>
                  </a:lnTo>
                  <a:lnTo>
                    <a:pt x="885" y="1723"/>
                  </a:lnTo>
                  <a:lnTo>
                    <a:pt x="873" y="1726"/>
                  </a:lnTo>
                  <a:lnTo>
                    <a:pt x="863" y="1732"/>
                  </a:lnTo>
                  <a:lnTo>
                    <a:pt x="854" y="1737"/>
                  </a:lnTo>
                  <a:lnTo>
                    <a:pt x="845" y="1742"/>
                  </a:lnTo>
                  <a:lnTo>
                    <a:pt x="836" y="1747"/>
                  </a:lnTo>
                  <a:lnTo>
                    <a:pt x="827" y="1751"/>
                  </a:lnTo>
                  <a:lnTo>
                    <a:pt x="816" y="1753"/>
                  </a:lnTo>
                  <a:lnTo>
                    <a:pt x="804" y="1754"/>
                  </a:lnTo>
                  <a:lnTo>
                    <a:pt x="796" y="1753"/>
                  </a:lnTo>
                  <a:lnTo>
                    <a:pt x="791" y="1752"/>
                  </a:lnTo>
                  <a:lnTo>
                    <a:pt x="785" y="1749"/>
                  </a:lnTo>
                  <a:lnTo>
                    <a:pt x="779" y="1744"/>
                  </a:lnTo>
                  <a:lnTo>
                    <a:pt x="770" y="1735"/>
                  </a:lnTo>
                  <a:lnTo>
                    <a:pt x="762" y="1724"/>
                  </a:lnTo>
                  <a:lnTo>
                    <a:pt x="754" y="1713"/>
                  </a:lnTo>
                  <a:lnTo>
                    <a:pt x="745" y="1702"/>
                  </a:lnTo>
                  <a:lnTo>
                    <a:pt x="740" y="1699"/>
                  </a:lnTo>
                  <a:lnTo>
                    <a:pt x="734" y="1696"/>
                  </a:lnTo>
                  <a:lnTo>
                    <a:pt x="727" y="1694"/>
                  </a:lnTo>
                  <a:lnTo>
                    <a:pt x="721" y="1693"/>
                  </a:lnTo>
                  <a:lnTo>
                    <a:pt x="713" y="1694"/>
                  </a:lnTo>
                  <a:lnTo>
                    <a:pt x="705" y="1697"/>
                  </a:lnTo>
                  <a:lnTo>
                    <a:pt x="698" y="1699"/>
                  </a:lnTo>
                  <a:lnTo>
                    <a:pt x="692" y="1704"/>
                  </a:lnTo>
                  <a:lnTo>
                    <a:pt x="687" y="1709"/>
                  </a:lnTo>
                  <a:lnTo>
                    <a:pt x="682" y="1715"/>
                  </a:lnTo>
                  <a:lnTo>
                    <a:pt x="677" y="1722"/>
                  </a:lnTo>
                  <a:lnTo>
                    <a:pt x="674" y="1728"/>
                  </a:lnTo>
                  <a:lnTo>
                    <a:pt x="665" y="1743"/>
                  </a:lnTo>
                  <a:lnTo>
                    <a:pt x="656" y="1758"/>
                  </a:lnTo>
                  <a:lnTo>
                    <a:pt x="650" y="1764"/>
                  </a:lnTo>
                  <a:lnTo>
                    <a:pt x="645" y="1770"/>
                  </a:lnTo>
                  <a:lnTo>
                    <a:pt x="638" y="1776"/>
                  </a:lnTo>
                  <a:lnTo>
                    <a:pt x="631" y="1781"/>
                  </a:lnTo>
                  <a:lnTo>
                    <a:pt x="625" y="1768"/>
                  </a:lnTo>
                  <a:lnTo>
                    <a:pt x="621" y="1757"/>
                  </a:lnTo>
                  <a:lnTo>
                    <a:pt x="616" y="1752"/>
                  </a:lnTo>
                  <a:lnTo>
                    <a:pt x="613" y="1748"/>
                  </a:lnTo>
                  <a:lnTo>
                    <a:pt x="607" y="1745"/>
                  </a:lnTo>
                  <a:lnTo>
                    <a:pt x="602" y="1744"/>
                  </a:lnTo>
                  <a:lnTo>
                    <a:pt x="595" y="1745"/>
                  </a:lnTo>
                  <a:lnTo>
                    <a:pt x="589" y="1748"/>
                  </a:lnTo>
                  <a:lnTo>
                    <a:pt x="583" y="1751"/>
                  </a:lnTo>
                  <a:lnTo>
                    <a:pt x="578" y="1754"/>
                  </a:lnTo>
                  <a:lnTo>
                    <a:pt x="569" y="1764"/>
                  </a:lnTo>
                  <a:lnTo>
                    <a:pt x="556" y="1770"/>
                  </a:lnTo>
                  <a:lnTo>
                    <a:pt x="546" y="1774"/>
                  </a:lnTo>
                  <a:lnTo>
                    <a:pt x="536" y="1777"/>
                  </a:lnTo>
                  <a:lnTo>
                    <a:pt x="531" y="1778"/>
                  </a:lnTo>
                  <a:lnTo>
                    <a:pt x="528" y="1782"/>
                  </a:lnTo>
                  <a:lnTo>
                    <a:pt x="526" y="1785"/>
                  </a:lnTo>
                  <a:lnTo>
                    <a:pt x="525" y="1790"/>
                  </a:lnTo>
                  <a:lnTo>
                    <a:pt x="526" y="1798"/>
                  </a:lnTo>
                  <a:lnTo>
                    <a:pt x="528" y="1804"/>
                  </a:lnTo>
                  <a:lnTo>
                    <a:pt x="531" y="1810"/>
                  </a:lnTo>
                  <a:lnTo>
                    <a:pt x="536" y="1816"/>
                  </a:lnTo>
                  <a:lnTo>
                    <a:pt x="540" y="1821"/>
                  </a:lnTo>
                  <a:lnTo>
                    <a:pt x="544" y="1827"/>
                  </a:lnTo>
                  <a:lnTo>
                    <a:pt x="546" y="1834"/>
                  </a:lnTo>
                  <a:lnTo>
                    <a:pt x="547" y="1842"/>
                  </a:lnTo>
                  <a:lnTo>
                    <a:pt x="546" y="1851"/>
                  </a:lnTo>
                  <a:lnTo>
                    <a:pt x="543" y="1860"/>
                  </a:lnTo>
                  <a:lnTo>
                    <a:pt x="538" y="1869"/>
                  </a:lnTo>
                  <a:lnTo>
                    <a:pt x="531" y="1876"/>
                  </a:lnTo>
                  <a:lnTo>
                    <a:pt x="523" y="1881"/>
                  </a:lnTo>
                  <a:lnTo>
                    <a:pt x="515" y="1886"/>
                  </a:lnTo>
                  <a:lnTo>
                    <a:pt x="505" y="1888"/>
                  </a:lnTo>
                  <a:lnTo>
                    <a:pt x="495" y="1889"/>
                  </a:lnTo>
                  <a:lnTo>
                    <a:pt x="486" y="1888"/>
                  </a:lnTo>
                  <a:lnTo>
                    <a:pt x="477" y="1885"/>
                  </a:lnTo>
                  <a:lnTo>
                    <a:pt x="470" y="1880"/>
                  </a:lnTo>
                  <a:lnTo>
                    <a:pt x="463" y="1875"/>
                  </a:lnTo>
                  <a:lnTo>
                    <a:pt x="458" y="1867"/>
                  </a:lnTo>
                  <a:lnTo>
                    <a:pt x="454" y="1858"/>
                  </a:lnTo>
                  <a:lnTo>
                    <a:pt x="451" y="1849"/>
                  </a:lnTo>
                  <a:lnTo>
                    <a:pt x="451" y="1838"/>
                  </a:lnTo>
                  <a:lnTo>
                    <a:pt x="451" y="1800"/>
                  </a:lnTo>
                  <a:lnTo>
                    <a:pt x="450" y="1794"/>
                  </a:lnTo>
                  <a:lnTo>
                    <a:pt x="449" y="1790"/>
                  </a:lnTo>
                  <a:lnTo>
                    <a:pt x="448" y="1785"/>
                  </a:lnTo>
                  <a:lnTo>
                    <a:pt x="445" y="1781"/>
                  </a:lnTo>
                  <a:lnTo>
                    <a:pt x="438" y="1773"/>
                  </a:lnTo>
                  <a:lnTo>
                    <a:pt x="432" y="1764"/>
                  </a:lnTo>
                  <a:lnTo>
                    <a:pt x="426" y="1771"/>
                  </a:lnTo>
                  <a:lnTo>
                    <a:pt x="419" y="1777"/>
                  </a:lnTo>
                  <a:lnTo>
                    <a:pt x="412" y="1782"/>
                  </a:lnTo>
                  <a:lnTo>
                    <a:pt x="406" y="1785"/>
                  </a:lnTo>
                  <a:lnTo>
                    <a:pt x="391" y="1792"/>
                  </a:lnTo>
                  <a:lnTo>
                    <a:pt x="374" y="1800"/>
                  </a:lnTo>
                  <a:lnTo>
                    <a:pt x="357" y="1816"/>
                  </a:lnTo>
                  <a:lnTo>
                    <a:pt x="341" y="1832"/>
                  </a:lnTo>
                  <a:lnTo>
                    <a:pt x="330" y="1835"/>
                  </a:lnTo>
                  <a:lnTo>
                    <a:pt x="318" y="1836"/>
                  </a:lnTo>
                  <a:lnTo>
                    <a:pt x="307" y="1836"/>
                  </a:lnTo>
                  <a:lnTo>
                    <a:pt x="297" y="1835"/>
                  </a:lnTo>
                  <a:lnTo>
                    <a:pt x="287" y="1833"/>
                  </a:lnTo>
                  <a:lnTo>
                    <a:pt x="275" y="1832"/>
                  </a:lnTo>
                  <a:lnTo>
                    <a:pt x="264" y="1830"/>
                  </a:lnTo>
                  <a:lnTo>
                    <a:pt x="252" y="1832"/>
                  </a:lnTo>
                  <a:lnTo>
                    <a:pt x="238" y="1835"/>
                  </a:lnTo>
                  <a:lnTo>
                    <a:pt x="226" y="1839"/>
                  </a:lnTo>
                  <a:lnTo>
                    <a:pt x="214" y="1846"/>
                  </a:lnTo>
                  <a:lnTo>
                    <a:pt x="205" y="1855"/>
                  </a:lnTo>
                  <a:lnTo>
                    <a:pt x="201" y="1860"/>
                  </a:lnTo>
                  <a:lnTo>
                    <a:pt x="196" y="1864"/>
                  </a:lnTo>
                  <a:lnTo>
                    <a:pt x="193" y="1870"/>
                  </a:lnTo>
                  <a:lnTo>
                    <a:pt x="190" y="1876"/>
                  </a:lnTo>
                  <a:lnTo>
                    <a:pt x="188" y="1882"/>
                  </a:lnTo>
                  <a:lnTo>
                    <a:pt x="186" y="1888"/>
                  </a:lnTo>
                  <a:lnTo>
                    <a:pt x="185" y="1895"/>
                  </a:lnTo>
                  <a:lnTo>
                    <a:pt x="184" y="1902"/>
                  </a:lnTo>
                  <a:lnTo>
                    <a:pt x="193" y="1906"/>
                  </a:lnTo>
                  <a:lnTo>
                    <a:pt x="202" y="1907"/>
                  </a:lnTo>
                  <a:lnTo>
                    <a:pt x="210" y="1909"/>
                  </a:lnTo>
                  <a:lnTo>
                    <a:pt x="219" y="1909"/>
                  </a:lnTo>
                  <a:lnTo>
                    <a:pt x="219" y="1947"/>
                  </a:lnTo>
                  <a:lnTo>
                    <a:pt x="210" y="1957"/>
                  </a:lnTo>
                  <a:lnTo>
                    <a:pt x="210" y="1967"/>
                  </a:lnTo>
                  <a:lnTo>
                    <a:pt x="211" y="1977"/>
                  </a:lnTo>
                  <a:lnTo>
                    <a:pt x="211" y="1986"/>
                  </a:lnTo>
                  <a:lnTo>
                    <a:pt x="211" y="1996"/>
                  </a:lnTo>
                  <a:lnTo>
                    <a:pt x="211" y="2003"/>
                  </a:lnTo>
                  <a:lnTo>
                    <a:pt x="210" y="2009"/>
                  </a:lnTo>
                  <a:lnTo>
                    <a:pt x="209" y="2015"/>
                  </a:lnTo>
                  <a:lnTo>
                    <a:pt x="206" y="2021"/>
                  </a:lnTo>
                  <a:lnTo>
                    <a:pt x="202" y="2031"/>
                  </a:lnTo>
                  <a:lnTo>
                    <a:pt x="196" y="2041"/>
                  </a:lnTo>
                  <a:lnTo>
                    <a:pt x="190" y="2051"/>
                  </a:lnTo>
                  <a:lnTo>
                    <a:pt x="186" y="2061"/>
                  </a:lnTo>
                  <a:lnTo>
                    <a:pt x="184" y="2067"/>
                  </a:lnTo>
                  <a:lnTo>
                    <a:pt x="181" y="2073"/>
                  </a:lnTo>
                  <a:lnTo>
                    <a:pt x="181" y="2078"/>
                  </a:lnTo>
                  <a:lnTo>
                    <a:pt x="180" y="2085"/>
                  </a:lnTo>
                  <a:lnTo>
                    <a:pt x="181" y="2097"/>
                  </a:lnTo>
                  <a:lnTo>
                    <a:pt x="184" y="2108"/>
                  </a:lnTo>
                  <a:lnTo>
                    <a:pt x="187" y="2118"/>
                  </a:lnTo>
                  <a:lnTo>
                    <a:pt x="190" y="2127"/>
                  </a:lnTo>
                  <a:lnTo>
                    <a:pt x="194" y="2136"/>
                  </a:lnTo>
                  <a:lnTo>
                    <a:pt x="197" y="2146"/>
                  </a:lnTo>
                  <a:lnTo>
                    <a:pt x="199" y="2158"/>
                  </a:lnTo>
                  <a:lnTo>
                    <a:pt x="199" y="2169"/>
                  </a:lnTo>
                  <a:lnTo>
                    <a:pt x="199" y="2174"/>
                  </a:lnTo>
                  <a:lnTo>
                    <a:pt x="198" y="2178"/>
                  </a:lnTo>
                  <a:lnTo>
                    <a:pt x="197" y="2182"/>
                  </a:lnTo>
                  <a:lnTo>
                    <a:pt x="195" y="2185"/>
                  </a:lnTo>
                  <a:lnTo>
                    <a:pt x="189" y="2192"/>
                  </a:lnTo>
                  <a:lnTo>
                    <a:pt x="184" y="2197"/>
                  </a:lnTo>
                  <a:lnTo>
                    <a:pt x="176" y="2203"/>
                  </a:lnTo>
                  <a:lnTo>
                    <a:pt x="169" y="2209"/>
                  </a:lnTo>
                  <a:lnTo>
                    <a:pt x="163" y="2216"/>
                  </a:lnTo>
                  <a:lnTo>
                    <a:pt x="158" y="2223"/>
                  </a:lnTo>
                  <a:lnTo>
                    <a:pt x="154" y="2234"/>
                  </a:lnTo>
                  <a:lnTo>
                    <a:pt x="151" y="2244"/>
                  </a:lnTo>
                  <a:lnTo>
                    <a:pt x="148" y="2253"/>
                  </a:lnTo>
                  <a:lnTo>
                    <a:pt x="146" y="2262"/>
                  </a:lnTo>
                  <a:lnTo>
                    <a:pt x="142" y="2280"/>
                  </a:lnTo>
                  <a:lnTo>
                    <a:pt x="136" y="2301"/>
                  </a:lnTo>
                  <a:lnTo>
                    <a:pt x="130" y="2312"/>
                  </a:lnTo>
                  <a:lnTo>
                    <a:pt x="124" y="2323"/>
                  </a:lnTo>
                  <a:lnTo>
                    <a:pt x="120" y="2328"/>
                  </a:lnTo>
                  <a:lnTo>
                    <a:pt x="118" y="2333"/>
                  </a:lnTo>
                  <a:lnTo>
                    <a:pt x="117" y="2339"/>
                  </a:lnTo>
                  <a:lnTo>
                    <a:pt x="117" y="2346"/>
                  </a:lnTo>
                  <a:lnTo>
                    <a:pt x="117" y="2357"/>
                  </a:lnTo>
                  <a:lnTo>
                    <a:pt x="119" y="2370"/>
                  </a:lnTo>
                  <a:lnTo>
                    <a:pt x="124" y="2380"/>
                  </a:lnTo>
                  <a:lnTo>
                    <a:pt x="128" y="2390"/>
                  </a:lnTo>
                  <a:lnTo>
                    <a:pt x="131" y="2395"/>
                  </a:lnTo>
                  <a:lnTo>
                    <a:pt x="136" y="2398"/>
                  </a:lnTo>
                  <a:lnTo>
                    <a:pt x="139" y="2401"/>
                  </a:lnTo>
                  <a:lnTo>
                    <a:pt x="144" y="2405"/>
                  </a:lnTo>
                  <a:lnTo>
                    <a:pt x="148" y="2407"/>
                  </a:lnTo>
                  <a:lnTo>
                    <a:pt x="153" y="2408"/>
                  </a:lnTo>
                  <a:lnTo>
                    <a:pt x="159" y="2409"/>
                  </a:lnTo>
                  <a:lnTo>
                    <a:pt x="164" y="2410"/>
                  </a:lnTo>
                  <a:lnTo>
                    <a:pt x="175" y="2409"/>
                  </a:lnTo>
                  <a:lnTo>
                    <a:pt x="184" y="2408"/>
                  </a:lnTo>
                  <a:lnTo>
                    <a:pt x="193" y="2407"/>
                  </a:lnTo>
                  <a:lnTo>
                    <a:pt x="203" y="2407"/>
                  </a:lnTo>
                  <a:lnTo>
                    <a:pt x="209" y="2408"/>
                  </a:lnTo>
                  <a:lnTo>
                    <a:pt x="213" y="2410"/>
                  </a:lnTo>
                  <a:lnTo>
                    <a:pt x="216" y="2415"/>
                  </a:lnTo>
                  <a:lnTo>
                    <a:pt x="220" y="2419"/>
                  </a:lnTo>
                  <a:lnTo>
                    <a:pt x="223" y="2424"/>
                  </a:lnTo>
                  <a:lnTo>
                    <a:pt x="227" y="2429"/>
                  </a:lnTo>
                  <a:lnTo>
                    <a:pt x="230" y="2433"/>
                  </a:lnTo>
                  <a:lnTo>
                    <a:pt x="236" y="2435"/>
                  </a:lnTo>
                  <a:lnTo>
                    <a:pt x="247" y="2440"/>
                  </a:lnTo>
                  <a:lnTo>
                    <a:pt x="258" y="2441"/>
                  </a:lnTo>
                  <a:lnTo>
                    <a:pt x="269" y="2442"/>
                  </a:lnTo>
                  <a:lnTo>
                    <a:pt x="279" y="2442"/>
                  </a:lnTo>
                  <a:lnTo>
                    <a:pt x="301" y="2441"/>
                  </a:lnTo>
                  <a:lnTo>
                    <a:pt x="325" y="2442"/>
                  </a:lnTo>
                  <a:lnTo>
                    <a:pt x="324" y="2455"/>
                  </a:lnTo>
                  <a:lnTo>
                    <a:pt x="324" y="2467"/>
                  </a:lnTo>
                  <a:lnTo>
                    <a:pt x="324" y="2472"/>
                  </a:lnTo>
                  <a:lnTo>
                    <a:pt x="325" y="2477"/>
                  </a:lnTo>
                  <a:lnTo>
                    <a:pt x="327" y="2483"/>
                  </a:lnTo>
                  <a:lnTo>
                    <a:pt x="332" y="2487"/>
                  </a:lnTo>
                  <a:lnTo>
                    <a:pt x="338" y="2492"/>
                  </a:lnTo>
                  <a:lnTo>
                    <a:pt x="344" y="2495"/>
                  </a:lnTo>
                  <a:lnTo>
                    <a:pt x="351" y="2498"/>
                  </a:lnTo>
                  <a:lnTo>
                    <a:pt x="358" y="2499"/>
                  </a:lnTo>
                  <a:lnTo>
                    <a:pt x="366" y="2501"/>
                  </a:lnTo>
                  <a:lnTo>
                    <a:pt x="373" y="2503"/>
                  </a:lnTo>
                  <a:lnTo>
                    <a:pt x="378" y="2507"/>
                  </a:lnTo>
                  <a:lnTo>
                    <a:pt x="383" y="2513"/>
                  </a:lnTo>
                  <a:lnTo>
                    <a:pt x="385" y="2518"/>
                  </a:lnTo>
                  <a:lnTo>
                    <a:pt x="386" y="2524"/>
                  </a:lnTo>
                  <a:lnTo>
                    <a:pt x="386" y="2529"/>
                  </a:lnTo>
                  <a:lnTo>
                    <a:pt x="386" y="2534"/>
                  </a:lnTo>
                  <a:lnTo>
                    <a:pt x="384" y="2545"/>
                  </a:lnTo>
                  <a:lnTo>
                    <a:pt x="383" y="2558"/>
                  </a:lnTo>
                  <a:lnTo>
                    <a:pt x="384" y="2575"/>
                  </a:lnTo>
                  <a:lnTo>
                    <a:pt x="384" y="2589"/>
                  </a:lnTo>
                  <a:lnTo>
                    <a:pt x="383" y="2597"/>
                  </a:lnTo>
                  <a:lnTo>
                    <a:pt x="382" y="2604"/>
                  </a:lnTo>
                  <a:lnTo>
                    <a:pt x="378" y="2610"/>
                  </a:lnTo>
                  <a:lnTo>
                    <a:pt x="374" y="2615"/>
                  </a:lnTo>
                  <a:lnTo>
                    <a:pt x="364" y="2623"/>
                  </a:lnTo>
                  <a:lnTo>
                    <a:pt x="352" y="2629"/>
                  </a:lnTo>
                  <a:lnTo>
                    <a:pt x="348" y="2632"/>
                  </a:lnTo>
                  <a:lnTo>
                    <a:pt x="344" y="2637"/>
                  </a:lnTo>
                  <a:lnTo>
                    <a:pt x="342" y="2642"/>
                  </a:lnTo>
                  <a:lnTo>
                    <a:pt x="341" y="2647"/>
                  </a:lnTo>
                  <a:lnTo>
                    <a:pt x="342" y="2665"/>
                  </a:lnTo>
                  <a:lnTo>
                    <a:pt x="343" y="2682"/>
                  </a:lnTo>
                  <a:lnTo>
                    <a:pt x="344" y="2698"/>
                  </a:lnTo>
                  <a:lnTo>
                    <a:pt x="344" y="2717"/>
                  </a:lnTo>
                  <a:lnTo>
                    <a:pt x="356" y="2717"/>
                  </a:lnTo>
                  <a:lnTo>
                    <a:pt x="365" y="2717"/>
                  </a:lnTo>
                  <a:lnTo>
                    <a:pt x="375" y="2719"/>
                  </a:lnTo>
                  <a:lnTo>
                    <a:pt x="385" y="2719"/>
                  </a:lnTo>
                  <a:lnTo>
                    <a:pt x="393" y="2717"/>
                  </a:lnTo>
                  <a:lnTo>
                    <a:pt x="399" y="2715"/>
                  </a:lnTo>
                  <a:lnTo>
                    <a:pt x="404" y="2712"/>
                  </a:lnTo>
                  <a:lnTo>
                    <a:pt x="409" y="2707"/>
                  </a:lnTo>
                  <a:lnTo>
                    <a:pt x="418" y="2696"/>
                  </a:lnTo>
                  <a:lnTo>
                    <a:pt x="428" y="2683"/>
                  </a:lnTo>
                  <a:lnTo>
                    <a:pt x="431" y="2691"/>
                  </a:lnTo>
                  <a:lnTo>
                    <a:pt x="433" y="2698"/>
                  </a:lnTo>
                  <a:lnTo>
                    <a:pt x="434" y="2706"/>
                  </a:lnTo>
                  <a:lnTo>
                    <a:pt x="434" y="2715"/>
                  </a:lnTo>
                  <a:lnTo>
                    <a:pt x="434" y="2733"/>
                  </a:lnTo>
                  <a:lnTo>
                    <a:pt x="433" y="2750"/>
                  </a:lnTo>
                  <a:lnTo>
                    <a:pt x="432" y="2766"/>
                  </a:lnTo>
                  <a:lnTo>
                    <a:pt x="432" y="2785"/>
                  </a:lnTo>
                  <a:lnTo>
                    <a:pt x="432" y="2796"/>
                  </a:lnTo>
                  <a:lnTo>
                    <a:pt x="434" y="2806"/>
                  </a:lnTo>
                  <a:lnTo>
                    <a:pt x="436" y="2815"/>
                  </a:lnTo>
                  <a:lnTo>
                    <a:pt x="440" y="2823"/>
                  </a:lnTo>
                  <a:lnTo>
                    <a:pt x="442" y="2831"/>
                  </a:lnTo>
                  <a:lnTo>
                    <a:pt x="445" y="2840"/>
                  </a:lnTo>
                  <a:lnTo>
                    <a:pt x="446" y="2850"/>
                  </a:lnTo>
                  <a:lnTo>
                    <a:pt x="448" y="2860"/>
                  </a:lnTo>
                  <a:lnTo>
                    <a:pt x="446" y="2865"/>
                  </a:lnTo>
                  <a:lnTo>
                    <a:pt x="445" y="2868"/>
                  </a:lnTo>
                  <a:lnTo>
                    <a:pt x="444" y="2870"/>
                  </a:lnTo>
                  <a:lnTo>
                    <a:pt x="442" y="2874"/>
                  </a:lnTo>
                  <a:lnTo>
                    <a:pt x="435" y="2877"/>
                  </a:lnTo>
                  <a:lnTo>
                    <a:pt x="427" y="2879"/>
                  </a:lnTo>
                  <a:lnTo>
                    <a:pt x="408" y="2882"/>
                  </a:lnTo>
                  <a:lnTo>
                    <a:pt x="390" y="2886"/>
                  </a:lnTo>
                  <a:lnTo>
                    <a:pt x="384" y="2888"/>
                  </a:lnTo>
                  <a:lnTo>
                    <a:pt x="380" y="2892"/>
                  </a:lnTo>
                  <a:lnTo>
                    <a:pt x="376" y="2896"/>
                  </a:lnTo>
                  <a:lnTo>
                    <a:pt x="374" y="2902"/>
                  </a:lnTo>
                  <a:lnTo>
                    <a:pt x="370" y="2915"/>
                  </a:lnTo>
                  <a:lnTo>
                    <a:pt x="370" y="2928"/>
                  </a:lnTo>
                  <a:lnTo>
                    <a:pt x="378" y="2942"/>
                  </a:lnTo>
                  <a:lnTo>
                    <a:pt x="386" y="2956"/>
                  </a:lnTo>
                  <a:lnTo>
                    <a:pt x="385" y="2969"/>
                  </a:lnTo>
                  <a:lnTo>
                    <a:pt x="383" y="2980"/>
                  </a:lnTo>
                  <a:lnTo>
                    <a:pt x="378" y="2992"/>
                  </a:lnTo>
                  <a:lnTo>
                    <a:pt x="374" y="3002"/>
                  </a:lnTo>
                  <a:lnTo>
                    <a:pt x="361" y="3020"/>
                  </a:lnTo>
                  <a:lnTo>
                    <a:pt x="348" y="3038"/>
                  </a:lnTo>
                  <a:lnTo>
                    <a:pt x="341" y="3047"/>
                  </a:lnTo>
                  <a:lnTo>
                    <a:pt x="335" y="3056"/>
                  </a:lnTo>
                  <a:lnTo>
                    <a:pt x="330" y="3066"/>
                  </a:lnTo>
                  <a:lnTo>
                    <a:pt x="325" y="3075"/>
                  </a:lnTo>
                  <a:lnTo>
                    <a:pt x="322" y="3086"/>
                  </a:lnTo>
                  <a:lnTo>
                    <a:pt x="320" y="3097"/>
                  </a:lnTo>
                  <a:lnTo>
                    <a:pt x="320" y="3108"/>
                  </a:lnTo>
                  <a:lnTo>
                    <a:pt x="322" y="3121"/>
                  </a:lnTo>
                  <a:lnTo>
                    <a:pt x="314" y="3122"/>
                  </a:lnTo>
                  <a:lnTo>
                    <a:pt x="306" y="3124"/>
                  </a:lnTo>
                  <a:lnTo>
                    <a:pt x="299" y="3128"/>
                  </a:lnTo>
                  <a:lnTo>
                    <a:pt x="292" y="3130"/>
                  </a:lnTo>
                  <a:lnTo>
                    <a:pt x="281" y="3138"/>
                  </a:lnTo>
                  <a:lnTo>
                    <a:pt x="270" y="3147"/>
                  </a:lnTo>
                  <a:lnTo>
                    <a:pt x="261" y="3158"/>
                  </a:lnTo>
                  <a:lnTo>
                    <a:pt x="252" y="3171"/>
                  </a:lnTo>
                  <a:lnTo>
                    <a:pt x="244" y="3183"/>
                  </a:lnTo>
                  <a:lnTo>
                    <a:pt x="236" y="3198"/>
                  </a:lnTo>
                  <a:lnTo>
                    <a:pt x="230" y="3206"/>
                  </a:lnTo>
                  <a:lnTo>
                    <a:pt x="226" y="3212"/>
                  </a:lnTo>
                  <a:lnTo>
                    <a:pt x="220" y="3218"/>
                  </a:lnTo>
                  <a:lnTo>
                    <a:pt x="214" y="3224"/>
                  </a:lnTo>
                  <a:lnTo>
                    <a:pt x="202" y="3235"/>
                  </a:lnTo>
                  <a:lnTo>
                    <a:pt x="187" y="3245"/>
                  </a:lnTo>
                  <a:lnTo>
                    <a:pt x="177" y="3252"/>
                  </a:lnTo>
                  <a:lnTo>
                    <a:pt x="167" y="3258"/>
                  </a:lnTo>
                  <a:lnTo>
                    <a:pt x="162" y="3261"/>
                  </a:lnTo>
                  <a:lnTo>
                    <a:pt x="158" y="3265"/>
                  </a:lnTo>
                  <a:lnTo>
                    <a:pt x="155" y="3269"/>
                  </a:lnTo>
                  <a:lnTo>
                    <a:pt x="155" y="3275"/>
                  </a:lnTo>
                  <a:lnTo>
                    <a:pt x="155" y="3291"/>
                  </a:lnTo>
                  <a:lnTo>
                    <a:pt x="158" y="3304"/>
                  </a:lnTo>
                  <a:lnTo>
                    <a:pt x="161" y="3318"/>
                  </a:lnTo>
                  <a:lnTo>
                    <a:pt x="164" y="3333"/>
                  </a:lnTo>
                  <a:lnTo>
                    <a:pt x="161" y="3345"/>
                  </a:lnTo>
                  <a:lnTo>
                    <a:pt x="143" y="3345"/>
                  </a:lnTo>
                  <a:lnTo>
                    <a:pt x="127" y="3344"/>
                  </a:lnTo>
                  <a:lnTo>
                    <a:pt x="119" y="3344"/>
                  </a:lnTo>
                  <a:lnTo>
                    <a:pt x="111" y="3344"/>
                  </a:lnTo>
                  <a:lnTo>
                    <a:pt x="102" y="3346"/>
                  </a:lnTo>
                  <a:lnTo>
                    <a:pt x="94" y="3348"/>
                  </a:lnTo>
                  <a:lnTo>
                    <a:pt x="91" y="3351"/>
                  </a:lnTo>
                  <a:lnTo>
                    <a:pt x="87" y="3353"/>
                  </a:lnTo>
                  <a:lnTo>
                    <a:pt x="85" y="3355"/>
                  </a:lnTo>
                  <a:lnTo>
                    <a:pt x="83" y="3357"/>
                  </a:lnTo>
                  <a:lnTo>
                    <a:pt x="81" y="3364"/>
                  </a:lnTo>
                  <a:lnTo>
                    <a:pt x="79" y="3371"/>
                  </a:lnTo>
                  <a:lnTo>
                    <a:pt x="77" y="3387"/>
                  </a:lnTo>
                  <a:lnTo>
                    <a:pt x="75" y="3404"/>
                  </a:lnTo>
                  <a:lnTo>
                    <a:pt x="70" y="3413"/>
                  </a:lnTo>
                  <a:lnTo>
                    <a:pt x="66" y="3421"/>
                  </a:lnTo>
                  <a:lnTo>
                    <a:pt x="60" y="3429"/>
                  </a:lnTo>
                  <a:lnTo>
                    <a:pt x="56" y="3437"/>
                  </a:lnTo>
                  <a:lnTo>
                    <a:pt x="50" y="3444"/>
                  </a:lnTo>
                  <a:lnTo>
                    <a:pt x="47" y="3451"/>
                  </a:lnTo>
                  <a:lnTo>
                    <a:pt x="43" y="3461"/>
                  </a:lnTo>
                  <a:lnTo>
                    <a:pt x="42" y="3471"/>
                  </a:lnTo>
                  <a:lnTo>
                    <a:pt x="43" y="3476"/>
                  </a:lnTo>
                  <a:lnTo>
                    <a:pt x="44" y="3482"/>
                  </a:lnTo>
                  <a:lnTo>
                    <a:pt x="45" y="3488"/>
                  </a:lnTo>
                  <a:lnTo>
                    <a:pt x="48" y="3492"/>
                  </a:lnTo>
                  <a:lnTo>
                    <a:pt x="53" y="3502"/>
                  </a:lnTo>
                  <a:lnTo>
                    <a:pt x="59" y="3513"/>
                  </a:lnTo>
                  <a:lnTo>
                    <a:pt x="44" y="3522"/>
                  </a:lnTo>
                  <a:lnTo>
                    <a:pt x="32" y="3529"/>
                  </a:lnTo>
                  <a:lnTo>
                    <a:pt x="24" y="3532"/>
                  </a:lnTo>
                  <a:lnTo>
                    <a:pt x="17" y="3533"/>
                  </a:lnTo>
                  <a:lnTo>
                    <a:pt x="9" y="3534"/>
                  </a:lnTo>
                  <a:lnTo>
                    <a:pt x="0" y="3535"/>
                  </a:lnTo>
                  <a:lnTo>
                    <a:pt x="0" y="3600"/>
                  </a:lnTo>
                  <a:lnTo>
                    <a:pt x="1" y="3606"/>
                  </a:lnTo>
                  <a:lnTo>
                    <a:pt x="2" y="3610"/>
                  </a:lnTo>
                  <a:lnTo>
                    <a:pt x="6" y="3615"/>
                  </a:lnTo>
                  <a:lnTo>
                    <a:pt x="8" y="3619"/>
                  </a:lnTo>
                  <a:lnTo>
                    <a:pt x="11" y="3624"/>
                  </a:lnTo>
                  <a:lnTo>
                    <a:pt x="14" y="3627"/>
                  </a:lnTo>
                  <a:lnTo>
                    <a:pt x="16" y="3633"/>
                  </a:lnTo>
                  <a:lnTo>
                    <a:pt x="17" y="3638"/>
                  </a:lnTo>
                  <a:lnTo>
                    <a:pt x="19" y="3666"/>
                  </a:lnTo>
                  <a:lnTo>
                    <a:pt x="22" y="3688"/>
                  </a:lnTo>
                  <a:lnTo>
                    <a:pt x="24" y="3700"/>
                  </a:lnTo>
                  <a:lnTo>
                    <a:pt x="27" y="3710"/>
                  </a:lnTo>
                  <a:lnTo>
                    <a:pt x="33" y="3721"/>
                  </a:lnTo>
                  <a:lnTo>
                    <a:pt x="39" y="3735"/>
                  </a:lnTo>
                  <a:lnTo>
                    <a:pt x="73" y="3730"/>
                  </a:lnTo>
                  <a:lnTo>
                    <a:pt x="104" y="3726"/>
                  </a:lnTo>
                  <a:lnTo>
                    <a:pt x="119" y="3726"/>
                  </a:lnTo>
                  <a:lnTo>
                    <a:pt x="134" y="3728"/>
                  </a:lnTo>
                  <a:lnTo>
                    <a:pt x="141" y="3729"/>
                  </a:lnTo>
                  <a:lnTo>
                    <a:pt x="147" y="3732"/>
                  </a:lnTo>
                  <a:lnTo>
                    <a:pt x="154" y="3736"/>
                  </a:lnTo>
                  <a:lnTo>
                    <a:pt x="161" y="3740"/>
                  </a:lnTo>
                  <a:lnTo>
                    <a:pt x="165" y="3745"/>
                  </a:lnTo>
                  <a:lnTo>
                    <a:pt x="168" y="3748"/>
                  </a:lnTo>
                  <a:lnTo>
                    <a:pt x="170" y="3753"/>
                  </a:lnTo>
                  <a:lnTo>
                    <a:pt x="172" y="3759"/>
                  </a:lnTo>
                  <a:lnTo>
                    <a:pt x="175" y="3769"/>
                  </a:lnTo>
                  <a:lnTo>
                    <a:pt x="177" y="3779"/>
                  </a:lnTo>
                  <a:lnTo>
                    <a:pt x="181" y="3787"/>
                  </a:lnTo>
                  <a:lnTo>
                    <a:pt x="185" y="3794"/>
                  </a:lnTo>
                  <a:lnTo>
                    <a:pt x="190" y="3799"/>
                  </a:lnTo>
                  <a:lnTo>
                    <a:pt x="195" y="3805"/>
                  </a:lnTo>
                  <a:lnTo>
                    <a:pt x="201" y="3809"/>
                  </a:lnTo>
                  <a:lnTo>
                    <a:pt x="206" y="3815"/>
                  </a:lnTo>
                  <a:lnTo>
                    <a:pt x="212" y="3821"/>
                  </a:lnTo>
                  <a:lnTo>
                    <a:pt x="216" y="3828"/>
                  </a:lnTo>
                  <a:lnTo>
                    <a:pt x="227" y="3846"/>
                  </a:lnTo>
                  <a:lnTo>
                    <a:pt x="236" y="3864"/>
                  </a:lnTo>
                  <a:lnTo>
                    <a:pt x="246" y="3882"/>
                  </a:lnTo>
                  <a:lnTo>
                    <a:pt x="256" y="3898"/>
                  </a:lnTo>
                  <a:lnTo>
                    <a:pt x="263" y="3905"/>
                  </a:lnTo>
                  <a:lnTo>
                    <a:pt x="269" y="3911"/>
                  </a:lnTo>
                  <a:lnTo>
                    <a:pt x="275" y="3916"/>
                  </a:lnTo>
                  <a:lnTo>
                    <a:pt x="282" y="3922"/>
                  </a:lnTo>
                  <a:lnTo>
                    <a:pt x="290" y="3925"/>
                  </a:lnTo>
                  <a:lnTo>
                    <a:pt x="299" y="3928"/>
                  </a:lnTo>
                  <a:lnTo>
                    <a:pt x="308" y="3930"/>
                  </a:lnTo>
                  <a:lnTo>
                    <a:pt x="318" y="3931"/>
                  </a:lnTo>
                  <a:lnTo>
                    <a:pt x="331" y="3930"/>
                  </a:lnTo>
                  <a:lnTo>
                    <a:pt x="341" y="3926"/>
                  </a:lnTo>
                  <a:lnTo>
                    <a:pt x="350" y="3923"/>
                  </a:lnTo>
                  <a:lnTo>
                    <a:pt x="359" y="3917"/>
                  </a:lnTo>
                  <a:lnTo>
                    <a:pt x="368" y="3913"/>
                  </a:lnTo>
                  <a:lnTo>
                    <a:pt x="377" y="3908"/>
                  </a:lnTo>
                  <a:lnTo>
                    <a:pt x="387" y="3904"/>
                  </a:lnTo>
                  <a:lnTo>
                    <a:pt x="399" y="3901"/>
                  </a:lnTo>
                  <a:lnTo>
                    <a:pt x="429" y="3899"/>
                  </a:lnTo>
                  <a:lnTo>
                    <a:pt x="457" y="3899"/>
                  </a:lnTo>
                  <a:lnTo>
                    <a:pt x="483" y="3900"/>
                  </a:lnTo>
                  <a:lnTo>
                    <a:pt x="506" y="3901"/>
                  </a:lnTo>
                  <a:lnTo>
                    <a:pt x="531" y="3904"/>
                  </a:lnTo>
                  <a:lnTo>
                    <a:pt x="557" y="3906"/>
                  </a:lnTo>
                  <a:lnTo>
                    <a:pt x="585" y="3906"/>
                  </a:lnTo>
                  <a:lnTo>
                    <a:pt x="614" y="3905"/>
                  </a:lnTo>
                  <a:lnTo>
                    <a:pt x="625" y="3904"/>
                  </a:lnTo>
                  <a:lnTo>
                    <a:pt x="634" y="3900"/>
                  </a:lnTo>
                  <a:lnTo>
                    <a:pt x="642" y="3894"/>
                  </a:lnTo>
                  <a:lnTo>
                    <a:pt x="650" y="3890"/>
                  </a:lnTo>
                  <a:lnTo>
                    <a:pt x="657" y="3884"/>
                  </a:lnTo>
                  <a:lnTo>
                    <a:pt x="666" y="3880"/>
                  </a:lnTo>
                  <a:lnTo>
                    <a:pt x="675" y="3877"/>
                  </a:lnTo>
                  <a:lnTo>
                    <a:pt x="685" y="3876"/>
                  </a:lnTo>
                  <a:lnTo>
                    <a:pt x="690" y="3876"/>
                  </a:lnTo>
                  <a:lnTo>
                    <a:pt x="694" y="3877"/>
                  </a:lnTo>
                  <a:lnTo>
                    <a:pt x="698" y="3880"/>
                  </a:lnTo>
                  <a:lnTo>
                    <a:pt x="701" y="3882"/>
                  </a:lnTo>
                  <a:lnTo>
                    <a:pt x="708" y="3888"/>
                  </a:lnTo>
                  <a:lnTo>
                    <a:pt x="711" y="3897"/>
                  </a:lnTo>
                  <a:lnTo>
                    <a:pt x="715" y="3906"/>
                  </a:lnTo>
                  <a:lnTo>
                    <a:pt x="717" y="3916"/>
                  </a:lnTo>
                  <a:lnTo>
                    <a:pt x="719" y="3926"/>
                  </a:lnTo>
                  <a:lnTo>
                    <a:pt x="721" y="3937"/>
                  </a:lnTo>
                  <a:lnTo>
                    <a:pt x="723" y="3950"/>
                  </a:lnTo>
                  <a:lnTo>
                    <a:pt x="725" y="3962"/>
                  </a:lnTo>
                  <a:lnTo>
                    <a:pt x="728" y="3974"/>
                  </a:lnTo>
                  <a:lnTo>
                    <a:pt x="734" y="3984"/>
                  </a:lnTo>
                  <a:lnTo>
                    <a:pt x="740" y="3994"/>
                  </a:lnTo>
                  <a:lnTo>
                    <a:pt x="747" y="4003"/>
                  </a:lnTo>
                  <a:lnTo>
                    <a:pt x="756" y="4012"/>
                  </a:lnTo>
                  <a:lnTo>
                    <a:pt x="766" y="4020"/>
                  </a:lnTo>
                  <a:lnTo>
                    <a:pt x="773" y="4013"/>
                  </a:lnTo>
                  <a:lnTo>
                    <a:pt x="778" y="4005"/>
                  </a:lnTo>
                  <a:lnTo>
                    <a:pt x="783" y="3998"/>
                  </a:lnTo>
                  <a:lnTo>
                    <a:pt x="786" y="3990"/>
                  </a:lnTo>
                  <a:lnTo>
                    <a:pt x="793" y="3973"/>
                  </a:lnTo>
                  <a:lnTo>
                    <a:pt x="798" y="3957"/>
                  </a:lnTo>
                  <a:lnTo>
                    <a:pt x="802" y="3940"/>
                  </a:lnTo>
                  <a:lnTo>
                    <a:pt x="809" y="3923"/>
                  </a:lnTo>
                  <a:lnTo>
                    <a:pt x="812" y="3915"/>
                  </a:lnTo>
                  <a:lnTo>
                    <a:pt x="817" y="3907"/>
                  </a:lnTo>
                  <a:lnTo>
                    <a:pt x="822" y="3899"/>
                  </a:lnTo>
                  <a:lnTo>
                    <a:pt x="829" y="3892"/>
                  </a:lnTo>
                  <a:lnTo>
                    <a:pt x="850" y="3909"/>
                  </a:lnTo>
                  <a:lnTo>
                    <a:pt x="869" y="3925"/>
                  </a:lnTo>
                  <a:lnTo>
                    <a:pt x="878" y="3931"/>
                  </a:lnTo>
                  <a:lnTo>
                    <a:pt x="889" y="3935"/>
                  </a:lnTo>
                  <a:lnTo>
                    <a:pt x="895" y="3937"/>
                  </a:lnTo>
                  <a:lnTo>
                    <a:pt x="901" y="3939"/>
                  </a:lnTo>
                  <a:lnTo>
                    <a:pt x="907" y="3940"/>
                  </a:lnTo>
                  <a:lnTo>
                    <a:pt x="914" y="3940"/>
                  </a:lnTo>
                  <a:lnTo>
                    <a:pt x="943" y="3940"/>
                  </a:lnTo>
                  <a:lnTo>
                    <a:pt x="970" y="3940"/>
                  </a:lnTo>
                  <a:lnTo>
                    <a:pt x="994" y="3941"/>
                  </a:lnTo>
                  <a:lnTo>
                    <a:pt x="1017" y="3941"/>
                  </a:lnTo>
                  <a:lnTo>
                    <a:pt x="1041" y="3941"/>
                  </a:lnTo>
                  <a:lnTo>
                    <a:pt x="1066" y="3941"/>
                  </a:lnTo>
                  <a:lnTo>
                    <a:pt x="1092" y="3941"/>
                  </a:lnTo>
                  <a:lnTo>
                    <a:pt x="1122" y="3941"/>
                  </a:lnTo>
                  <a:lnTo>
                    <a:pt x="1127" y="3940"/>
                  </a:lnTo>
                  <a:lnTo>
                    <a:pt x="1133" y="3937"/>
                  </a:lnTo>
                  <a:lnTo>
                    <a:pt x="1136" y="3934"/>
                  </a:lnTo>
                  <a:lnTo>
                    <a:pt x="1141" y="3931"/>
                  </a:lnTo>
                  <a:lnTo>
                    <a:pt x="1146" y="3919"/>
                  </a:lnTo>
                  <a:lnTo>
                    <a:pt x="1151" y="3908"/>
                  </a:lnTo>
                  <a:lnTo>
                    <a:pt x="1157" y="3896"/>
                  </a:lnTo>
                  <a:lnTo>
                    <a:pt x="1161" y="3883"/>
                  </a:lnTo>
                  <a:lnTo>
                    <a:pt x="1165" y="3872"/>
                  </a:lnTo>
                  <a:lnTo>
                    <a:pt x="1167" y="3860"/>
                  </a:lnTo>
                  <a:lnTo>
                    <a:pt x="1169" y="3849"/>
                  </a:lnTo>
                  <a:lnTo>
                    <a:pt x="1170" y="3838"/>
                  </a:lnTo>
                  <a:lnTo>
                    <a:pt x="1170" y="3824"/>
                  </a:lnTo>
                  <a:lnTo>
                    <a:pt x="1170" y="3811"/>
                  </a:lnTo>
                  <a:lnTo>
                    <a:pt x="1170" y="3753"/>
                  </a:lnTo>
                  <a:lnTo>
                    <a:pt x="1171" y="3742"/>
                  </a:lnTo>
                  <a:lnTo>
                    <a:pt x="1174" y="3730"/>
                  </a:lnTo>
                  <a:lnTo>
                    <a:pt x="1178" y="3719"/>
                  </a:lnTo>
                  <a:lnTo>
                    <a:pt x="1184" y="3710"/>
                  </a:lnTo>
                  <a:lnTo>
                    <a:pt x="1187" y="3705"/>
                  </a:lnTo>
                  <a:lnTo>
                    <a:pt x="1191" y="3701"/>
                  </a:lnTo>
                  <a:lnTo>
                    <a:pt x="1195" y="3697"/>
                  </a:lnTo>
                  <a:lnTo>
                    <a:pt x="1200" y="3695"/>
                  </a:lnTo>
                  <a:lnTo>
                    <a:pt x="1204" y="3693"/>
                  </a:lnTo>
                  <a:lnTo>
                    <a:pt x="1209" y="3691"/>
                  </a:lnTo>
                  <a:lnTo>
                    <a:pt x="1214" y="3689"/>
                  </a:lnTo>
                  <a:lnTo>
                    <a:pt x="1220" y="3689"/>
                  </a:lnTo>
                  <a:lnTo>
                    <a:pt x="1226" y="3689"/>
                  </a:lnTo>
                  <a:lnTo>
                    <a:pt x="1231" y="3691"/>
                  </a:lnTo>
                  <a:lnTo>
                    <a:pt x="1236" y="3693"/>
                  </a:lnTo>
                  <a:lnTo>
                    <a:pt x="1240" y="3694"/>
                  </a:lnTo>
                  <a:lnTo>
                    <a:pt x="1248" y="3700"/>
                  </a:lnTo>
                  <a:lnTo>
                    <a:pt x="1256" y="3706"/>
                  </a:lnTo>
                  <a:lnTo>
                    <a:pt x="1263" y="3714"/>
                  </a:lnTo>
                  <a:lnTo>
                    <a:pt x="1271" y="3721"/>
                  </a:lnTo>
                  <a:lnTo>
                    <a:pt x="1279" y="3728"/>
                  </a:lnTo>
                  <a:lnTo>
                    <a:pt x="1289" y="3735"/>
                  </a:lnTo>
                  <a:lnTo>
                    <a:pt x="1307" y="3744"/>
                  </a:lnTo>
                  <a:lnTo>
                    <a:pt x="1323" y="3752"/>
                  </a:lnTo>
                  <a:lnTo>
                    <a:pt x="1340" y="3756"/>
                  </a:lnTo>
                  <a:lnTo>
                    <a:pt x="1356" y="3761"/>
                  </a:lnTo>
                  <a:lnTo>
                    <a:pt x="1390" y="3768"/>
                  </a:lnTo>
                  <a:lnTo>
                    <a:pt x="1427" y="3777"/>
                  </a:lnTo>
                  <a:lnTo>
                    <a:pt x="1441" y="3780"/>
                  </a:lnTo>
                  <a:lnTo>
                    <a:pt x="1452" y="3785"/>
                  </a:lnTo>
                  <a:lnTo>
                    <a:pt x="1464" y="3789"/>
                  </a:lnTo>
                  <a:lnTo>
                    <a:pt x="1474" y="3794"/>
                  </a:lnTo>
                  <a:lnTo>
                    <a:pt x="1485" y="3798"/>
                  </a:lnTo>
                  <a:lnTo>
                    <a:pt x="1495" y="3802"/>
                  </a:lnTo>
                  <a:lnTo>
                    <a:pt x="1508" y="3804"/>
                  </a:lnTo>
                  <a:lnTo>
                    <a:pt x="1521" y="3805"/>
                  </a:lnTo>
                  <a:lnTo>
                    <a:pt x="1587" y="3805"/>
                  </a:lnTo>
                  <a:lnTo>
                    <a:pt x="1595" y="3805"/>
                  </a:lnTo>
                  <a:lnTo>
                    <a:pt x="1602" y="3806"/>
                  </a:lnTo>
                  <a:lnTo>
                    <a:pt x="1609" y="3808"/>
                  </a:lnTo>
                  <a:lnTo>
                    <a:pt x="1614" y="3809"/>
                  </a:lnTo>
                  <a:lnTo>
                    <a:pt x="1627" y="3815"/>
                  </a:lnTo>
                  <a:lnTo>
                    <a:pt x="1637" y="3822"/>
                  </a:lnTo>
                  <a:lnTo>
                    <a:pt x="1647" y="3831"/>
                  </a:lnTo>
                  <a:lnTo>
                    <a:pt x="1656" y="3840"/>
                  </a:lnTo>
                  <a:lnTo>
                    <a:pt x="1665" y="3849"/>
                  </a:lnTo>
                  <a:lnTo>
                    <a:pt x="1674" y="3859"/>
                  </a:lnTo>
                  <a:lnTo>
                    <a:pt x="1682" y="3870"/>
                  </a:lnTo>
                  <a:lnTo>
                    <a:pt x="1691" y="3880"/>
                  </a:lnTo>
                  <a:lnTo>
                    <a:pt x="1701" y="3889"/>
                  </a:lnTo>
                  <a:lnTo>
                    <a:pt x="1711" y="3898"/>
                  </a:lnTo>
                  <a:lnTo>
                    <a:pt x="1722" y="3905"/>
                  </a:lnTo>
                  <a:lnTo>
                    <a:pt x="1733" y="3909"/>
                  </a:lnTo>
                  <a:lnTo>
                    <a:pt x="1740" y="3911"/>
                  </a:lnTo>
                  <a:lnTo>
                    <a:pt x="1746" y="3914"/>
                  </a:lnTo>
                  <a:lnTo>
                    <a:pt x="1752" y="3914"/>
                  </a:lnTo>
                  <a:lnTo>
                    <a:pt x="1760" y="3915"/>
                  </a:lnTo>
                  <a:lnTo>
                    <a:pt x="1783" y="3914"/>
                  </a:lnTo>
                  <a:lnTo>
                    <a:pt x="1803" y="3911"/>
                  </a:lnTo>
                  <a:lnTo>
                    <a:pt x="1824" y="3908"/>
                  </a:lnTo>
                  <a:lnTo>
                    <a:pt x="1842" y="3905"/>
                  </a:lnTo>
                  <a:lnTo>
                    <a:pt x="1861" y="3901"/>
                  </a:lnTo>
                  <a:lnTo>
                    <a:pt x="1880" y="3898"/>
                  </a:lnTo>
                  <a:lnTo>
                    <a:pt x="1901" y="3896"/>
                  </a:lnTo>
                  <a:lnTo>
                    <a:pt x="1925" y="3896"/>
                  </a:lnTo>
                  <a:lnTo>
                    <a:pt x="1947" y="3894"/>
                  </a:lnTo>
                  <a:lnTo>
                    <a:pt x="1968" y="3892"/>
                  </a:lnTo>
                  <a:lnTo>
                    <a:pt x="1978" y="3893"/>
                  </a:lnTo>
                  <a:lnTo>
                    <a:pt x="1987" y="3896"/>
                  </a:lnTo>
                  <a:lnTo>
                    <a:pt x="1996" y="3899"/>
                  </a:lnTo>
                  <a:lnTo>
                    <a:pt x="2006" y="3905"/>
                  </a:lnTo>
                  <a:lnTo>
                    <a:pt x="2012" y="3910"/>
                  </a:lnTo>
                  <a:lnTo>
                    <a:pt x="2018" y="3915"/>
                  </a:lnTo>
                  <a:lnTo>
                    <a:pt x="2022" y="3922"/>
                  </a:lnTo>
                  <a:lnTo>
                    <a:pt x="2025" y="3927"/>
                  </a:lnTo>
                  <a:lnTo>
                    <a:pt x="2030" y="3940"/>
                  </a:lnTo>
                  <a:lnTo>
                    <a:pt x="2033" y="3953"/>
                  </a:lnTo>
                  <a:lnTo>
                    <a:pt x="2038" y="3983"/>
                  </a:lnTo>
                  <a:lnTo>
                    <a:pt x="2045" y="4015"/>
                  </a:lnTo>
                  <a:lnTo>
                    <a:pt x="2048" y="4022"/>
                  </a:lnTo>
                  <a:lnTo>
                    <a:pt x="2051" y="4030"/>
                  </a:lnTo>
                  <a:lnTo>
                    <a:pt x="2056" y="4038"/>
                  </a:lnTo>
                  <a:lnTo>
                    <a:pt x="2061" y="4046"/>
                  </a:lnTo>
                  <a:lnTo>
                    <a:pt x="2071" y="4060"/>
                  </a:lnTo>
                  <a:lnTo>
                    <a:pt x="2083" y="4072"/>
                  </a:lnTo>
                  <a:lnTo>
                    <a:pt x="2098" y="4085"/>
                  </a:lnTo>
                  <a:lnTo>
                    <a:pt x="2113" y="4095"/>
                  </a:lnTo>
                  <a:lnTo>
                    <a:pt x="2129" y="4103"/>
                  </a:lnTo>
                  <a:lnTo>
                    <a:pt x="2144" y="4111"/>
                  </a:lnTo>
                  <a:lnTo>
                    <a:pt x="2149" y="4109"/>
                  </a:lnTo>
                  <a:lnTo>
                    <a:pt x="2153" y="4105"/>
                  </a:lnTo>
                  <a:lnTo>
                    <a:pt x="2157" y="4103"/>
                  </a:lnTo>
                  <a:lnTo>
                    <a:pt x="2160" y="4098"/>
                  </a:lnTo>
                  <a:lnTo>
                    <a:pt x="2166" y="4092"/>
                  </a:lnTo>
                  <a:lnTo>
                    <a:pt x="2170" y="4082"/>
                  </a:lnTo>
                  <a:lnTo>
                    <a:pt x="2176" y="4075"/>
                  </a:lnTo>
                  <a:lnTo>
                    <a:pt x="2182" y="4069"/>
                  </a:lnTo>
                  <a:lnTo>
                    <a:pt x="2185" y="4066"/>
                  </a:lnTo>
                  <a:lnTo>
                    <a:pt x="2190" y="4064"/>
                  </a:lnTo>
                  <a:lnTo>
                    <a:pt x="2194" y="4063"/>
                  </a:lnTo>
                  <a:lnTo>
                    <a:pt x="2199" y="4062"/>
                  </a:lnTo>
                  <a:lnTo>
                    <a:pt x="2212" y="4062"/>
                  </a:lnTo>
                  <a:lnTo>
                    <a:pt x="2224" y="4063"/>
                  </a:lnTo>
                  <a:lnTo>
                    <a:pt x="2235" y="4064"/>
                  </a:lnTo>
                  <a:lnTo>
                    <a:pt x="2246" y="4067"/>
                  </a:lnTo>
                  <a:lnTo>
                    <a:pt x="2268" y="4071"/>
                  </a:lnTo>
                  <a:lnTo>
                    <a:pt x="2287" y="4077"/>
                  </a:lnTo>
                  <a:lnTo>
                    <a:pt x="2307" y="4084"/>
                  </a:lnTo>
                  <a:lnTo>
                    <a:pt x="2329" y="4090"/>
                  </a:lnTo>
                  <a:lnTo>
                    <a:pt x="2351" y="4096"/>
                  </a:lnTo>
                  <a:lnTo>
                    <a:pt x="2375" y="4101"/>
                  </a:lnTo>
                  <a:lnTo>
                    <a:pt x="2388" y="4102"/>
                  </a:lnTo>
                  <a:lnTo>
                    <a:pt x="2400" y="4102"/>
                  </a:lnTo>
                  <a:lnTo>
                    <a:pt x="2411" y="4099"/>
                  </a:lnTo>
                  <a:lnTo>
                    <a:pt x="2422" y="4098"/>
                  </a:lnTo>
                  <a:lnTo>
                    <a:pt x="2432" y="4096"/>
                  </a:lnTo>
                  <a:lnTo>
                    <a:pt x="2443" y="4096"/>
                  </a:lnTo>
                  <a:lnTo>
                    <a:pt x="2454" y="4097"/>
                  </a:lnTo>
                  <a:lnTo>
                    <a:pt x="2466" y="4101"/>
                  </a:lnTo>
                  <a:lnTo>
                    <a:pt x="2475" y="4106"/>
                  </a:lnTo>
                  <a:lnTo>
                    <a:pt x="2482" y="4112"/>
                  </a:lnTo>
                  <a:lnTo>
                    <a:pt x="2488" y="4120"/>
                  </a:lnTo>
                  <a:lnTo>
                    <a:pt x="2492" y="4128"/>
                  </a:lnTo>
                  <a:lnTo>
                    <a:pt x="2494" y="4137"/>
                  </a:lnTo>
                  <a:lnTo>
                    <a:pt x="2497" y="4147"/>
                  </a:lnTo>
                  <a:lnTo>
                    <a:pt x="2498" y="4157"/>
                  </a:lnTo>
                  <a:lnTo>
                    <a:pt x="2498" y="4169"/>
                  </a:lnTo>
                  <a:lnTo>
                    <a:pt x="2498" y="4182"/>
                  </a:lnTo>
                  <a:lnTo>
                    <a:pt x="2497" y="4194"/>
                  </a:lnTo>
                  <a:lnTo>
                    <a:pt x="2494" y="4206"/>
                  </a:lnTo>
                  <a:lnTo>
                    <a:pt x="2492" y="4216"/>
                  </a:lnTo>
                  <a:lnTo>
                    <a:pt x="2486" y="4239"/>
                  </a:lnTo>
                  <a:lnTo>
                    <a:pt x="2482" y="4265"/>
                  </a:lnTo>
                  <a:lnTo>
                    <a:pt x="2516" y="4271"/>
                  </a:lnTo>
                  <a:lnTo>
                    <a:pt x="2549" y="4273"/>
                  </a:lnTo>
                  <a:lnTo>
                    <a:pt x="2563" y="4276"/>
                  </a:lnTo>
                  <a:lnTo>
                    <a:pt x="2577" y="4281"/>
                  </a:lnTo>
                  <a:lnTo>
                    <a:pt x="2584" y="4284"/>
                  </a:lnTo>
                  <a:lnTo>
                    <a:pt x="2591" y="4289"/>
                  </a:lnTo>
                  <a:lnTo>
                    <a:pt x="2597" y="4294"/>
                  </a:lnTo>
                  <a:lnTo>
                    <a:pt x="2604" y="4300"/>
                  </a:lnTo>
                  <a:lnTo>
                    <a:pt x="2614" y="4310"/>
                  </a:lnTo>
                  <a:lnTo>
                    <a:pt x="2624" y="4318"/>
                  </a:lnTo>
                  <a:lnTo>
                    <a:pt x="2629" y="4323"/>
                  </a:lnTo>
                  <a:lnTo>
                    <a:pt x="2633" y="4327"/>
                  </a:lnTo>
                  <a:lnTo>
                    <a:pt x="2636" y="4333"/>
                  </a:lnTo>
                  <a:lnTo>
                    <a:pt x="2639" y="4339"/>
                  </a:lnTo>
                  <a:lnTo>
                    <a:pt x="2646" y="4363"/>
                  </a:lnTo>
                  <a:lnTo>
                    <a:pt x="2654" y="4387"/>
                  </a:lnTo>
                  <a:lnTo>
                    <a:pt x="2658" y="4393"/>
                  </a:lnTo>
                  <a:lnTo>
                    <a:pt x="2660" y="4397"/>
                  </a:lnTo>
                  <a:lnTo>
                    <a:pt x="2663" y="4402"/>
                  </a:lnTo>
                  <a:lnTo>
                    <a:pt x="2667" y="4405"/>
                  </a:lnTo>
                  <a:lnTo>
                    <a:pt x="2671" y="4409"/>
                  </a:lnTo>
                  <a:lnTo>
                    <a:pt x="2676" y="4411"/>
                  </a:lnTo>
                  <a:lnTo>
                    <a:pt x="2681" y="4412"/>
                  </a:lnTo>
                  <a:lnTo>
                    <a:pt x="2687" y="4412"/>
                  </a:lnTo>
                  <a:lnTo>
                    <a:pt x="2688" y="4429"/>
                  </a:lnTo>
                  <a:lnTo>
                    <a:pt x="2691" y="4445"/>
                  </a:lnTo>
                  <a:lnTo>
                    <a:pt x="2695" y="4460"/>
                  </a:lnTo>
                  <a:lnTo>
                    <a:pt x="2702" y="4474"/>
                  </a:lnTo>
                  <a:lnTo>
                    <a:pt x="2708" y="4488"/>
                  </a:lnTo>
                  <a:lnTo>
                    <a:pt x="2718" y="4501"/>
                  </a:lnTo>
                  <a:lnTo>
                    <a:pt x="2728" y="4513"/>
                  </a:lnTo>
                  <a:lnTo>
                    <a:pt x="2738" y="4523"/>
                  </a:lnTo>
                  <a:lnTo>
                    <a:pt x="2750" y="4533"/>
                  </a:lnTo>
                  <a:lnTo>
                    <a:pt x="2764" y="4541"/>
                  </a:lnTo>
                  <a:lnTo>
                    <a:pt x="2778" y="4549"/>
                  </a:lnTo>
                  <a:lnTo>
                    <a:pt x="2792" y="4555"/>
                  </a:lnTo>
                  <a:lnTo>
                    <a:pt x="2807" y="4561"/>
                  </a:lnTo>
                  <a:lnTo>
                    <a:pt x="2823" y="4564"/>
                  </a:lnTo>
                  <a:lnTo>
                    <a:pt x="2840" y="4566"/>
                  </a:lnTo>
                  <a:lnTo>
                    <a:pt x="2856" y="4567"/>
                  </a:lnTo>
                  <a:lnTo>
                    <a:pt x="2866" y="4566"/>
                  </a:lnTo>
                  <a:lnTo>
                    <a:pt x="2875" y="4565"/>
                  </a:lnTo>
                  <a:lnTo>
                    <a:pt x="2883" y="4564"/>
                  </a:lnTo>
                  <a:lnTo>
                    <a:pt x="2891" y="4561"/>
                  </a:lnTo>
                  <a:lnTo>
                    <a:pt x="2906" y="4554"/>
                  </a:lnTo>
                  <a:lnTo>
                    <a:pt x="2920" y="4546"/>
                  </a:lnTo>
                  <a:lnTo>
                    <a:pt x="2946" y="4525"/>
                  </a:lnTo>
                  <a:lnTo>
                    <a:pt x="2977" y="4503"/>
                  </a:lnTo>
                  <a:lnTo>
                    <a:pt x="2995" y="4491"/>
                  </a:lnTo>
                  <a:lnTo>
                    <a:pt x="3012" y="4484"/>
                  </a:lnTo>
                  <a:lnTo>
                    <a:pt x="3030" y="4478"/>
                  </a:lnTo>
                  <a:lnTo>
                    <a:pt x="3047" y="4473"/>
                  </a:lnTo>
                  <a:lnTo>
                    <a:pt x="3065" y="4470"/>
                  </a:lnTo>
                  <a:lnTo>
                    <a:pt x="3085" y="4469"/>
                  </a:lnTo>
                  <a:lnTo>
                    <a:pt x="3105" y="4468"/>
                  </a:lnTo>
                  <a:lnTo>
                    <a:pt x="3126" y="4468"/>
                  </a:lnTo>
                  <a:lnTo>
                    <a:pt x="3139" y="4468"/>
                  </a:lnTo>
                  <a:lnTo>
                    <a:pt x="3151" y="4469"/>
                  </a:lnTo>
                  <a:lnTo>
                    <a:pt x="3164" y="4470"/>
                  </a:lnTo>
                  <a:lnTo>
                    <a:pt x="3175" y="4472"/>
                  </a:lnTo>
                  <a:lnTo>
                    <a:pt x="3197" y="4478"/>
                  </a:lnTo>
                  <a:lnTo>
                    <a:pt x="3218" y="4486"/>
                  </a:lnTo>
                  <a:lnTo>
                    <a:pt x="3237" y="4495"/>
                  </a:lnTo>
                  <a:lnTo>
                    <a:pt x="3257" y="4505"/>
                  </a:lnTo>
                  <a:lnTo>
                    <a:pt x="3276" y="4515"/>
                  </a:lnTo>
                  <a:lnTo>
                    <a:pt x="3294" y="4527"/>
                  </a:lnTo>
                  <a:lnTo>
                    <a:pt x="3312" y="4538"/>
                  </a:lnTo>
                  <a:lnTo>
                    <a:pt x="3332" y="4548"/>
                  </a:lnTo>
                  <a:lnTo>
                    <a:pt x="3351" y="4558"/>
                  </a:lnTo>
                  <a:lnTo>
                    <a:pt x="3370" y="4567"/>
                  </a:lnTo>
                  <a:lnTo>
                    <a:pt x="3392" y="4575"/>
                  </a:lnTo>
                  <a:lnTo>
                    <a:pt x="3413" y="4581"/>
                  </a:lnTo>
                  <a:lnTo>
                    <a:pt x="3426" y="4583"/>
                  </a:lnTo>
                  <a:lnTo>
                    <a:pt x="3437" y="4584"/>
                  </a:lnTo>
                  <a:lnTo>
                    <a:pt x="3449" y="4585"/>
                  </a:lnTo>
                  <a:lnTo>
                    <a:pt x="3462" y="4587"/>
                  </a:lnTo>
                  <a:lnTo>
                    <a:pt x="3469" y="4585"/>
                  </a:lnTo>
                  <a:lnTo>
                    <a:pt x="3474" y="4584"/>
                  </a:lnTo>
                  <a:lnTo>
                    <a:pt x="3479" y="4583"/>
                  </a:lnTo>
                  <a:lnTo>
                    <a:pt x="3483" y="4580"/>
                  </a:lnTo>
                  <a:lnTo>
                    <a:pt x="3492" y="4574"/>
                  </a:lnTo>
                  <a:lnTo>
                    <a:pt x="3500" y="4567"/>
                  </a:lnTo>
                  <a:lnTo>
                    <a:pt x="3509" y="4559"/>
                  </a:lnTo>
                  <a:lnTo>
                    <a:pt x="3517" y="4554"/>
                  </a:lnTo>
                  <a:lnTo>
                    <a:pt x="3523" y="4552"/>
                  </a:lnTo>
                  <a:lnTo>
                    <a:pt x="3527" y="4549"/>
                  </a:lnTo>
                  <a:lnTo>
                    <a:pt x="3533" y="4548"/>
                  </a:lnTo>
                  <a:lnTo>
                    <a:pt x="3539" y="4548"/>
                  </a:lnTo>
                  <a:lnTo>
                    <a:pt x="3546" y="4548"/>
                  </a:lnTo>
                  <a:lnTo>
                    <a:pt x="3550" y="4549"/>
                  </a:lnTo>
                  <a:lnTo>
                    <a:pt x="3555" y="4552"/>
                  </a:lnTo>
                  <a:lnTo>
                    <a:pt x="3559" y="4555"/>
                  </a:lnTo>
                  <a:lnTo>
                    <a:pt x="3567" y="4562"/>
                  </a:lnTo>
                  <a:lnTo>
                    <a:pt x="3574" y="4571"/>
                  </a:lnTo>
                  <a:lnTo>
                    <a:pt x="3580" y="4581"/>
                  </a:lnTo>
                  <a:lnTo>
                    <a:pt x="3588" y="4589"/>
                  </a:lnTo>
                  <a:lnTo>
                    <a:pt x="3591" y="4593"/>
                  </a:lnTo>
                  <a:lnTo>
                    <a:pt x="3595" y="4597"/>
                  </a:lnTo>
                  <a:lnTo>
                    <a:pt x="3601" y="4600"/>
                  </a:lnTo>
                  <a:lnTo>
                    <a:pt x="3607" y="4602"/>
                  </a:lnTo>
                  <a:lnTo>
                    <a:pt x="3610" y="4592"/>
                  </a:lnTo>
                  <a:lnTo>
                    <a:pt x="3612" y="4582"/>
                  </a:lnTo>
                  <a:lnTo>
                    <a:pt x="3614" y="4573"/>
                  </a:lnTo>
                  <a:lnTo>
                    <a:pt x="3614" y="4564"/>
                  </a:lnTo>
                  <a:lnTo>
                    <a:pt x="3615" y="4554"/>
                  </a:lnTo>
                  <a:lnTo>
                    <a:pt x="3616" y="4545"/>
                  </a:lnTo>
                  <a:lnTo>
                    <a:pt x="3618" y="4536"/>
                  </a:lnTo>
                  <a:lnTo>
                    <a:pt x="3623" y="4525"/>
                  </a:lnTo>
                  <a:lnTo>
                    <a:pt x="3629" y="4515"/>
                  </a:lnTo>
                  <a:lnTo>
                    <a:pt x="3636" y="4507"/>
                  </a:lnTo>
                  <a:lnTo>
                    <a:pt x="3645" y="4501"/>
                  </a:lnTo>
                  <a:lnTo>
                    <a:pt x="3654" y="4496"/>
                  </a:lnTo>
                  <a:lnTo>
                    <a:pt x="3676" y="4489"/>
                  </a:lnTo>
                  <a:lnTo>
                    <a:pt x="3700" y="4484"/>
                  </a:lnTo>
                  <a:lnTo>
                    <a:pt x="3719" y="4478"/>
                  </a:lnTo>
                  <a:lnTo>
                    <a:pt x="3736" y="4470"/>
                  </a:lnTo>
                  <a:lnTo>
                    <a:pt x="3752" y="4463"/>
                  </a:lnTo>
                  <a:lnTo>
                    <a:pt x="3771" y="4454"/>
                  </a:lnTo>
                  <a:lnTo>
                    <a:pt x="3799" y="4440"/>
                  </a:lnTo>
                  <a:lnTo>
                    <a:pt x="3827" y="4425"/>
                  </a:lnTo>
                  <a:lnTo>
                    <a:pt x="3850" y="4410"/>
                  </a:lnTo>
                  <a:lnTo>
                    <a:pt x="3874" y="4396"/>
                  </a:lnTo>
                  <a:lnTo>
                    <a:pt x="3885" y="4390"/>
                  </a:lnTo>
                  <a:lnTo>
                    <a:pt x="3898" y="4384"/>
                  </a:lnTo>
                  <a:lnTo>
                    <a:pt x="3910" y="4378"/>
                  </a:lnTo>
                  <a:lnTo>
                    <a:pt x="3923" y="4374"/>
                  </a:lnTo>
                  <a:lnTo>
                    <a:pt x="3936" y="4369"/>
                  </a:lnTo>
                  <a:lnTo>
                    <a:pt x="3951" y="4367"/>
                  </a:lnTo>
                  <a:lnTo>
                    <a:pt x="3967" y="4365"/>
                  </a:lnTo>
                  <a:lnTo>
                    <a:pt x="3983" y="4365"/>
                  </a:lnTo>
                  <a:lnTo>
                    <a:pt x="3987" y="4366"/>
                  </a:lnTo>
                  <a:lnTo>
                    <a:pt x="3992" y="4367"/>
                  </a:lnTo>
                  <a:lnTo>
                    <a:pt x="3995" y="4370"/>
                  </a:lnTo>
                  <a:lnTo>
                    <a:pt x="3998" y="4374"/>
                  </a:lnTo>
                  <a:lnTo>
                    <a:pt x="4003" y="4380"/>
                  </a:lnTo>
                  <a:lnTo>
                    <a:pt x="4011" y="4387"/>
                  </a:lnTo>
                  <a:lnTo>
                    <a:pt x="4026" y="4394"/>
                  </a:lnTo>
                  <a:lnTo>
                    <a:pt x="4038" y="4401"/>
                  </a:lnTo>
                  <a:lnTo>
                    <a:pt x="4050" y="4408"/>
                  </a:lnTo>
                  <a:lnTo>
                    <a:pt x="4063" y="4416"/>
                  </a:lnTo>
                  <a:lnTo>
                    <a:pt x="4087" y="4430"/>
                  </a:lnTo>
                  <a:lnTo>
                    <a:pt x="4111" y="4442"/>
                  </a:lnTo>
                  <a:lnTo>
                    <a:pt x="4132" y="4451"/>
                  </a:lnTo>
                  <a:lnTo>
                    <a:pt x="4155" y="4459"/>
                  </a:lnTo>
                  <a:lnTo>
                    <a:pt x="4178" y="4465"/>
                  </a:lnTo>
                  <a:lnTo>
                    <a:pt x="4201" y="4472"/>
                  </a:lnTo>
                  <a:lnTo>
                    <a:pt x="4226" y="4478"/>
                  </a:lnTo>
                  <a:lnTo>
                    <a:pt x="4254" y="4485"/>
                  </a:lnTo>
                  <a:lnTo>
                    <a:pt x="4254" y="4481"/>
                  </a:lnTo>
                  <a:lnTo>
                    <a:pt x="4252" y="4478"/>
                  </a:lnTo>
                  <a:lnTo>
                    <a:pt x="4257" y="4467"/>
                  </a:lnTo>
                  <a:lnTo>
                    <a:pt x="4260" y="4454"/>
                  </a:lnTo>
                  <a:lnTo>
                    <a:pt x="4260" y="4444"/>
                  </a:lnTo>
                  <a:lnTo>
                    <a:pt x="4258" y="4434"/>
                  </a:lnTo>
                  <a:lnTo>
                    <a:pt x="4255" y="4426"/>
                  </a:lnTo>
                  <a:lnTo>
                    <a:pt x="4250" y="4418"/>
                  </a:lnTo>
                  <a:lnTo>
                    <a:pt x="4244" y="4410"/>
                  </a:lnTo>
                  <a:lnTo>
                    <a:pt x="4238" y="4402"/>
                  </a:lnTo>
                  <a:lnTo>
                    <a:pt x="4231" y="4395"/>
                  </a:lnTo>
                  <a:lnTo>
                    <a:pt x="4222" y="4388"/>
                  </a:lnTo>
                  <a:lnTo>
                    <a:pt x="4212" y="4382"/>
                  </a:lnTo>
                  <a:lnTo>
                    <a:pt x="4200" y="4376"/>
                  </a:lnTo>
                  <a:lnTo>
                    <a:pt x="4196" y="4373"/>
                  </a:lnTo>
                  <a:lnTo>
                    <a:pt x="4191" y="4369"/>
                  </a:lnTo>
                  <a:lnTo>
                    <a:pt x="4189" y="4363"/>
                  </a:lnTo>
                  <a:lnTo>
                    <a:pt x="4188" y="4358"/>
                  </a:lnTo>
                  <a:lnTo>
                    <a:pt x="4189" y="4349"/>
                  </a:lnTo>
                  <a:lnTo>
                    <a:pt x="4190" y="4340"/>
                  </a:lnTo>
                  <a:lnTo>
                    <a:pt x="4192" y="4332"/>
                  </a:lnTo>
                  <a:lnTo>
                    <a:pt x="4194" y="4324"/>
                  </a:lnTo>
                  <a:lnTo>
                    <a:pt x="4196" y="4317"/>
                  </a:lnTo>
                  <a:lnTo>
                    <a:pt x="4198" y="4309"/>
                  </a:lnTo>
                  <a:lnTo>
                    <a:pt x="4199" y="4300"/>
                  </a:lnTo>
                  <a:lnTo>
                    <a:pt x="4199" y="4291"/>
                  </a:lnTo>
                  <a:lnTo>
                    <a:pt x="4199" y="4285"/>
                  </a:lnTo>
                  <a:lnTo>
                    <a:pt x="4197" y="4280"/>
                  </a:lnTo>
                  <a:lnTo>
                    <a:pt x="4195" y="4276"/>
                  </a:lnTo>
                  <a:lnTo>
                    <a:pt x="4191" y="4272"/>
                  </a:lnTo>
                  <a:lnTo>
                    <a:pt x="4182" y="4265"/>
                  </a:lnTo>
                  <a:lnTo>
                    <a:pt x="4172" y="4260"/>
                  </a:lnTo>
                  <a:lnTo>
                    <a:pt x="4156" y="4252"/>
                  </a:lnTo>
                  <a:lnTo>
                    <a:pt x="4141" y="4247"/>
                  </a:lnTo>
                  <a:lnTo>
                    <a:pt x="4135" y="4243"/>
                  </a:lnTo>
                  <a:lnTo>
                    <a:pt x="4128" y="4239"/>
                  </a:lnTo>
                  <a:lnTo>
                    <a:pt x="4121" y="4234"/>
                  </a:lnTo>
                  <a:lnTo>
                    <a:pt x="4114" y="4228"/>
                  </a:lnTo>
                  <a:lnTo>
                    <a:pt x="4105" y="4217"/>
                  </a:lnTo>
                  <a:lnTo>
                    <a:pt x="4097" y="4207"/>
                  </a:lnTo>
                  <a:lnTo>
                    <a:pt x="4092" y="4197"/>
                  </a:lnTo>
                  <a:lnTo>
                    <a:pt x="4086" y="4186"/>
                  </a:lnTo>
                  <a:lnTo>
                    <a:pt x="4083" y="4174"/>
                  </a:lnTo>
                  <a:lnTo>
                    <a:pt x="4079" y="4163"/>
                  </a:lnTo>
                  <a:lnTo>
                    <a:pt x="4078" y="4150"/>
                  </a:lnTo>
                  <a:lnTo>
                    <a:pt x="4078" y="4136"/>
                  </a:lnTo>
                  <a:lnTo>
                    <a:pt x="4078" y="4122"/>
                  </a:lnTo>
                  <a:lnTo>
                    <a:pt x="4081" y="4109"/>
                  </a:lnTo>
                  <a:lnTo>
                    <a:pt x="4085" y="4096"/>
                  </a:lnTo>
                  <a:lnTo>
                    <a:pt x="4089" y="4085"/>
                  </a:lnTo>
                  <a:lnTo>
                    <a:pt x="4093" y="4073"/>
                  </a:lnTo>
                  <a:lnTo>
                    <a:pt x="4096" y="4061"/>
                  </a:lnTo>
                  <a:lnTo>
                    <a:pt x="4100" y="4047"/>
                  </a:lnTo>
                  <a:lnTo>
                    <a:pt x="4100" y="4034"/>
                  </a:lnTo>
                  <a:lnTo>
                    <a:pt x="4100" y="4026"/>
                  </a:lnTo>
                  <a:lnTo>
                    <a:pt x="4097" y="4019"/>
                  </a:lnTo>
                  <a:lnTo>
                    <a:pt x="4097" y="4015"/>
                  </a:lnTo>
                  <a:lnTo>
                    <a:pt x="4098" y="4010"/>
                  </a:lnTo>
                  <a:lnTo>
                    <a:pt x="4097" y="3999"/>
                  </a:lnTo>
                  <a:lnTo>
                    <a:pt x="4096" y="3988"/>
                  </a:lnTo>
                  <a:lnTo>
                    <a:pt x="4094" y="3978"/>
                  </a:lnTo>
                  <a:lnTo>
                    <a:pt x="4093" y="3967"/>
                  </a:lnTo>
                  <a:lnTo>
                    <a:pt x="4093" y="3800"/>
                  </a:lnTo>
                  <a:lnTo>
                    <a:pt x="4094" y="3780"/>
                  </a:lnTo>
                  <a:lnTo>
                    <a:pt x="4095" y="3761"/>
                  </a:lnTo>
                  <a:lnTo>
                    <a:pt x="4097" y="3743"/>
                  </a:lnTo>
                  <a:lnTo>
                    <a:pt x="4098" y="3721"/>
                  </a:lnTo>
                  <a:lnTo>
                    <a:pt x="4098" y="3711"/>
                  </a:lnTo>
                  <a:lnTo>
                    <a:pt x="4098" y="3702"/>
                  </a:lnTo>
                  <a:lnTo>
                    <a:pt x="4098" y="3693"/>
                  </a:lnTo>
                  <a:lnTo>
                    <a:pt x="4102" y="3683"/>
                  </a:lnTo>
                  <a:lnTo>
                    <a:pt x="4112" y="3662"/>
                  </a:lnTo>
                  <a:lnTo>
                    <a:pt x="4123" y="3645"/>
                  </a:lnTo>
                  <a:lnTo>
                    <a:pt x="4128" y="3636"/>
                  </a:lnTo>
                  <a:lnTo>
                    <a:pt x="4132" y="3627"/>
                  </a:lnTo>
                  <a:lnTo>
                    <a:pt x="4135" y="3617"/>
                  </a:lnTo>
                  <a:lnTo>
                    <a:pt x="4136" y="3606"/>
                  </a:lnTo>
                  <a:lnTo>
                    <a:pt x="4135" y="3599"/>
                  </a:lnTo>
                  <a:lnTo>
                    <a:pt x="4133" y="3593"/>
                  </a:lnTo>
                  <a:lnTo>
                    <a:pt x="4130" y="3587"/>
                  </a:lnTo>
                  <a:lnTo>
                    <a:pt x="4127" y="3583"/>
                  </a:lnTo>
                  <a:lnTo>
                    <a:pt x="4119" y="3573"/>
                  </a:lnTo>
                  <a:lnTo>
                    <a:pt x="4111" y="3563"/>
                  </a:lnTo>
                  <a:lnTo>
                    <a:pt x="4107" y="3556"/>
                  </a:lnTo>
                  <a:lnTo>
                    <a:pt x="4105" y="3549"/>
                  </a:lnTo>
                  <a:lnTo>
                    <a:pt x="4104" y="3543"/>
                  </a:lnTo>
                  <a:lnTo>
                    <a:pt x="4103" y="3536"/>
                  </a:lnTo>
                  <a:lnTo>
                    <a:pt x="4102" y="3524"/>
                  </a:lnTo>
                  <a:lnTo>
                    <a:pt x="4102" y="3509"/>
                  </a:lnTo>
                  <a:lnTo>
                    <a:pt x="4102" y="3488"/>
                  </a:lnTo>
                  <a:lnTo>
                    <a:pt x="4104" y="3467"/>
                  </a:lnTo>
                  <a:lnTo>
                    <a:pt x="4106" y="3458"/>
                  </a:lnTo>
                  <a:lnTo>
                    <a:pt x="4111" y="3449"/>
                  </a:lnTo>
                  <a:lnTo>
                    <a:pt x="4115" y="3441"/>
                  </a:lnTo>
                  <a:lnTo>
                    <a:pt x="4122" y="3432"/>
                  </a:lnTo>
                  <a:lnTo>
                    <a:pt x="4135" y="3421"/>
                  </a:lnTo>
                  <a:lnTo>
                    <a:pt x="4146" y="3411"/>
                  </a:lnTo>
                  <a:lnTo>
                    <a:pt x="4150" y="3405"/>
                  </a:lnTo>
                  <a:lnTo>
                    <a:pt x="4155" y="3399"/>
                  </a:lnTo>
                  <a:lnTo>
                    <a:pt x="4157" y="3393"/>
                  </a:lnTo>
                  <a:lnTo>
                    <a:pt x="4158" y="3384"/>
                  </a:lnTo>
                  <a:lnTo>
                    <a:pt x="4157" y="3380"/>
                  </a:lnTo>
                  <a:lnTo>
                    <a:pt x="4156" y="3377"/>
                  </a:lnTo>
                  <a:lnTo>
                    <a:pt x="4154" y="3374"/>
                  </a:lnTo>
                  <a:lnTo>
                    <a:pt x="4150" y="3372"/>
                  </a:lnTo>
                  <a:lnTo>
                    <a:pt x="4144" y="3370"/>
                  </a:lnTo>
                  <a:lnTo>
                    <a:pt x="4135" y="3368"/>
                  </a:lnTo>
                  <a:lnTo>
                    <a:pt x="4126" y="3365"/>
                  </a:lnTo>
                  <a:lnTo>
                    <a:pt x="4119" y="3362"/>
                  </a:lnTo>
                  <a:lnTo>
                    <a:pt x="4115" y="3360"/>
                  </a:lnTo>
                  <a:lnTo>
                    <a:pt x="4113" y="3357"/>
                  </a:lnTo>
                  <a:lnTo>
                    <a:pt x="4112" y="3354"/>
                  </a:lnTo>
                  <a:lnTo>
                    <a:pt x="4111" y="3351"/>
                  </a:lnTo>
                  <a:lnTo>
                    <a:pt x="4112" y="3339"/>
                  </a:lnTo>
                  <a:lnTo>
                    <a:pt x="4113" y="3329"/>
                  </a:lnTo>
                  <a:lnTo>
                    <a:pt x="4114" y="3320"/>
                  </a:lnTo>
                  <a:lnTo>
                    <a:pt x="4116" y="3311"/>
                  </a:lnTo>
                  <a:lnTo>
                    <a:pt x="4121" y="3294"/>
                  </a:lnTo>
                  <a:lnTo>
                    <a:pt x="4126" y="3274"/>
                  </a:lnTo>
                  <a:lnTo>
                    <a:pt x="4126" y="3271"/>
                  </a:lnTo>
                  <a:lnTo>
                    <a:pt x="4126" y="3270"/>
                  </a:lnTo>
                  <a:lnTo>
                    <a:pt x="4126" y="3271"/>
                  </a:lnTo>
                  <a:lnTo>
                    <a:pt x="4127" y="3273"/>
                  </a:lnTo>
                  <a:lnTo>
                    <a:pt x="4136" y="3294"/>
                  </a:lnTo>
                  <a:lnTo>
                    <a:pt x="4143" y="3312"/>
                  </a:lnTo>
                  <a:lnTo>
                    <a:pt x="4146" y="3322"/>
                  </a:lnTo>
                  <a:lnTo>
                    <a:pt x="4149" y="3331"/>
                  </a:lnTo>
                  <a:lnTo>
                    <a:pt x="4152" y="3343"/>
                  </a:lnTo>
                  <a:lnTo>
                    <a:pt x="4153" y="3354"/>
                  </a:lnTo>
                  <a:lnTo>
                    <a:pt x="4172" y="3354"/>
                  </a:lnTo>
                  <a:lnTo>
                    <a:pt x="4177" y="3346"/>
                  </a:lnTo>
                  <a:lnTo>
                    <a:pt x="4180" y="3338"/>
                  </a:lnTo>
                  <a:lnTo>
                    <a:pt x="4186" y="3333"/>
                  </a:lnTo>
                  <a:lnTo>
                    <a:pt x="4190" y="3326"/>
                  </a:lnTo>
                  <a:lnTo>
                    <a:pt x="4201" y="3314"/>
                  </a:lnTo>
                  <a:lnTo>
                    <a:pt x="4213" y="3301"/>
                  </a:lnTo>
                  <a:lnTo>
                    <a:pt x="4222" y="3286"/>
                  </a:lnTo>
                  <a:lnTo>
                    <a:pt x="4229" y="3274"/>
                  </a:lnTo>
                  <a:lnTo>
                    <a:pt x="4237" y="3261"/>
                  </a:lnTo>
                  <a:lnTo>
                    <a:pt x="4247" y="3248"/>
                  </a:lnTo>
                  <a:lnTo>
                    <a:pt x="4257" y="3234"/>
                  </a:lnTo>
                  <a:lnTo>
                    <a:pt x="4268" y="3223"/>
                  </a:lnTo>
                  <a:lnTo>
                    <a:pt x="4273" y="3217"/>
                  </a:lnTo>
                  <a:lnTo>
                    <a:pt x="4278" y="3211"/>
                  </a:lnTo>
                  <a:lnTo>
                    <a:pt x="4283" y="3205"/>
                  </a:lnTo>
                  <a:lnTo>
                    <a:pt x="4286" y="3195"/>
                  </a:lnTo>
                  <a:lnTo>
                    <a:pt x="4293" y="3180"/>
                  </a:lnTo>
                  <a:lnTo>
                    <a:pt x="4298" y="3166"/>
                  </a:lnTo>
                  <a:lnTo>
                    <a:pt x="4305" y="3151"/>
                  </a:lnTo>
                  <a:lnTo>
                    <a:pt x="4312" y="3137"/>
                  </a:lnTo>
                  <a:lnTo>
                    <a:pt x="4319" y="3126"/>
                  </a:lnTo>
                  <a:lnTo>
                    <a:pt x="4326" y="3118"/>
                  </a:lnTo>
                  <a:lnTo>
                    <a:pt x="4329" y="3114"/>
                  </a:lnTo>
                  <a:lnTo>
                    <a:pt x="4332" y="3109"/>
                  </a:lnTo>
                  <a:lnTo>
                    <a:pt x="4334" y="3104"/>
                  </a:lnTo>
                  <a:lnTo>
                    <a:pt x="4336" y="3098"/>
                  </a:lnTo>
                  <a:lnTo>
                    <a:pt x="4337" y="3091"/>
                  </a:lnTo>
                  <a:lnTo>
                    <a:pt x="4337" y="3086"/>
                  </a:lnTo>
                  <a:lnTo>
                    <a:pt x="4337" y="3082"/>
                  </a:lnTo>
                  <a:lnTo>
                    <a:pt x="4337" y="3079"/>
                  </a:lnTo>
                  <a:lnTo>
                    <a:pt x="4339" y="3077"/>
                  </a:lnTo>
                  <a:lnTo>
                    <a:pt x="4341" y="3074"/>
                  </a:lnTo>
                  <a:lnTo>
                    <a:pt x="4346" y="3069"/>
                  </a:lnTo>
                  <a:lnTo>
                    <a:pt x="4353" y="3065"/>
                  </a:lnTo>
                  <a:lnTo>
                    <a:pt x="4359" y="3063"/>
                  </a:lnTo>
                  <a:lnTo>
                    <a:pt x="4366" y="3061"/>
                  </a:lnTo>
                  <a:lnTo>
                    <a:pt x="4379" y="3057"/>
                  </a:lnTo>
                  <a:lnTo>
                    <a:pt x="4393" y="3052"/>
                  </a:lnTo>
                  <a:lnTo>
                    <a:pt x="4400" y="3046"/>
                  </a:lnTo>
                  <a:lnTo>
                    <a:pt x="4406" y="3041"/>
                  </a:lnTo>
                  <a:lnTo>
                    <a:pt x="4413" y="3037"/>
                  </a:lnTo>
                  <a:lnTo>
                    <a:pt x="4421" y="3033"/>
                  </a:lnTo>
                  <a:lnTo>
                    <a:pt x="4431" y="3033"/>
                  </a:lnTo>
                  <a:lnTo>
                    <a:pt x="4440" y="3033"/>
                  </a:lnTo>
                  <a:lnTo>
                    <a:pt x="4448" y="3030"/>
                  </a:lnTo>
                  <a:lnTo>
                    <a:pt x="4454" y="3027"/>
                  </a:lnTo>
                  <a:lnTo>
                    <a:pt x="4460" y="3021"/>
                  </a:lnTo>
                  <a:lnTo>
                    <a:pt x="4464" y="3015"/>
                  </a:lnTo>
                  <a:lnTo>
                    <a:pt x="4468" y="3010"/>
                  </a:lnTo>
                  <a:lnTo>
                    <a:pt x="4471" y="3003"/>
                  </a:lnTo>
                  <a:lnTo>
                    <a:pt x="4472" y="2995"/>
                  </a:lnTo>
                  <a:lnTo>
                    <a:pt x="4473" y="2987"/>
                  </a:lnTo>
                  <a:lnTo>
                    <a:pt x="4479" y="2986"/>
                  </a:lnTo>
                  <a:lnTo>
                    <a:pt x="4486" y="2986"/>
                  </a:lnTo>
                  <a:lnTo>
                    <a:pt x="4495" y="2988"/>
                  </a:lnTo>
                  <a:lnTo>
                    <a:pt x="4505" y="2990"/>
                  </a:lnTo>
                  <a:lnTo>
                    <a:pt x="4511" y="2990"/>
                  </a:lnTo>
                  <a:lnTo>
                    <a:pt x="4515" y="2989"/>
                  </a:lnTo>
                  <a:lnTo>
                    <a:pt x="4520" y="2988"/>
                  </a:lnTo>
                  <a:lnTo>
                    <a:pt x="4524" y="2986"/>
                  </a:lnTo>
                  <a:lnTo>
                    <a:pt x="4533" y="2981"/>
                  </a:lnTo>
                  <a:lnTo>
                    <a:pt x="4541" y="2976"/>
                  </a:lnTo>
                  <a:lnTo>
                    <a:pt x="4549" y="2970"/>
                  </a:lnTo>
                  <a:lnTo>
                    <a:pt x="4557" y="2966"/>
                  </a:lnTo>
                  <a:lnTo>
                    <a:pt x="4562" y="2964"/>
                  </a:lnTo>
                  <a:lnTo>
                    <a:pt x="4567" y="2962"/>
                  </a:lnTo>
                  <a:lnTo>
                    <a:pt x="4572" y="2962"/>
                  </a:lnTo>
                  <a:lnTo>
                    <a:pt x="4578" y="2961"/>
                  </a:lnTo>
                  <a:lnTo>
                    <a:pt x="4581" y="2962"/>
                  </a:lnTo>
                  <a:lnTo>
                    <a:pt x="4584" y="2963"/>
                  </a:lnTo>
                  <a:lnTo>
                    <a:pt x="4587" y="2966"/>
                  </a:lnTo>
                  <a:lnTo>
                    <a:pt x="4588" y="2969"/>
                  </a:lnTo>
                  <a:lnTo>
                    <a:pt x="4591" y="2977"/>
                  </a:lnTo>
                  <a:lnTo>
                    <a:pt x="4595" y="2984"/>
                  </a:lnTo>
                  <a:lnTo>
                    <a:pt x="4600" y="2990"/>
                  </a:lnTo>
                  <a:lnTo>
                    <a:pt x="4606" y="2996"/>
                  </a:lnTo>
                  <a:lnTo>
                    <a:pt x="4609" y="2997"/>
                  </a:lnTo>
                  <a:lnTo>
                    <a:pt x="4613" y="2998"/>
                  </a:lnTo>
                  <a:lnTo>
                    <a:pt x="4617" y="2999"/>
                  </a:lnTo>
                  <a:lnTo>
                    <a:pt x="4622" y="2999"/>
                  </a:lnTo>
                  <a:lnTo>
                    <a:pt x="4633" y="2998"/>
                  </a:lnTo>
                  <a:lnTo>
                    <a:pt x="4644" y="2997"/>
                  </a:lnTo>
                  <a:lnTo>
                    <a:pt x="4649" y="2997"/>
                  </a:lnTo>
                  <a:lnTo>
                    <a:pt x="4653" y="2998"/>
                  </a:lnTo>
                  <a:lnTo>
                    <a:pt x="4658" y="3001"/>
                  </a:lnTo>
                  <a:lnTo>
                    <a:pt x="4662" y="3003"/>
                  </a:lnTo>
                  <a:lnTo>
                    <a:pt x="4666" y="3004"/>
                  </a:lnTo>
                  <a:lnTo>
                    <a:pt x="4670" y="3006"/>
                  </a:lnTo>
                  <a:lnTo>
                    <a:pt x="4675" y="3007"/>
                  </a:lnTo>
                  <a:lnTo>
                    <a:pt x="4681" y="3009"/>
                  </a:lnTo>
                  <a:lnTo>
                    <a:pt x="4685" y="3007"/>
                  </a:lnTo>
                  <a:lnTo>
                    <a:pt x="4690" y="3005"/>
                  </a:lnTo>
                  <a:lnTo>
                    <a:pt x="4693" y="3002"/>
                  </a:lnTo>
                  <a:lnTo>
                    <a:pt x="4696" y="2998"/>
                  </a:lnTo>
                  <a:lnTo>
                    <a:pt x="4702" y="2989"/>
                  </a:lnTo>
                  <a:lnTo>
                    <a:pt x="4709" y="2980"/>
                  </a:lnTo>
                  <a:lnTo>
                    <a:pt x="4719" y="2972"/>
                  </a:lnTo>
                  <a:lnTo>
                    <a:pt x="4728" y="2964"/>
                  </a:lnTo>
                  <a:lnTo>
                    <a:pt x="4737" y="2956"/>
                  </a:lnTo>
                  <a:lnTo>
                    <a:pt x="4746" y="2947"/>
                  </a:lnTo>
                  <a:lnTo>
                    <a:pt x="4751" y="2943"/>
                  </a:lnTo>
                  <a:lnTo>
                    <a:pt x="4755" y="2937"/>
                  </a:lnTo>
                  <a:lnTo>
                    <a:pt x="4759" y="2932"/>
                  </a:lnTo>
                  <a:lnTo>
                    <a:pt x="4762" y="2926"/>
                  </a:lnTo>
                  <a:lnTo>
                    <a:pt x="4775" y="2909"/>
                  </a:lnTo>
                  <a:lnTo>
                    <a:pt x="4786" y="2894"/>
                  </a:lnTo>
                  <a:lnTo>
                    <a:pt x="4800" y="2881"/>
                  </a:lnTo>
                  <a:lnTo>
                    <a:pt x="4815" y="2867"/>
                  </a:lnTo>
                  <a:lnTo>
                    <a:pt x="4824" y="2859"/>
                  </a:lnTo>
                  <a:lnTo>
                    <a:pt x="4834" y="2852"/>
                  </a:lnTo>
                  <a:lnTo>
                    <a:pt x="4838" y="2850"/>
                  </a:lnTo>
                  <a:lnTo>
                    <a:pt x="4843" y="2848"/>
                  </a:lnTo>
                  <a:lnTo>
                    <a:pt x="4848" y="2845"/>
                  </a:lnTo>
                  <a:lnTo>
                    <a:pt x="4854" y="2844"/>
                  </a:lnTo>
                  <a:lnTo>
                    <a:pt x="4866" y="2843"/>
                  </a:lnTo>
                  <a:lnTo>
                    <a:pt x="4879" y="2844"/>
                  </a:lnTo>
                  <a:lnTo>
                    <a:pt x="4885" y="2844"/>
                  </a:lnTo>
                  <a:lnTo>
                    <a:pt x="4890" y="2843"/>
                  </a:lnTo>
                  <a:lnTo>
                    <a:pt x="4896" y="2840"/>
                  </a:lnTo>
                  <a:lnTo>
                    <a:pt x="4900" y="2836"/>
                  </a:lnTo>
                  <a:lnTo>
                    <a:pt x="4905" y="2830"/>
                  </a:lnTo>
                  <a:lnTo>
                    <a:pt x="4908" y="2823"/>
                  </a:lnTo>
                  <a:lnTo>
                    <a:pt x="4912" y="2816"/>
                  </a:lnTo>
                  <a:lnTo>
                    <a:pt x="4914" y="2810"/>
                  </a:lnTo>
                  <a:lnTo>
                    <a:pt x="4916" y="2804"/>
                  </a:lnTo>
                  <a:lnTo>
                    <a:pt x="4918" y="2797"/>
                  </a:lnTo>
                  <a:lnTo>
                    <a:pt x="4923" y="2791"/>
                  </a:lnTo>
                  <a:lnTo>
                    <a:pt x="4928" y="2784"/>
                  </a:lnTo>
                  <a:lnTo>
                    <a:pt x="4931" y="2782"/>
                  </a:lnTo>
                  <a:lnTo>
                    <a:pt x="4934" y="2781"/>
                  </a:lnTo>
                  <a:lnTo>
                    <a:pt x="4939" y="2780"/>
                  </a:lnTo>
                  <a:lnTo>
                    <a:pt x="4942" y="2780"/>
                  </a:lnTo>
                  <a:lnTo>
                    <a:pt x="4951" y="2780"/>
                  </a:lnTo>
                  <a:lnTo>
                    <a:pt x="4959" y="2779"/>
                  </a:lnTo>
                  <a:lnTo>
                    <a:pt x="4972" y="2772"/>
                  </a:lnTo>
                  <a:lnTo>
                    <a:pt x="4983" y="2765"/>
                  </a:lnTo>
                  <a:lnTo>
                    <a:pt x="4992" y="2757"/>
                  </a:lnTo>
                  <a:lnTo>
                    <a:pt x="5001" y="2750"/>
                  </a:lnTo>
                  <a:lnTo>
                    <a:pt x="5019" y="2734"/>
                  </a:lnTo>
                  <a:lnTo>
                    <a:pt x="5040" y="2717"/>
                  </a:lnTo>
                  <a:lnTo>
                    <a:pt x="5063" y="2699"/>
                  </a:lnTo>
                  <a:lnTo>
                    <a:pt x="5085" y="2682"/>
                  </a:lnTo>
                  <a:lnTo>
                    <a:pt x="5103" y="2666"/>
                  </a:lnTo>
                  <a:lnTo>
                    <a:pt x="5121" y="2651"/>
                  </a:lnTo>
                  <a:lnTo>
                    <a:pt x="5138" y="2632"/>
                  </a:lnTo>
                  <a:lnTo>
                    <a:pt x="5155" y="2614"/>
                  </a:lnTo>
                  <a:lnTo>
                    <a:pt x="5173" y="2595"/>
                  </a:lnTo>
                  <a:lnTo>
                    <a:pt x="5193" y="2572"/>
                  </a:lnTo>
                  <a:lnTo>
                    <a:pt x="5201" y="2562"/>
                  </a:lnTo>
                  <a:lnTo>
                    <a:pt x="5207" y="2554"/>
                  </a:lnTo>
                  <a:lnTo>
                    <a:pt x="5212" y="2550"/>
                  </a:lnTo>
                  <a:lnTo>
                    <a:pt x="5216" y="2546"/>
                  </a:lnTo>
                  <a:lnTo>
                    <a:pt x="5221" y="2543"/>
                  </a:lnTo>
                  <a:lnTo>
                    <a:pt x="5227" y="2541"/>
                  </a:lnTo>
                  <a:lnTo>
                    <a:pt x="5239" y="2537"/>
                  </a:lnTo>
                  <a:lnTo>
                    <a:pt x="5253" y="2534"/>
                  </a:lnTo>
                  <a:lnTo>
                    <a:pt x="5267" y="2519"/>
                  </a:lnTo>
                  <a:lnTo>
                    <a:pt x="5281" y="2503"/>
                  </a:lnTo>
                  <a:lnTo>
                    <a:pt x="5297" y="2494"/>
                  </a:lnTo>
                  <a:lnTo>
                    <a:pt x="5313" y="2489"/>
                  </a:lnTo>
                  <a:lnTo>
                    <a:pt x="5319" y="2485"/>
                  </a:lnTo>
                  <a:lnTo>
                    <a:pt x="5327" y="2484"/>
                  </a:lnTo>
                  <a:lnTo>
                    <a:pt x="5336" y="2483"/>
                  </a:lnTo>
                  <a:lnTo>
                    <a:pt x="5346" y="2483"/>
                  </a:lnTo>
                  <a:lnTo>
                    <a:pt x="5358" y="2483"/>
                  </a:lnTo>
                  <a:lnTo>
                    <a:pt x="5369" y="2483"/>
                  </a:lnTo>
                  <a:lnTo>
                    <a:pt x="5380" y="2483"/>
                  </a:lnTo>
                  <a:lnTo>
                    <a:pt x="5392" y="2483"/>
                  </a:lnTo>
                  <a:lnTo>
                    <a:pt x="5395" y="2485"/>
                  </a:lnTo>
                  <a:lnTo>
                    <a:pt x="5399" y="2489"/>
                  </a:lnTo>
                  <a:lnTo>
                    <a:pt x="5411" y="2490"/>
                  </a:lnTo>
                  <a:lnTo>
                    <a:pt x="5424" y="2490"/>
                  </a:lnTo>
                  <a:lnTo>
                    <a:pt x="5429" y="2491"/>
                  </a:lnTo>
                  <a:lnTo>
                    <a:pt x="5433" y="2492"/>
                  </a:lnTo>
                  <a:lnTo>
                    <a:pt x="5435" y="2493"/>
                  </a:lnTo>
                  <a:lnTo>
                    <a:pt x="5436" y="2495"/>
                  </a:lnTo>
                  <a:lnTo>
                    <a:pt x="5437" y="2498"/>
                  </a:lnTo>
                  <a:lnTo>
                    <a:pt x="5437" y="2500"/>
                  </a:lnTo>
                  <a:lnTo>
                    <a:pt x="5436" y="2508"/>
                  </a:lnTo>
                  <a:lnTo>
                    <a:pt x="5434" y="2515"/>
                  </a:lnTo>
                  <a:lnTo>
                    <a:pt x="5432" y="2520"/>
                  </a:lnTo>
                  <a:lnTo>
                    <a:pt x="5428" y="2526"/>
                  </a:lnTo>
                  <a:lnTo>
                    <a:pt x="5425" y="2532"/>
                  </a:lnTo>
                  <a:lnTo>
                    <a:pt x="5423" y="2537"/>
                  </a:lnTo>
                  <a:lnTo>
                    <a:pt x="5420" y="2544"/>
                  </a:lnTo>
                  <a:lnTo>
                    <a:pt x="5419" y="2552"/>
                  </a:lnTo>
                  <a:lnTo>
                    <a:pt x="5418" y="2571"/>
                  </a:lnTo>
                  <a:lnTo>
                    <a:pt x="5418" y="2589"/>
                  </a:lnTo>
                  <a:lnTo>
                    <a:pt x="5419" y="2597"/>
                  </a:lnTo>
                  <a:lnTo>
                    <a:pt x="5421" y="2605"/>
                  </a:lnTo>
                  <a:lnTo>
                    <a:pt x="5426" y="2612"/>
                  </a:lnTo>
                  <a:lnTo>
                    <a:pt x="5433" y="2619"/>
                  </a:lnTo>
                  <a:lnTo>
                    <a:pt x="5444" y="2627"/>
                  </a:lnTo>
                  <a:lnTo>
                    <a:pt x="5455" y="2632"/>
                  </a:lnTo>
                  <a:lnTo>
                    <a:pt x="5467" y="2638"/>
                  </a:lnTo>
                  <a:lnTo>
                    <a:pt x="5479" y="2645"/>
                  </a:lnTo>
                  <a:lnTo>
                    <a:pt x="5495" y="2656"/>
                  </a:lnTo>
                  <a:lnTo>
                    <a:pt x="5511" y="2665"/>
                  </a:lnTo>
                  <a:lnTo>
                    <a:pt x="5519" y="2669"/>
                  </a:lnTo>
                  <a:lnTo>
                    <a:pt x="5528" y="2671"/>
                  </a:lnTo>
                  <a:lnTo>
                    <a:pt x="5537" y="2673"/>
                  </a:lnTo>
                  <a:lnTo>
                    <a:pt x="5547" y="2673"/>
                  </a:lnTo>
                  <a:lnTo>
                    <a:pt x="5580" y="2673"/>
                  </a:lnTo>
                  <a:lnTo>
                    <a:pt x="5588" y="2674"/>
                  </a:lnTo>
                  <a:lnTo>
                    <a:pt x="5595" y="2678"/>
                  </a:lnTo>
                  <a:lnTo>
                    <a:pt x="5602" y="2681"/>
                  </a:lnTo>
                  <a:lnTo>
                    <a:pt x="5607" y="2686"/>
                  </a:lnTo>
                  <a:lnTo>
                    <a:pt x="5636" y="2645"/>
                  </a:lnTo>
                  <a:lnTo>
                    <a:pt x="5663" y="2608"/>
                  </a:lnTo>
                  <a:lnTo>
                    <a:pt x="5671" y="2600"/>
                  </a:lnTo>
                  <a:lnTo>
                    <a:pt x="5679" y="2591"/>
                  </a:lnTo>
                  <a:lnTo>
                    <a:pt x="5686" y="2583"/>
                  </a:lnTo>
                  <a:lnTo>
                    <a:pt x="5696" y="2575"/>
                  </a:lnTo>
                  <a:lnTo>
                    <a:pt x="5705" y="2568"/>
                  </a:lnTo>
                  <a:lnTo>
                    <a:pt x="5715" y="2561"/>
                  </a:lnTo>
                  <a:lnTo>
                    <a:pt x="5726" y="2554"/>
                  </a:lnTo>
                  <a:lnTo>
                    <a:pt x="5737" y="2549"/>
                  </a:lnTo>
                  <a:lnTo>
                    <a:pt x="5745" y="2545"/>
                  </a:lnTo>
                  <a:lnTo>
                    <a:pt x="5750" y="2541"/>
                  </a:lnTo>
                  <a:lnTo>
                    <a:pt x="5754" y="2537"/>
                  </a:lnTo>
                  <a:lnTo>
                    <a:pt x="5757" y="2533"/>
                  </a:lnTo>
                  <a:lnTo>
                    <a:pt x="5760" y="2525"/>
                  </a:lnTo>
                  <a:lnTo>
                    <a:pt x="5762" y="2518"/>
                  </a:lnTo>
                  <a:lnTo>
                    <a:pt x="5764" y="2511"/>
                  </a:lnTo>
                  <a:lnTo>
                    <a:pt x="5765" y="2504"/>
                  </a:lnTo>
                  <a:lnTo>
                    <a:pt x="5766" y="2498"/>
                  </a:lnTo>
                  <a:lnTo>
                    <a:pt x="5767" y="2491"/>
                  </a:lnTo>
                  <a:lnTo>
                    <a:pt x="5769" y="2484"/>
                  </a:lnTo>
                  <a:lnTo>
                    <a:pt x="5773" y="2477"/>
                  </a:lnTo>
                  <a:lnTo>
                    <a:pt x="5777" y="2472"/>
                  </a:lnTo>
                  <a:lnTo>
                    <a:pt x="5784" y="2467"/>
                  </a:lnTo>
                  <a:lnTo>
                    <a:pt x="5791" y="2464"/>
                  </a:lnTo>
                  <a:lnTo>
                    <a:pt x="5798" y="2460"/>
                  </a:lnTo>
                  <a:lnTo>
                    <a:pt x="5813" y="2455"/>
                  </a:lnTo>
                  <a:lnTo>
                    <a:pt x="5829" y="2450"/>
                  </a:lnTo>
                  <a:lnTo>
                    <a:pt x="5837" y="2448"/>
                  </a:lnTo>
                  <a:lnTo>
                    <a:pt x="5844" y="2446"/>
                  </a:lnTo>
                  <a:lnTo>
                    <a:pt x="5850" y="2442"/>
                  </a:lnTo>
                  <a:lnTo>
                    <a:pt x="5854" y="2439"/>
                  </a:lnTo>
                  <a:lnTo>
                    <a:pt x="5858" y="2435"/>
                  </a:lnTo>
                  <a:lnTo>
                    <a:pt x="5859" y="2431"/>
                  </a:lnTo>
                  <a:lnTo>
                    <a:pt x="5859" y="2426"/>
                  </a:lnTo>
                  <a:lnTo>
                    <a:pt x="5856" y="2419"/>
                  </a:lnTo>
                  <a:lnTo>
                    <a:pt x="5853" y="2414"/>
                  </a:lnTo>
                  <a:lnTo>
                    <a:pt x="5850" y="2407"/>
                  </a:lnTo>
                  <a:lnTo>
                    <a:pt x="5847" y="2404"/>
                  </a:lnTo>
                  <a:lnTo>
                    <a:pt x="5845" y="2400"/>
                  </a:lnTo>
                  <a:lnTo>
                    <a:pt x="5842" y="2398"/>
                  </a:lnTo>
                  <a:lnTo>
                    <a:pt x="5838" y="2396"/>
                  </a:lnTo>
                  <a:lnTo>
                    <a:pt x="5831" y="2392"/>
                  </a:lnTo>
                  <a:lnTo>
                    <a:pt x="5824" y="2390"/>
                  </a:lnTo>
                  <a:lnTo>
                    <a:pt x="5817" y="2388"/>
                  </a:lnTo>
                  <a:lnTo>
                    <a:pt x="5811" y="2383"/>
                  </a:lnTo>
                  <a:lnTo>
                    <a:pt x="5809" y="2381"/>
                  </a:lnTo>
                  <a:lnTo>
                    <a:pt x="5807" y="2379"/>
                  </a:lnTo>
                  <a:lnTo>
                    <a:pt x="5805" y="2375"/>
                  </a:lnTo>
                  <a:lnTo>
                    <a:pt x="5805" y="2372"/>
                  </a:lnTo>
                  <a:lnTo>
                    <a:pt x="5805" y="2366"/>
                  </a:lnTo>
                  <a:lnTo>
                    <a:pt x="5807" y="2362"/>
                  </a:lnTo>
                  <a:lnTo>
                    <a:pt x="5808" y="2357"/>
                  </a:lnTo>
                  <a:lnTo>
                    <a:pt x="5810" y="2353"/>
                  </a:lnTo>
                  <a:lnTo>
                    <a:pt x="5816" y="2346"/>
                  </a:lnTo>
                  <a:lnTo>
                    <a:pt x="5822" y="2340"/>
                  </a:lnTo>
                  <a:lnTo>
                    <a:pt x="5830" y="2333"/>
                  </a:lnTo>
                  <a:lnTo>
                    <a:pt x="5837" y="2327"/>
                  </a:lnTo>
                  <a:lnTo>
                    <a:pt x="5844" y="2320"/>
                  </a:lnTo>
                  <a:lnTo>
                    <a:pt x="5850" y="2311"/>
                  </a:lnTo>
                  <a:lnTo>
                    <a:pt x="5856" y="2299"/>
                  </a:lnTo>
                  <a:lnTo>
                    <a:pt x="5862" y="2290"/>
                  </a:lnTo>
                  <a:lnTo>
                    <a:pt x="5869" y="2281"/>
                  </a:lnTo>
                  <a:lnTo>
                    <a:pt x="5877" y="2273"/>
                  </a:lnTo>
                  <a:lnTo>
                    <a:pt x="5885" y="2265"/>
                  </a:lnTo>
                  <a:lnTo>
                    <a:pt x="5894" y="2259"/>
                  </a:lnTo>
                  <a:lnTo>
                    <a:pt x="5903" y="2253"/>
                  </a:lnTo>
                  <a:lnTo>
                    <a:pt x="5912" y="2247"/>
                  </a:lnTo>
                  <a:lnTo>
                    <a:pt x="5932" y="2237"/>
                  </a:lnTo>
                  <a:lnTo>
                    <a:pt x="5954" y="2229"/>
                  </a:lnTo>
                  <a:lnTo>
                    <a:pt x="5978" y="2222"/>
                  </a:lnTo>
                  <a:lnTo>
                    <a:pt x="6001" y="2216"/>
                  </a:lnTo>
                  <a:lnTo>
                    <a:pt x="6001" y="2212"/>
                  </a:lnTo>
                  <a:lnTo>
                    <a:pt x="6001" y="2209"/>
                  </a:lnTo>
                  <a:lnTo>
                    <a:pt x="6001" y="2201"/>
                  </a:lnTo>
                  <a:lnTo>
                    <a:pt x="6003" y="2193"/>
                  </a:lnTo>
                  <a:lnTo>
                    <a:pt x="6004" y="2186"/>
                  </a:lnTo>
                  <a:lnTo>
                    <a:pt x="6006" y="2179"/>
                  </a:lnTo>
                  <a:lnTo>
                    <a:pt x="6012" y="2166"/>
                  </a:lnTo>
                  <a:lnTo>
                    <a:pt x="6017" y="2153"/>
                  </a:lnTo>
                  <a:lnTo>
                    <a:pt x="6023" y="2141"/>
                  </a:lnTo>
                  <a:lnTo>
                    <a:pt x="6029" y="2128"/>
                  </a:lnTo>
                  <a:lnTo>
                    <a:pt x="6031" y="2122"/>
                  </a:lnTo>
                  <a:lnTo>
                    <a:pt x="6032" y="2114"/>
                  </a:lnTo>
                  <a:lnTo>
                    <a:pt x="6033" y="2107"/>
                  </a:lnTo>
                  <a:lnTo>
                    <a:pt x="6033" y="2099"/>
                  </a:lnTo>
                  <a:lnTo>
                    <a:pt x="6032" y="2084"/>
                  </a:lnTo>
                  <a:lnTo>
                    <a:pt x="6030" y="2073"/>
                  </a:lnTo>
                  <a:lnTo>
                    <a:pt x="6026" y="2060"/>
                  </a:lnTo>
                  <a:lnTo>
                    <a:pt x="6024" y="2047"/>
                  </a:lnTo>
                  <a:lnTo>
                    <a:pt x="6018" y="2038"/>
                  </a:lnTo>
                  <a:lnTo>
                    <a:pt x="6014" y="2028"/>
                  </a:lnTo>
                  <a:lnTo>
                    <a:pt x="6015" y="2020"/>
                  </a:lnTo>
                  <a:lnTo>
                    <a:pt x="6016" y="2012"/>
                  </a:lnTo>
                  <a:lnTo>
                    <a:pt x="6018" y="2005"/>
                  </a:lnTo>
                  <a:lnTo>
                    <a:pt x="6021" y="1998"/>
                  </a:lnTo>
                  <a:lnTo>
                    <a:pt x="6024" y="1992"/>
                  </a:lnTo>
                  <a:lnTo>
                    <a:pt x="6029" y="1987"/>
                  </a:lnTo>
                  <a:lnTo>
                    <a:pt x="6033" y="1981"/>
                  </a:lnTo>
                  <a:lnTo>
                    <a:pt x="6039" y="1977"/>
                  </a:lnTo>
                  <a:lnTo>
                    <a:pt x="6063" y="1957"/>
                  </a:lnTo>
                  <a:lnTo>
                    <a:pt x="6087" y="1938"/>
                  </a:lnTo>
                  <a:lnTo>
                    <a:pt x="6103" y="1923"/>
                  </a:lnTo>
                  <a:lnTo>
                    <a:pt x="6116" y="1910"/>
                  </a:lnTo>
                  <a:lnTo>
                    <a:pt x="6128" y="1896"/>
                  </a:lnTo>
                  <a:lnTo>
                    <a:pt x="6143" y="1880"/>
                  </a:lnTo>
                  <a:lnTo>
                    <a:pt x="6158" y="1867"/>
                  </a:lnTo>
                  <a:lnTo>
                    <a:pt x="6171" y="1855"/>
                  </a:lnTo>
                  <a:lnTo>
                    <a:pt x="6187" y="1845"/>
                  </a:lnTo>
                  <a:lnTo>
                    <a:pt x="6204" y="1835"/>
                  </a:lnTo>
                  <a:lnTo>
                    <a:pt x="6210" y="1829"/>
                  </a:lnTo>
                  <a:lnTo>
                    <a:pt x="6215" y="1824"/>
                  </a:lnTo>
                  <a:lnTo>
                    <a:pt x="6221" y="1817"/>
                  </a:lnTo>
                  <a:lnTo>
                    <a:pt x="6226" y="1811"/>
                  </a:lnTo>
                  <a:lnTo>
                    <a:pt x="6230" y="1804"/>
                  </a:lnTo>
                  <a:lnTo>
                    <a:pt x="6235" y="1799"/>
                  </a:lnTo>
                  <a:lnTo>
                    <a:pt x="6242" y="1794"/>
                  </a:lnTo>
                  <a:lnTo>
                    <a:pt x="6248" y="1790"/>
                  </a:lnTo>
                  <a:lnTo>
                    <a:pt x="6266" y="1784"/>
                  </a:lnTo>
                  <a:lnTo>
                    <a:pt x="6285" y="1779"/>
                  </a:lnTo>
                  <a:lnTo>
                    <a:pt x="6291" y="1776"/>
                  </a:lnTo>
                  <a:lnTo>
                    <a:pt x="6298" y="1771"/>
                  </a:lnTo>
                  <a:lnTo>
                    <a:pt x="6300" y="1769"/>
                  </a:lnTo>
                  <a:lnTo>
                    <a:pt x="6302" y="1766"/>
                  </a:lnTo>
                  <a:lnTo>
                    <a:pt x="6303" y="1761"/>
                  </a:lnTo>
                  <a:lnTo>
                    <a:pt x="6303" y="1758"/>
                  </a:lnTo>
                  <a:lnTo>
                    <a:pt x="6303" y="1752"/>
                  </a:lnTo>
                  <a:lnTo>
                    <a:pt x="6302" y="1748"/>
                  </a:lnTo>
                  <a:lnTo>
                    <a:pt x="6300" y="1743"/>
                  </a:lnTo>
                  <a:lnTo>
                    <a:pt x="6298" y="1739"/>
                  </a:lnTo>
                  <a:lnTo>
                    <a:pt x="6293" y="1732"/>
                  </a:lnTo>
                  <a:lnTo>
                    <a:pt x="6285" y="1726"/>
                  </a:lnTo>
                  <a:lnTo>
                    <a:pt x="6268" y="1714"/>
                  </a:lnTo>
                  <a:lnTo>
                    <a:pt x="6252" y="1700"/>
                  </a:lnTo>
                  <a:lnTo>
                    <a:pt x="6248" y="1696"/>
                  </a:lnTo>
                  <a:lnTo>
                    <a:pt x="6245" y="1690"/>
                  </a:lnTo>
                  <a:lnTo>
                    <a:pt x="6243" y="1685"/>
                  </a:lnTo>
                  <a:lnTo>
                    <a:pt x="6242" y="1681"/>
                  </a:lnTo>
                  <a:lnTo>
                    <a:pt x="6239" y="1671"/>
                  </a:lnTo>
                  <a:lnTo>
                    <a:pt x="6237" y="1659"/>
                  </a:lnTo>
                  <a:lnTo>
                    <a:pt x="6236" y="1649"/>
                  </a:lnTo>
                  <a:lnTo>
                    <a:pt x="6234" y="1639"/>
                  </a:lnTo>
                  <a:lnTo>
                    <a:pt x="6231" y="1634"/>
                  </a:lnTo>
                  <a:lnTo>
                    <a:pt x="6229" y="1629"/>
                  </a:lnTo>
                  <a:lnTo>
                    <a:pt x="6227" y="1624"/>
                  </a:lnTo>
                  <a:lnTo>
                    <a:pt x="6223" y="1620"/>
                  </a:lnTo>
                  <a:lnTo>
                    <a:pt x="6217" y="1613"/>
                  </a:lnTo>
                  <a:lnTo>
                    <a:pt x="6211" y="1607"/>
                  </a:lnTo>
                  <a:lnTo>
                    <a:pt x="6204" y="1602"/>
                  </a:lnTo>
                  <a:lnTo>
                    <a:pt x="6197" y="1597"/>
                  </a:lnTo>
                  <a:lnTo>
                    <a:pt x="6183" y="1588"/>
                  </a:lnTo>
                  <a:lnTo>
                    <a:pt x="6170" y="1579"/>
                  </a:lnTo>
                  <a:lnTo>
                    <a:pt x="6163" y="1574"/>
                  </a:lnTo>
                  <a:lnTo>
                    <a:pt x="6158" y="1569"/>
                  </a:lnTo>
                  <a:lnTo>
                    <a:pt x="6152" y="1564"/>
                  </a:lnTo>
                  <a:lnTo>
                    <a:pt x="6149" y="1559"/>
                  </a:lnTo>
                  <a:lnTo>
                    <a:pt x="6144" y="1552"/>
                  </a:lnTo>
                  <a:lnTo>
                    <a:pt x="6142" y="1545"/>
                  </a:lnTo>
                  <a:lnTo>
                    <a:pt x="6140" y="1538"/>
                  </a:lnTo>
                  <a:lnTo>
                    <a:pt x="6140" y="1529"/>
                  </a:lnTo>
                  <a:lnTo>
                    <a:pt x="6140" y="1520"/>
                  </a:lnTo>
                  <a:lnTo>
                    <a:pt x="6142" y="1511"/>
                  </a:lnTo>
                  <a:lnTo>
                    <a:pt x="6144" y="1502"/>
                  </a:lnTo>
                  <a:lnTo>
                    <a:pt x="6148" y="1494"/>
                  </a:lnTo>
                  <a:lnTo>
                    <a:pt x="6150" y="1486"/>
                  </a:lnTo>
                  <a:lnTo>
                    <a:pt x="6153" y="1478"/>
                  </a:lnTo>
                  <a:lnTo>
                    <a:pt x="6154" y="1469"/>
                  </a:lnTo>
                  <a:lnTo>
                    <a:pt x="6155" y="1459"/>
                  </a:lnTo>
                  <a:lnTo>
                    <a:pt x="6155" y="1447"/>
                  </a:lnTo>
                  <a:lnTo>
                    <a:pt x="6153" y="1436"/>
                  </a:lnTo>
                  <a:lnTo>
                    <a:pt x="6152" y="1426"/>
                  </a:lnTo>
                  <a:lnTo>
                    <a:pt x="6149" y="1417"/>
                  </a:lnTo>
                  <a:lnTo>
                    <a:pt x="6145" y="1407"/>
                  </a:lnTo>
                  <a:lnTo>
                    <a:pt x="6141" y="1398"/>
                  </a:lnTo>
                  <a:lnTo>
                    <a:pt x="6136" y="1390"/>
                  </a:lnTo>
                  <a:lnTo>
                    <a:pt x="6132" y="1381"/>
                  </a:lnTo>
                  <a:lnTo>
                    <a:pt x="6109" y="1349"/>
                  </a:lnTo>
                  <a:lnTo>
                    <a:pt x="6085" y="1317"/>
                  </a:lnTo>
                  <a:lnTo>
                    <a:pt x="6085" y="1285"/>
                  </a:lnTo>
                  <a:lnTo>
                    <a:pt x="6060" y="1274"/>
                  </a:lnTo>
                  <a:lnTo>
                    <a:pt x="6040" y="1263"/>
                  </a:lnTo>
                  <a:lnTo>
                    <a:pt x="6021" y="1251"/>
                  </a:lnTo>
                  <a:lnTo>
                    <a:pt x="6001" y="1239"/>
                  </a:lnTo>
                  <a:lnTo>
                    <a:pt x="5983" y="1228"/>
                  </a:lnTo>
                  <a:lnTo>
                    <a:pt x="5964" y="1216"/>
                  </a:lnTo>
                  <a:lnTo>
                    <a:pt x="5942" y="1205"/>
                  </a:lnTo>
                  <a:lnTo>
                    <a:pt x="5918" y="1195"/>
                  </a:lnTo>
                  <a:lnTo>
                    <a:pt x="5907" y="1189"/>
                  </a:lnTo>
                  <a:lnTo>
                    <a:pt x="5899" y="1184"/>
                  </a:lnTo>
                  <a:lnTo>
                    <a:pt x="5895" y="1180"/>
                  </a:lnTo>
                  <a:lnTo>
                    <a:pt x="5890" y="1178"/>
                  </a:lnTo>
                  <a:lnTo>
                    <a:pt x="5885" y="1177"/>
                  </a:lnTo>
                  <a:lnTo>
                    <a:pt x="5879" y="1176"/>
                  </a:lnTo>
                  <a:lnTo>
                    <a:pt x="5875" y="1177"/>
                  </a:lnTo>
                  <a:lnTo>
                    <a:pt x="5871" y="1178"/>
                  </a:lnTo>
                  <a:lnTo>
                    <a:pt x="5868" y="1180"/>
                  </a:lnTo>
                  <a:lnTo>
                    <a:pt x="5865" y="1184"/>
                  </a:lnTo>
                  <a:lnTo>
                    <a:pt x="5863" y="1187"/>
                  </a:lnTo>
                  <a:lnTo>
                    <a:pt x="5861" y="1190"/>
                  </a:lnTo>
                  <a:lnTo>
                    <a:pt x="5860" y="1195"/>
                  </a:lnTo>
                  <a:lnTo>
                    <a:pt x="5860" y="1199"/>
                  </a:lnTo>
                  <a:lnTo>
                    <a:pt x="5860" y="1263"/>
                  </a:lnTo>
                  <a:lnTo>
                    <a:pt x="5853" y="1275"/>
                  </a:lnTo>
                  <a:lnTo>
                    <a:pt x="5845" y="1274"/>
                  </a:lnTo>
                  <a:lnTo>
                    <a:pt x="5837" y="1272"/>
                  </a:lnTo>
                  <a:lnTo>
                    <a:pt x="5830" y="1270"/>
                  </a:lnTo>
                  <a:lnTo>
                    <a:pt x="5825" y="1266"/>
                  </a:lnTo>
                  <a:lnTo>
                    <a:pt x="5818" y="1262"/>
                  </a:lnTo>
                  <a:lnTo>
                    <a:pt x="5813" y="1257"/>
                  </a:lnTo>
                  <a:lnTo>
                    <a:pt x="5808" y="1251"/>
                  </a:lnTo>
                  <a:lnTo>
                    <a:pt x="5803" y="1246"/>
                  </a:lnTo>
                  <a:lnTo>
                    <a:pt x="5795" y="1232"/>
                  </a:lnTo>
                  <a:lnTo>
                    <a:pt x="5788" y="1218"/>
                  </a:lnTo>
                  <a:lnTo>
                    <a:pt x="5784" y="1202"/>
                  </a:lnTo>
                  <a:lnTo>
                    <a:pt x="5779" y="1186"/>
                  </a:lnTo>
                  <a:lnTo>
                    <a:pt x="5766" y="1189"/>
                  </a:lnTo>
                  <a:lnTo>
                    <a:pt x="5753" y="1195"/>
                  </a:lnTo>
                  <a:lnTo>
                    <a:pt x="5743" y="1201"/>
                  </a:lnTo>
                  <a:lnTo>
                    <a:pt x="5733" y="1206"/>
                  </a:lnTo>
                  <a:lnTo>
                    <a:pt x="5722" y="1212"/>
                  </a:lnTo>
                  <a:lnTo>
                    <a:pt x="5711" y="1218"/>
                  </a:lnTo>
                  <a:lnTo>
                    <a:pt x="5699" y="1222"/>
                  </a:lnTo>
                  <a:lnTo>
                    <a:pt x="5686" y="1228"/>
                  </a:lnTo>
                  <a:lnTo>
                    <a:pt x="5680" y="1228"/>
                  </a:lnTo>
                  <a:lnTo>
                    <a:pt x="5673" y="1228"/>
                  </a:lnTo>
                  <a:lnTo>
                    <a:pt x="5669" y="1228"/>
                  </a:lnTo>
                  <a:lnTo>
                    <a:pt x="5666" y="1228"/>
                  </a:lnTo>
                  <a:lnTo>
                    <a:pt x="5663" y="1229"/>
                  </a:lnTo>
                  <a:lnTo>
                    <a:pt x="5660" y="1230"/>
                  </a:lnTo>
                  <a:lnTo>
                    <a:pt x="5656" y="1235"/>
                  </a:lnTo>
                  <a:lnTo>
                    <a:pt x="5653" y="1238"/>
                  </a:lnTo>
                  <a:lnTo>
                    <a:pt x="5650" y="1241"/>
                  </a:lnTo>
                  <a:lnTo>
                    <a:pt x="5648" y="1246"/>
                  </a:lnTo>
                  <a:lnTo>
                    <a:pt x="5645" y="1255"/>
                  </a:lnTo>
                  <a:lnTo>
                    <a:pt x="5643" y="1264"/>
                  </a:lnTo>
                  <a:lnTo>
                    <a:pt x="5643" y="1285"/>
                  </a:lnTo>
                  <a:lnTo>
                    <a:pt x="5645" y="1308"/>
                  </a:lnTo>
                  <a:lnTo>
                    <a:pt x="5638" y="1312"/>
                  </a:lnTo>
                  <a:lnTo>
                    <a:pt x="5631" y="1314"/>
                  </a:lnTo>
                  <a:lnTo>
                    <a:pt x="5621" y="1313"/>
                  </a:lnTo>
                  <a:lnTo>
                    <a:pt x="5612" y="1310"/>
                  </a:lnTo>
                  <a:lnTo>
                    <a:pt x="5603" y="1307"/>
                  </a:lnTo>
                  <a:lnTo>
                    <a:pt x="5595" y="1301"/>
                  </a:lnTo>
                  <a:lnTo>
                    <a:pt x="5579" y="1290"/>
                  </a:lnTo>
                  <a:lnTo>
                    <a:pt x="5561" y="1279"/>
                  </a:lnTo>
                  <a:lnTo>
                    <a:pt x="5544" y="1271"/>
                  </a:lnTo>
                  <a:lnTo>
                    <a:pt x="5527" y="1264"/>
                  </a:lnTo>
                  <a:lnTo>
                    <a:pt x="5511" y="1258"/>
                  </a:lnTo>
                  <a:lnTo>
                    <a:pt x="5493" y="1249"/>
                  </a:lnTo>
                  <a:lnTo>
                    <a:pt x="5477" y="1239"/>
                  </a:lnTo>
                  <a:lnTo>
                    <a:pt x="5462" y="1228"/>
                  </a:lnTo>
                  <a:lnTo>
                    <a:pt x="5455" y="1222"/>
                  </a:lnTo>
                  <a:lnTo>
                    <a:pt x="5447" y="1219"/>
                  </a:lnTo>
                  <a:lnTo>
                    <a:pt x="5438" y="1215"/>
                  </a:lnTo>
                  <a:lnTo>
                    <a:pt x="5429" y="1214"/>
                  </a:lnTo>
                  <a:lnTo>
                    <a:pt x="5421" y="1215"/>
                  </a:lnTo>
                  <a:lnTo>
                    <a:pt x="5415" y="1216"/>
                  </a:lnTo>
                  <a:lnTo>
                    <a:pt x="5409" y="1219"/>
                  </a:lnTo>
                  <a:lnTo>
                    <a:pt x="5403" y="1221"/>
                  </a:lnTo>
                  <a:lnTo>
                    <a:pt x="5398" y="1225"/>
                  </a:lnTo>
                  <a:lnTo>
                    <a:pt x="5393" y="1229"/>
                  </a:lnTo>
                  <a:lnTo>
                    <a:pt x="5389" y="1235"/>
                  </a:lnTo>
                  <a:lnTo>
                    <a:pt x="5384" y="1240"/>
                  </a:lnTo>
                  <a:lnTo>
                    <a:pt x="5375" y="1228"/>
                  </a:lnTo>
                  <a:lnTo>
                    <a:pt x="5368" y="1215"/>
                  </a:lnTo>
                  <a:lnTo>
                    <a:pt x="5363" y="1203"/>
                  </a:lnTo>
                  <a:lnTo>
                    <a:pt x="5358" y="1190"/>
                  </a:lnTo>
                  <a:lnTo>
                    <a:pt x="5356" y="1178"/>
                  </a:lnTo>
                  <a:lnTo>
                    <a:pt x="5353" y="1164"/>
                  </a:lnTo>
                  <a:lnTo>
                    <a:pt x="5352" y="1150"/>
                  </a:lnTo>
                  <a:lnTo>
                    <a:pt x="5352" y="1134"/>
                  </a:lnTo>
                  <a:lnTo>
                    <a:pt x="5352" y="1125"/>
                  </a:lnTo>
                  <a:lnTo>
                    <a:pt x="5355" y="1116"/>
                  </a:lnTo>
                  <a:lnTo>
                    <a:pt x="5358" y="1108"/>
                  </a:lnTo>
                  <a:lnTo>
                    <a:pt x="5363" y="1101"/>
                  </a:lnTo>
                  <a:lnTo>
                    <a:pt x="5368" y="1094"/>
                  </a:lnTo>
                  <a:lnTo>
                    <a:pt x="5375" y="1088"/>
                  </a:lnTo>
                  <a:lnTo>
                    <a:pt x="5383" y="1082"/>
                  </a:lnTo>
                  <a:lnTo>
                    <a:pt x="5391" y="1076"/>
                  </a:lnTo>
                  <a:lnTo>
                    <a:pt x="5387" y="1069"/>
                  </a:lnTo>
                  <a:lnTo>
                    <a:pt x="5383" y="1062"/>
                  </a:lnTo>
                  <a:lnTo>
                    <a:pt x="5380" y="1056"/>
                  </a:lnTo>
                  <a:lnTo>
                    <a:pt x="5375" y="1050"/>
                  </a:lnTo>
                  <a:lnTo>
                    <a:pt x="5366" y="1040"/>
                  </a:lnTo>
                  <a:lnTo>
                    <a:pt x="5355" y="1029"/>
                  </a:lnTo>
                  <a:lnTo>
                    <a:pt x="5344" y="1020"/>
                  </a:lnTo>
                  <a:lnTo>
                    <a:pt x="5333" y="1011"/>
                  </a:lnTo>
                  <a:lnTo>
                    <a:pt x="5322" y="1001"/>
                  </a:lnTo>
                  <a:lnTo>
                    <a:pt x="5310" y="990"/>
                  </a:lnTo>
                  <a:lnTo>
                    <a:pt x="5304" y="981"/>
                  </a:lnTo>
                  <a:lnTo>
                    <a:pt x="5299" y="972"/>
                  </a:lnTo>
                  <a:lnTo>
                    <a:pt x="5297" y="963"/>
                  </a:lnTo>
                  <a:lnTo>
                    <a:pt x="5296" y="952"/>
                  </a:lnTo>
                  <a:lnTo>
                    <a:pt x="5295" y="943"/>
                  </a:lnTo>
                  <a:lnTo>
                    <a:pt x="5292" y="933"/>
                  </a:lnTo>
                  <a:lnTo>
                    <a:pt x="5291" y="923"/>
                  </a:lnTo>
                  <a:lnTo>
                    <a:pt x="5288" y="913"/>
                  </a:lnTo>
                  <a:lnTo>
                    <a:pt x="5279" y="888"/>
                  </a:lnTo>
                  <a:lnTo>
                    <a:pt x="5271" y="866"/>
                  </a:lnTo>
                  <a:lnTo>
                    <a:pt x="5263" y="846"/>
                  </a:lnTo>
                  <a:lnTo>
                    <a:pt x="5253" y="822"/>
                  </a:lnTo>
                  <a:lnTo>
                    <a:pt x="5249" y="816"/>
                  </a:lnTo>
                  <a:lnTo>
                    <a:pt x="5245" y="813"/>
                  </a:lnTo>
                  <a:lnTo>
                    <a:pt x="5239" y="810"/>
                  </a:lnTo>
                  <a:lnTo>
                    <a:pt x="5233" y="807"/>
                  </a:lnTo>
                  <a:lnTo>
                    <a:pt x="5228" y="805"/>
                  </a:lnTo>
                  <a:lnTo>
                    <a:pt x="5223" y="802"/>
                  </a:lnTo>
                  <a:lnTo>
                    <a:pt x="5218" y="798"/>
                  </a:lnTo>
                  <a:lnTo>
                    <a:pt x="5214" y="794"/>
                  </a:lnTo>
                  <a:lnTo>
                    <a:pt x="5204" y="778"/>
                  </a:lnTo>
                  <a:lnTo>
                    <a:pt x="5195" y="762"/>
                  </a:lnTo>
                  <a:lnTo>
                    <a:pt x="5188" y="749"/>
                  </a:lnTo>
                  <a:lnTo>
                    <a:pt x="5182" y="734"/>
                  </a:lnTo>
                  <a:lnTo>
                    <a:pt x="5172" y="703"/>
                  </a:lnTo>
                  <a:lnTo>
                    <a:pt x="5162" y="668"/>
                  </a:lnTo>
                  <a:lnTo>
                    <a:pt x="5159" y="657"/>
                  </a:lnTo>
                  <a:lnTo>
                    <a:pt x="5153" y="648"/>
                  </a:lnTo>
                  <a:lnTo>
                    <a:pt x="5151" y="642"/>
                  </a:lnTo>
                  <a:lnTo>
                    <a:pt x="5148" y="637"/>
                  </a:lnTo>
                  <a:lnTo>
                    <a:pt x="5146" y="632"/>
                  </a:lnTo>
                  <a:lnTo>
                    <a:pt x="5146" y="626"/>
                  </a:lnTo>
                  <a:lnTo>
                    <a:pt x="5147" y="616"/>
                  </a:lnTo>
                  <a:lnTo>
                    <a:pt x="5148" y="607"/>
                  </a:lnTo>
                  <a:lnTo>
                    <a:pt x="5150" y="598"/>
                  </a:lnTo>
                  <a:lnTo>
                    <a:pt x="5150" y="588"/>
                  </a:lnTo>
                  <a:lnTo>
                    <a:pt x="5147" y="581"/>
                  </a:lnTo>
                  <a:lnTo>
                    <a:pt x="5144" y="575"/>
                  </a:lnTo>
                  <a:lnTo>
                    <a:pt x="5141" y="570"/>
                  </a:lnTo>
                  <a:lnTo>
                    <a:pt x="5136" y="565"/>
                  </a:lnTo>
                  <a:lnTo>
                    <a:pt x="5131" y="560"/>
                  </a:lnTo>
                  <a:lnTo>
                    <a:pt x="5127" y="555"/>
                  </a:lnTo>
                  <a:lnTo>
                    <a:pt x="5125" y="549"/>
                  </a:lnTo>
                  <a:lnTo>
                    <a:pt x="5124" y="542"/>
                  </a:lnTo>
                  <a:lnTo>
                    <a:pt x="5126" y="528"/>
                  </a:lnTo>
                  <a:lnTo>
                    <a:pt x="5130" y="514"/>
                  </a:lnTo>
                  <a:lnTo>
                    <a:pt x="5113" y="496"/>
                  </a:lnTo>
                  <a:lnTo>
                    <a:pt x="5099" y="480"/>
                  </a:lnTo>
                  <a:lnTo>
                    <a:pt x="5083" y="466"/>
                  </a:lnTo>
                  <a:lnTo>
                    <a:pt x="5068" y="454"/>
                  </a:lnTo>
                  <a:lnTo>
                    <a:pt x="5035" y="428"/>
                  </a:lnTo>
                  <a:lnTo>
                    <a:pt x="4999" y="401"/>
                  </a:lnTo>
                  <a:lnTo>
                    <a:pt x="4991" y="395"/>
                  </a:lnTo>
                  <a:lnTo>
                    <a:pt x="4985" y="387"/>
                  </a:lnTo>
                  <a:lnTo>
                    <a:pt x="4980" y="379"/>
                  </a:lnTo>
                  <a:lnTo>
                    <a:pt x="4975" y="371"/>
                  </a:lnTo>
                  <a:lnTo>
                    <a:pt x="4969" y="364"/>
                  </a:lnTo>
                  <a:lnTo>
                    <a:pt x="4964" y="359"/>
                  </a:lnTo>
                  <a:lnTo>
                    <a:pt x="4960" y="357"/>
                  </a:lnTo>
                  <a:lnTo>
                    <a:pt x="4956" y="354"/>
                  </a:lnTo>
                  <a:lnTo>
                    <a:pt x="4951" y="353"/>
                  </a:lnTo>
                  <a:lnTo>
                    <a:pt x="4947" y="353"/>
                  </a:lnTo>
                  <a:lnTo>
                    <a:pt x="4937" y="354"/>
                  </a:lnTo>
                  <a:lnTo>
                    <a:pt x="4928" y="357"/>
                  </a:lnTo>
                  <a:lnTo>
                    <a:pt x="4918" y="359"/>
                  </a:lnTo>
                  <a:lnTo>
                    <a:pt x="4908" y="359"/>
                  </a:lnTo>
                  <a:lnTo>
                    <a:pt x="4903" y="359"/>
                  </a:lnTo>
                  <a:lnTo>
                    <a:pt x="4897" y="357"/>
                  </a:lnTo>
                  <a:lnTo>
                    <a:pt x="4894" y="353"/>
                  </a:lnTo>
                  <a:lnTo>
                    <a:pt x="4890" y="349"/>
                  </a:lnTo>
                  <a:lnTo>
                    <a:pt x="4885" y="338"/>
                  </a:lnTo>
                  <a:lnTo>
                    <a:pt x="4880" y="326"/>
                  </a:lnTo>
                  <a:lnTo>
                    <a:pt x="4875" y="313"/>
                  </a:lnTo>
                  <a:lnTo>
                    <a:pt x="4870" y="302"/>
                  </a:lnTo>
                  <a:lnTo>
                    <a:pt x="4865" y="298"/>
                  </a:lnTo>
                  <a:lnTo>
                    <a:pt x="4862" y="294"/>
                  </a:lnTo>
                  <a:lnTo>
                    <a:pt x="4856" y="293"/>
                  </a:lnTo>
                  <a:lnTo>
                    <a:pt x="4851" y="292"/>
                  </a:lnTo>
                  <a:lnTo>
                    <a:pt x="4838" y="293"/>
                  </a:lnTo>
                  <a:lnTo>
                    <a:pt x="4826" y="294"/>
                  </a:lnTo>
                  <a:lnTo>
                    <a:pt x="4820" y="295"/>
                  </a:lnTo>
                  <a:lnTo>
                    <a:pt x="4814" y="295"/>
                  </a:lnTo>
                  <a:lnTo>
                    <a:pt x="4809" y="294"/>
                  </a:lnTo>
                  <a:lnTo>
                    <a:pt x="4802" y="293"/>
                  </a:lnTo>
                  <a:lnTo>
                    <a:pt x="4802" y="358"/>
                  </a:lnTo>
                  <a:lnTo>
                    <a:pt x="4788" y="359"/>
                  </a:lnTo>
                  <a:lnTo>
                    <a:pt x="4777" y="358"/>
                  </a:lnTo>
                  <a:lnTo>
                    <a:pt x="4764" y="357"/>
                  </a:lnTo>
                  <a:lnTo>
                    <a:pt x="4751" y="357"/>
                  </a:lnTo>
                  <a:lnTo>
                    <a:pt x="4738" y="357"/>
                  </a:lnTo>
                  <a:lnTo>
                    <a:pt x="4728" y="360"/>
                  </a:lnTo>
                  <a:lnTo>
                    <a:pt x="4718" y="363"/>
                  </a:lnTo>
                  <a:lnTo>
                    <a:pt x="4709" y="369"/>
                  </a:lnTo>
                  <a:lnTo>
                    <a:pt x="4692" y="384"/>
                  </a:lnTo>
                  <a:lnTo>
                    <a:pt x="4674" y="401"/>
                  </a:lnTo>
                  <a:lnTo>
                    <a:pt x="4665" y="393"/>
                  </a:lnTo>
                  <a:lnTo>
                    <a:pt x="4658" y="384"/>
                  </a:lnTo>
                  <a:lnTo>
                    <a:pt x="4652" y="375"/>
                  </a:lnTo>
                  <a:lnTo>
                    <a:pt x="4649" y="364"/>
                  </a:lnTo>
                  <a:lnTo>
                    <a:pt x="4642" y="342"/>
                  </a:lnTo>
                  <a:lnTo>
                    <a:pt x="4635" y="318"/>
                  </a:lnTo>
                  <a:lnTo>
                    <a:pt x="4624" y="289"/>
                  </a:lnTo>
                  <a:lnTo>
                    <a:pt x="4613" y="264"/>
                  </a:lnTo>
                  <a:lnTo>
                    <a:pt x="4607" y="251"/>
                  </a:lnTo>
                  <a:lnTo>
                    <a:pt x="4602" y="238"/>
                  </a:lnTo>
                  <a:lnTo>
                    <a:pt x="4598" y="224"/>
                  </a:lnTo>
                  <a:lnTo>
                    <a:pt x="4593" y="208"/>
                  </a:lnTo>
                  <a:lnTo>
                    <a:pt x="4590" y="196"/>
                  </a:lnTo>
                  <a:lnTo>
                    <a:pt x="4585" y="182"/>
                  </a:lnTo>
                  <a:lnTo>
                    <a:pt x="4581" y="171"/>
                  </a:lnTo>
                  <a:lnTo>
                    <a:pt x="4575" y="159"/>
                  </a:lnTo>
                  <a:lnTo>
                    <a:pt x="4571" y="155"/>
                  </a:lnTo>
                  <a:lnTo>
                    <a:pt x="4567" y="150"/>
                  </a:lnTo>
                  <a:lnTo>
                    <a:pt x="4563" y="147"/>
                  </a:lnTo>
                  <a:lnTo>
                    <a:pt x="4558" y="144"/>
                  </a:lnTo>
                  <a:lnTo>
                    <a:pt x="4554" y="141"/>
                  </a:lnTo>
                  <a:lnTo>
                    <a:pt x="4548" y="139"/>
                  </a:lnTo>
                  <a:lnTo>
                    <a:pt x="4542" y="138"/>
                  </a:lnTo>
                  <a:lnTo>
                    <a:pt x="4536" y="138"/>
                  </a:lnTo>
                  <a:lnTo>
                    <a:pt x="4528" y="138"/>
                  </a:lnTo>
                  <a:lnTo>
                    <a:pt x="4520" y="140"/>
                  </a:lnTo>
                  <a:lnTo>
                    <a:pt x="4513" y="144"/>
                  </a:lnTo>
                  <a:lnTo>
                    <a:pt x="4507" y="148"/>
                  </a:lnTo>
                  <a:lnTo>
                    <a:pt x="4496" y="159"/>
                  </a:lnTo>
                  <a:lnTo>
                    <a:pt x="4486" y="171"/>
                  </a:lnTo>
                  <a:lnTo>
                    <a:pt x="4476" y="183"/>
                  </a:lnTo>
                  <a:lnTo>
                    <a:pt x="4464" y="195"/>
                  </a:lnTo>
                  <a:lnTo>
                    <a:pt x="4459" y="199"/>
                  </a:lnTo>
                  <a:lnTo>
                    <a:pt x="4452" y="202"/>
                  </a:lnTo>
                  <a:lnTo>
                    <a:pt x="4444" y="205"/>
                  </a:lnTo>
                  <a:lnTo>
                    <a:pt x="4436" y="205"/>
                  </a:lnTo>
                  <a:lnTo>
                    <a:pt x="4429" y="205"/>
                  </a:lnTo>
                  <a:lnTo>
                    <a:pt x="4423" y="202"/>
                  </a:lnTo>
                  <a:lnTo>
                    <a:pt x="4418" y="199"/>
                  </a:lnTo>
                  <a:lnTo>
                    <a:pt x="4413" y="196"/>
                  </a:lnTo>
                  <a:lnTo>
                    <a:pt x="4408" y="192"/>
                  </a:lnTo>
                  <a:lnTo>
                    <a:pt x="4403" y="189"/>
                  </a:lnTo>
                  <a:lnTo>
                    <a:pt x="4396" y="187"/>
                  </a:lnTo>
                  <a:lnTo>
                    <a:pt x="4391" y="185"/>
                  </a:lnTo>
                  <a:lnTo>
                    <a:pt x="4383" y="188"/>
                  </a:lnTo>
                  <a:lnTo>
                    <a:pt x="4375" y="189"/>
                  </a:lnTo>
                  <a:lnTo>
                    <a:pt x="4374" y="217"/>
                  </a:lnTo>
                  <a:lnTo>
                    <a:pt x="4371" y="242"/>
                  </a:lnTo>
                  <a:lnTo>
                    <a:pt x="4371" y="255"/>
                  </a:lnTo>
                  <a:lnTo>
                    <a:pt x="4370" y="267"/>
                  </a:lnTo>
                  <a:lnTo>
                    <a:pt x="4371" y="281"/>
                  </a:lnTo>
                  <a:lnTo>
                    <a:pt x="4374" y="295"/>
                  </a:lnTo>
                  <a:lnTo>
                    <a:pt x="4349" y="299"/>
                  </a:lnTo>
                  <a:lnTo>
                    <a:pt x="4327" y="290"/>
                  </a:lnTo>
                  <a:lnTo>
                    <a:pt x="4309" y="280"/>
                  </a:lnTo>
                  <a:lnTo>
                    <a:pt x="4300" y="276"/>
                  </a:lnTo>
                  <a:lnTo>
                    <a:pt x="4290" y="273"/>
                  </a:lnTo>
                  <a:lnTo>
                    <a:pt x="4280" y="270"/>
                  </a:lnTo>
                  <a:lnTo>
                    <a:pt x="4267" y="269"/>
                  </a:lnTo>
                  <a:lnTo>
                    <a:pt x="4252" y="270"/>
                  </a:lnTo>
                  <a:lnTo>
                    <a:pt x="4240" y="273"/>
                  </a:lnTo>
                  <a:lnTo>
                    <a:pt x="4233" y="273"/>
                  </a:lnTo>
                  <a:lnTo>
                    <a:pt x="4226" y="274"/>
                  </a:lnTo>
                  <a:lnTo>
                    <a:pt x="4220" y="273"/>
                  </a:lnTo>
                  <a:lnTo>
                    <a:pt x="4213" y="270"/>
                  </a:lnTo>
                  <a:lnTo>
                    <a:pt x="4212" y="289"/>
                  </a:lnTo>
                  <a:lnTo>
                    <a:pt x="4212" y="304"/>
                  </a:lnTo>
                  <a:lnTo>
                    <a:pt x="4213" y="319"/>
                  </a:lnTo>
                  <a:lnTo>
                    <a:pt x="4214" y="337"/>
                  </a:lnTo>
                  <a:lnTo>
                    <a:pt x="4214" y="342"/>
                  </a:lnTo>
                  <a:lnTo>
                    <a:pt x="4213" y="346"/>
                  </a:lnTo>
                  <a:lnTo>
                    <a:pt x="4211" y="351"/>
                  </a:lnTo>
                  <a:lnTo>
                    <a:pt x="4208" y="354"/>
                  </a:lnTo>
                  <a:lnTo>
                    <a:pt x="4201" y="360"/>
                  </a:lnTo>
                  <a:lnTo>
                    <a:pt x="4194" y="364"/>
                  </a:lnTo>
                  <a:lnTo>
                    <a:pt x="4184" y="370"/>
                  </a:lnTo>
                  <a:lnTo>
                    <a:pt x="4175" y="375"/>
                  </a:lnTo>
                  <a:lnTo>
                    <a:pt x="4166" y="380"/>
                  </a:lnTo>
                  <a:lnTo>
                    <a:pt x="4160" y="388"/>
                  </a:lnTo>
                  <a:lnTo>
                    <a:pt x="4155" y="395"/>
                  </a:lnTo>
                  <a:lnTo>
                    <a:pt x="4152" y="402"/>
                  </a:lnTo>
                  <a:lnTo>
                    <a:pt x="4148" y="408"/>
                  </a:lnTo>
                  <a:lnTo>
                    <a:pt x="4146" y="414"/>
                  </a:lnTo>
                  <a:lnTo>
                    <a:pt x="4143" y="428"/>
                  </a:lnTo>
                  <a:lnTo>
                    <a:pt x="4140" y="440"/>
                  </a:lnTo>
                  <a:lnTo>
                    <a:pt x="4139" y="454"/>
                  </a:lnTo>
                  <a:lnTo>
                    <a:pt x="4137" y="468"/>
                  </a:lnTo>
                  <a:lnTo>
                    <a:pt x="4135" y="482"/>
                  </a:lnTo>
                  <a:lnTo>
                    <a:pt x="4130" y="497"/>
                  </a:lnTo>
                  <a:lnTo>
                    <a:pt x="4119" y="533"/>
                  </a:lnTo>
                  <a:lnTo>
                    <a:pt x="4107" y="564"/>
                  </a:lnTo>
                  <a:lnTo>
                    <a:pt x="4102" y="580"/>
                  </a:lnTo>
                  <a:lnTo>
                    <a:pt x="4097" y="596"/>
                  </a:lnTo>
                  <a:lnTo>
                    <a:pt x="4093" y="614"/>
                  </a:lnTo>
                  <a:lnTo>
                    <a:pt x="4089" y="633"/>
                  </a:lnTo>
                  <a:lnTo>
                    <a:pt x="4087" y="649"/>
                  </a:lnTo>
                  <a:lnTo>
                    <a:pt x="4085" y="665"/>
                  </a:lnTo>
                  <a:lnTo>
                    <a:pt x="4083" y="673"/>
                  </a:lnTo>
                  <a:lnTo>
                    <a:pt x="4080" y="679"/>
                  </a:lnTo>
                  <a:lnTo>
                    <a:pt x="4076" y="685"/>
                  </a:lnTo>
                  <a:lnTo>
                    <a:pt x="4070" y="691"/>
                  </a:lnTo>
                  <a:lnTo>
                    <a:pt x="4060" y="669"/>
                  </a:lnTo>
                  <a:lnTo>
                    <a:pt x="4049" y="649"/>
                  </a:lnTo>
                  <a:lnTo>
                    <a:pt x="4038" y="631"/>
                  </a:lnTo>
                  <a:lnTo>
                    <a:pt x="4028" y="613"/>
                  </a:lnTo>
                  <a:lnTo>
                    <a:pt x="4019" y="594"/>
                  </a:lnTo>
                  <a:lnTo>
                    <a:pt x="4012" y="575"/>
                  </a:lnTo>
                  <a:lnTo>
                    <a:pt x="4009" y="565"/>
                  </a:lnTo>
                  <a:lnTo>
                    <a:pt x="4007" y="554"/>
                  </a:lnTo>
                  <a:lnTo>
                    <a:pt x="4005" y="542"/>
                  </a:lnTo>
                  <a:lnTo>
                    <a:pt x="4005" y="531"/>
                  </a:lnTo>
                  <a:lnTo>
                    <a:pt x="4005" y="513"/>
                  </a:lnTo>
                  <a:lnTo>
                    <a:pt x="4007" y="497"/>
                  </a:lnTo>
                  <a:lnTo>
                    <a:pt x="4008" y="482"/>
                  </a:lnTo>
                  <a:lnTo>
                    <a:pt x="4009" y="464"/>
                  </a:lnTo>
                  <a:lnTo>
                    <a:pt x="4008" y="456"/>
                  </a:lnTo>
                  <a:lnTo>
                    <a:pt x="4004" y="449"/>
                  </a:lnTo>
                  <a:lnTo>
                    <a:pt x="4000" y="443"/>
                  </a:lnTo>
                  <a:lnTo>
                    <a:pt x="3994" y="437"/>
                  </a:lnTo>
                  <a:lnTo>
                    <a:pt x="3988" y="431"/>
                  </a:lnTo>
                  <a:lnTo>
                    <a:pt x="3983" y="426"/>
                  </a:lnTo>
                  <a:lnTo>
                    <a:pt x="3977" y="419"/>
                  </a:lnTo>
                  <a:lnTo>
                    <a:pt x="3973" y="411"/>
                  </a:lnTo>
                  <a:lnTo>
                    <a:pt x="3965" y="386"/>
                  </a:lnTo>
                  <a:lnTo>
                    <a:pt x="3957" y="364"/>
                  </a:lnTo>
                  <a:lnTo>
                    <a:pt x="3952" y="353"/>
                  </a:lnTo>
                  <a:lnTo>
                    <a:pt x="3948" y="343"/>
                  </a:lnTo>
                  <a:lnTo>
                    <a:pt x="3942" y="332"/>
                  </a:lnTo>
                  <a:lnTo>
                    <a:pt x="3934" y="320"/>
                  </a:lnTo>
                  <a:lnTo>
                    <a:pt x="3931" y="312"/>
                  </a:lnTo>
                  <a:lnTo>
                    <a:pt x="3927" y="304"/>
                  </a:lnTo>
                  <a:lnTo>
                    <a:pt x="3925" y="301"/>
                  </a:lnTo>
                  <a:lnTo>
                    <a:pt x="3923" y="299"/>
                  </a:lnTo>
                  <a:lnTo>
                    <a:pt x="3919" y="297"/>
                  </a:lnTo>
                  <a:lnTo>
                    <a:pt x="3915" y="295"/>
                  </a:lnTo>
                  <a:lnTo>
                    <a:pt x="3897" y="294"/>
                  </a:lnTo>
                  <a:lnTo>
                    <a:pt x="3882" y="294"/>
                  </a:lnTo>
                  <a:lnTo>
                    <a:pt x="3866" y="295"/>
                  </a:lnTo>
                  <a:lnTo>
                    <a:pt x="3848" y="295"/>
                  </a:lnTo>
                  <a:lnTo>
                    <a:pt x="3845" y="265"/>
                  </a:lnTo>
                  <a:lnTo>
                    <a:pt x="3839" y="235"/>
                  </a:lnTo>
                  <a:lnTo>
                    <a:pt x="3838" y="230"/>
                  </a:lnTo>
                  <a:lnTo>
                    <a:pt x="3834" y="223"/>
                  </a:lnTo>
                  <a:lnTo>
                    <a:pt x="3832" y="218"/>
                  </a:lnTo>
                  <a:lnTo>
                    <a:pt x="3828" y="214"/>
                  </a:lnTo>
                  <a:lnTo>
                    <a:pt x="3824" y="210"/>
                  </a:lnTo>
                  <a:lnTo>
                    <a:pt x="3819" y="207"/>
                  </a:lnTo>
                  <a:lnTo>
                    <a:pt x="3813" y="206"/>
                  </a:lnTo>
                  <a:lnTo>
                    <a:pt x="3806" y="205"/>
                  </a:lnTo>
                  <a:lnTo>
                    <a:pt x="3796" y="206"/>
                  </a:lnTo>
                  <a:lnTo>
                    <a:pt x="3786" y="207"/>
                  </a:lnTo>
                  <a:lnTo>
                    <a:pt x="3777" y="210"/>
                  </a:lnTo>
                  <a:lnTo>
                    <a:pt x="3769" y="214"/>
                  </a:lnTo>
                  <a:lnTo>
                    <a:pt x="3761" y="218"/>
                  </a:lnTo>
                  <a:lnTo>
                    <a:pt x="3754" y="223"/>
                  </a:lnTo>
                  <a:lnTo>
                    <a:pt x="3747" y="230"/>
                  </a:lnTo>
                  <a:lnTo>
                    <a:pt x="3740" y="235"/>
                  </a:lnTo>
                  <a:lnTo>
                    <a:pt x="3728" y="249"/>
                  </a:lnTo>
                  <a:lnTo>
                    <a:pt x="3714" y="264"/>
                  </a:lnTo>
                  <a:lnTo>
                    <a:pt x="3701" y="278"/>
                  </a:lnTo>
                  <a:lnTo>
                    <a:pt x="3684" y="292"/>
                  </a:lnTo>
                  <a:lnTo>
                    <a:pt x="3675" y="299"/>
                  </a:lnTo>
                  <a:lnTo>
                    <a:pt x="3667" y="306"/>
                  </a:lnTo>
                  <a:lnTo>
                    <a:pt x="3660" y="311"/>
                  </a:lnTo>
                  <a:lnTo>
                    <a:pt x="3653" y="319"/>
                  </a:lnTo>
                  <a:lnTo>
                    <a:pt x="3646" y="326"/>
                  </a:lnTo>
                  <a:lnTo>
                    <a:pt x="3641" y="334"/>
                  </a:lnTo>
                  <a:lnTo>
                    <a:pt x="3635" y="343"/>
                  </a:lnTo>
                  <a:lnTo>
                    <a:pt x="3629" y="353"/>
                  </a:lnTo>
                  <a:lnTo>
                    <a:pt x="3624" y="361"/>
                  </a:lnTo>
                  <a:lnTo>
                    <a:pt x="3617" y="368"/>
                  </a:lnTo>
                  <a:lnTo>
                    <a:pt x="3615" y="371"/>
                  </a:lnTo>
                  <a:lnTo>
                    <a:pt x="3612" y="376"/>
                  </a:lnTo>
                  <a:lnTo>
                    <a:pt x="3610" y="380"/>
                  </a:lnTo>
                  <a:lnTo>
                    <a:pt x="3610" y="385"/>
                  </a:lnTo>
                  <a:lnTo>
                    <a:pt x="3616" y="400"/>
                  </a:lnTo>
                  <a:lnTo>
                    <a:pt x="3623" y="414"/>
                  </a:lnTo>
                  <a:lnTo>
                    <a:pt x="3621" y="422"/>
                  </a:lnTo>
                  <a:lnTo>
                    <a:pt x="3619" y="429"/>
                  </a:lnTo>
                  <a:lnTo>
                    <a:pt x="3616" y="435"/>
                  </a:lnTo>
                  <a:lnTo>
                    <a:pt x="3611" y="440"/>
                  </a:lnTo>
                  <a:lnTo>
                    <a:pt x="3599" y="449"/>
                  </a:lnTo>
                  <a:lnTo>
                    <a:pt x="3585" y="457"/>
                  </a:lnTo>
                  <a:lnTo>
                    <a:pt x="3573" y="465"/>
                  </a:lnTo>
                  <a:lnTo>
                    <a:pt x="3560" y="474"/>
                  </a:lnTo>
                  <a:lnTo>
                    <a:pt x="3556" y="480"/>
                  </a:lnTo>
                  <a:lnTo>
                    <a:pt x="3552" y="486"/>
                  </a:lnTo>
                  <a:lnTo>
                    <a:pt x="3550" y="492"/>
                  </a:lnTo>
                  <a:lnTo>
                    <a:pt x="3549" y="500"/>
                  </a:lnTo>
                  <a:lnTo>
                    <a:pt x="3548" y="517"/>
                  </a:lnTo>
                  <a:lnTo>
                    <a:pt x="3546" y="532"/>
                  </a:lnTo>
                  <a:lnTo>
                    <a:pt x="3543" y="546"/>
                  </a:lnTo>
                  <a:lnTo>
                    <a:pt x="3538" y="558"/>
                  </a:lnTo>
                  <a:lnTo>
                    <a:pt x="3532" y="572"/>
                  </a:lnTo>
                  <a:lnTo>
                    <a:pt x="3525" y="584"/>
                  </a:lnTo>
                  <a:lnTo>
                    <a:pt x="3516" y="597"/>
                  </a:lnTo>
                  <a:lnTo>
                    <a:pt x="3507" y="610"/>
                  </a:lnTo>
                  <a:lnTo>
                    <a:pt x="3501" y="620"/>
                  </a:lnTo>
                  <a:lnTo>
                    <a:pt x="3497" y="631"/>
                  </a:lnTo>
                  <a:lnTo>
                    <a:pt x="3493" y="641"/>
                  </a:lnTo>
                  <a:lnTo>
                    <a:pt x="3491" y="650"/>
                  </a:lnTo>
                  <a:lnTo>
                    <a:pt x="3488" y="660"/>
                  </a:lnTo>
                  <a:lnTo>
                    <a:pt x="3484" y="669"/>
                  </a:lnTo>
                  <a:lnTo>
                    <a:pt x="3479" y="678"/>
                  </a:lnTo>
                  <a:lnTo>
                    <a:pt x="3472" y="687"/>
                  </a:lnTo>
                  <a:lnTo>
                    <a:pt x="3464" y="693"/>
                  </a:lnTo>
                  <a:lnTo>
                    <a:pt x="3456" y="696"/>
                  </a:lnTo>
                  <a:lnTo>
                    <a:pt x="3447" y="699"/>
                  </a:lnTo>
                  <a:lnTo>
                    <a:pt x="3439" y="699"/>
                  </a:lnTo>
                  <a:lnTo>
                    <a:pt x="3420" y="698"/>
                  </a:lnTo>
                  <a:lnTo>
                    <a:pt x="3399" y="696"/>
                  </a:lnTo>
                  <a:lnTo>
                    <a:pt x="3387" y="696"/>
                  </a:lnTo>
                  <a:lnTo>
                    <a:pt x="3377" y="695"/>
                  </a:lnTo>
                  <a:lnTo>
                    <a:pt x="3365" y="694"/>
                  </a:lnTo>
                  <a:lnTo>
                    <a:pt x="3355" y="692"/>
                  </a:lnTo>
                  <a:lnTo>
                    <a:pt x="3336" y="686"/>
                  </a:lnTo>
                  <a:lnTo>
                    <a:pt x="3318" y="679"/>
                  </a:lnTo>
                  <a:lnTo>
                    <a:pt x="3299" y="673"/>
                  </a:lnTo>
                  <a:lnTo>
                    <a:pt x="3279" y="667"/>
                  </a:lnTo>
                  <a:lnTo>
                    <a:pt x="3269" y="665"/>
                  </a:lnTo>
                  <a:lnTo>
                    <a:pt x="3259" y="664"/>
                  </a:lnTo>
                  <a:lnTo>
                    <a:pt x="3248" y="662"/>
                  </a:lnTo>
                  <a:lnTo>
                    <a:pt x="3235" y="661"/>
                  </a:lnTo>
                  <a:lnTo>
                    <a:pt x="3226" y="662"/>
                  </a:lnTo>
                  <a:lnTo>
                    <a:pt x="3218" y="664"/>
                  </a:lnTo>
                  <a:lnTo>
                    <a:pt x="3210" y="666"/>
                  </a:lnTo>
                  <a:lnTo>
                    <a:pt x="3204" y="668"/>
                  </a:lnTo>
                  <a:lnTo>
                    <a:pt x="3197" y="673"/>
                  </a:lnTo>
                  <a:lnTo>
                    <a:pt x="3191" y="677"/>
                  </a:lnTo>
                  <a:lnTo>
                    <a:pt x="3184" y="682"/>
                  </a:lnTo>
                  <a:lnTo>
                    <a:pt x="3179" y="687"/>
                  </a:lnTo>
                  <a:lnTo>
                    <a:pt x="3168" y="700"/>
                  </a:lnTo>
                  <a:lnTo>
                    <a:pt x="3159" y="715"/>
                  </a:lnTo>
                  <a:lnTo>
                    <a:pt x="3150" y="729"/>
                  </a:lnTo>
                  <a:lnTo>
                    <a:pt x="3141" y="745"/>
                  </a:lnTo>
                  <a:lnTo>
                    <a:pt x="3134" y="733"/>
                  </a:lnTo>
                  <a:lnTo>
                    <a:pt x="3134" y="667"/>
                  </a:lnTo>
                  <a:lnTo>
                    <a:pt x="3133" y="660"/>
                  </a:lnTo>
                  <a:lnTo>
                    <a:pt x="3132" y="654"/>
                  </a:lnTo>
                  <a:lnTo>
                    <a:pt x="3130" y="649"/>
                  </a:lnTo>
                  <a:lnTo>
                    <a:pt x="3128" y="643"/>
                  </a:lnTo>
                  <a:lnTo>
                    <a:pt x="3124" y="639"/>
                  </a:lnTo>
                  <a:lnTo>
                    <a:pt x="3120" y="635"/>
                  </a:lnTo>
                  <a:lnTo>
                    <a:pt x="3115" y="631"/>
                  </a:lnTo>
                  <a:lnTo>
                    <a:pt x="3109" y="627"/>
                  </a:lnTo>
                  <a:lnTo>
                    <a:pt x="3086" y="615"/>
                  </a:lnTo>
                  <a:lnTo>
                    <a:pt x="3061" y="604"/>
                  </a:lnTo>
                  <a:lnTo>
                    <a:pt x="3070" y="581"/>
                  </a:lnTo>
                  <a:lnTo>
                    <a:pt x="3079" y="562"/>
                  </a:lnTo>
                  <a:lnTo>
                    <a:pt x="3083" y="551"/>
                  </a:lnTo>
                  <a:lnTo>
                    <a:pt x="3087" y="541"/>
                  </a:lnTo>
                  <a:lnTo>
                    <a:pt x="3090" y="530"/>
                  </a:lnTo>
                  <a:lnTo>
                    <a:pt x="3092" y="517"/>
                  </a:lnTo>
                  <a:lnTo>
                    <a:pt x="3080" y="465"/>
                  </a:lnTo>
                  <a:lnTo>
                    <a:pt x="3086" y="455"/>
                  </a:lnTo>
                  <a:lnTo>
                    <a:pt x="3092" y="447"/>
                  </a:lnTo>
                  <a:lnTo>
                    <a:pt x="3095" y="443"/>
                  </a:lnTo>
                  <a:lnTo>
                    <a:pt x="3097" y="438"/>
                  </a:lnTo>
                  <a:lnTo>
                    <a:pt x="3098" y="432"/>
                  </a:lnTo>
                  <a:lnTo>
                    <a:pt x="3099" y="427"/>
                  </a:lnTo>
                  <a:lnTo>
                    <a:pt x="3098" y="418"/>
                  </a:lnTo>
                  <a:lnTo>
                    <a:pt x="3097" y="409"/>
                  </a:lnTo>
                  <a:lnTo>
                    <a:pt x="3096" y="401"/>
                  </a:lnTo>
                  <a:lnTo>
                    <a:pt x="3092" y="393"/>
                  </a:lnTo>
                  <a:lnTo>
                    <a:pt x="3086" y="378"/>
                  </a:lnTo>
                  <a:lnTo>
                    <a:pt x="3078" y="364"/>
                  </a:lnTo>
                  <a:lnTo>
                    <a:pt x="3070" y="351"/>
                  </a:lnTo>
                  <a:lnTo>
                    <a:pt x="3061" y="337"/>
                  </a:lnTo>
                  <a:lnTo>
                    <a:pt x="3052" y="321"/>
                  </a:lnTo>
                  <a:lnTo>
                    <a:pt x="3044" y="304"/>
                  </a:lnTo>
                  <a:lnTo>
                    <a:pt x="3040" y="298"/>
                  </a:lnTo>
                  <a:lnTo>
                    <a:pt x="3036" y="293"/>
                  </a:lnTo>
                  <a:lnTo>
                    <a:pt x="3030" y="289"/>
                  </a:lnTo>
                  <a:lnTo>
                    <a:pt x="3023" y="284"/>
                  </a:lnTo>
                  <a:lnTo>
                    <a:pt x="3018" y="281"/>
                  </a:lnTo>
                  <a:lnTo>
                    <a:pt x="3013" y="276"/>
                  </a:lnTo>
                  <a:lnTo>
                    <a:pt x="3012" y="273"/>
                  </a:lnTo>
                  <a:lnTo>
                    <a:pt x="3010" y="270"/>
                  </a:lnTo>
                  <a:lnTo>
                    <a:pt x="3009" y="267"/>
                  </a:lnTo>
                  <a:lnTo>
                    <a:pt x="3009" y="263"/>
                  </a:lnTo>
                  <a:lnTo>
                    <a:pt x="3010" y="257"/>
                  </a:lnTo>
                  <a:lnTo>
                    <a:pt x="3011" y="251"/>
                  </a:lnTo>
                  <a:lnTo>
                    <a:pt x="3014" y="246"/>
                  </a:lnTo>
                  <a:lnTo>
                    <a:pt x="3017" y="240"/>
                  </a:lnTo>
                  <a:lnTo>
                    <a:pt x="3020" y="235"/>
                  </a:lnTo>
                  <a:lnTo>
                    <a:pt x="3022" y="230"/>
                  </a:lnTo>
                  <a:lnTo>
                    <a:pt x="3025" y="224"/>
                  </a:lnTo>
                  <a:lnTo>
                    <a:pt x="3025" y="218"/>
                  </a:lnTo>
                  <a:lnTo>
                    <a:pt x="3025" y="210"/>
                  </a:lnTo>
                  <a:lnTo>
                    <a:pt x="3023" y="204"/>
                  </a:lnTo>
                  <a:lnTo>
                    <a:pt x="3021" y="197"/>
                  </a:lnTo>
                  <a:lnTo>
                    <a:pt x="3019" y="191"/>
                  </a:lnTo>
                  <a:lnTo>
                    <a:pt x="3012" y="180"/>
                  </a:lnTo>
                  <a:lnTo>
                    <a:pt x="3005" y="170"/>
                  </a:lnTo>
                  <a:lnTo>
                    <a:pt x="2997" y="159"/>
                  </a:lnTo>
                  <a:lnTo>
                    <a:pt x="2989" y="148"/>
                  </a:lnTo>
                  <a:lnTo>
                    <a:pt x="2986" y="142"/>
                  </a:lnTo>
                  <a:lnTo>
                    <a:pt x="2984" y="136"/>
                  </a:lnTo>
                  <a:lnTo>
                    <a:pt x="2981" y="129"/>
                  </a:lnTo>
                  <a:lnTo>
                    <a:pt x="2980" y="122"/>
                  </a:lnTo>
                  <a:lnTo>
                    <a:pt x="2949" y="130"/>
                  </a:lnTo>
                  <a:lnTo>
                    <a:pt x="2919" y="139"/>
                  </a:lnTo>
                  <a:lnTo>
                    <a:pt x="2906" y="142"/>
                  </a:lnTo>
                  <a:lnTo>
                    <a:pt x="2890" y="145"/>
                  </a:lnTo>
                  <a:lnTo>
                    <a:pt x="2875" y="147"/>
                  </a:lnTo>
                  <a:lnTo>
                    <a:pt x="2858" y="147"/>
                  </a:lnTo>
                  <a:lnTo>
                    <a:pt x="2850" y="146"/>
                  </a:lnTo>
                  <a:lnTo>
                    <a:pt x="2843" y="144"/>
                  </a:lnTo>
                  <a:lnTo>
                    <a:pt x="2838" y="139"/>
                  </a:lnTo>
                  <a:lnTo>
                    <a:pt x="2832" y="135"/>
                  </a:lnTo>
                  <a:lnTo>
                    <a:pt x="2822" y="123"/>
                  </a:lnTo>
                  <a:lnTo>
                    <a:pt x="2809" y="112"/>
                  </a:lnTo>
                  <a:lnTo>
                    <a:pt x="2799" y="121"/>
                  </a:lnTo>
                  <a:lnTo>
                    <a:pt x="2788" y="130"/>
                  </a:lnTo>
                  <a:lnTo>
                    <a:pt x="2776" y="137"/>
                  </a:lnTo>
                  <a:lnTo>
                    <a:pt x="2766" y="144"/>
                  </a:lnTo>
                  <a:lnTo>
                    <a:pt x="2745" y="155"/>
                  </a:lnTo>
                  <a:lnTo>
                    <a:pt x="2723" y="165"/>
                  </a:lnTo>
                  <a:lnTo>
                    <a:pt x="2702" y="175"/>
                  </a:lnTo>
                  <a:lnTo>
                    <a:pt x="2679" y="187"/>
                  </a:lnTo>
                  <a:lnTo>
                    <a:pt x="2668" y="192"/>
                  </a:lnTo>
                  <a:lnTo>
                    <a:pt x="2656" y="199"/>
                  </a:lnTo>
                  <a:lnTo>
                    <a:pt x="2645" y="206"/>
                  </a:lnTo>
                  <a:lnTo>
                    <a:pt x="2633" y="215"/>
                  </a:lnTo>
                  <a:lnTo>
                    <a:pt x="2617" y="200"/>
                  </a:lnTo>
                  <a:lnTo>
                    <a:pt x="2603" y="185"/>
                  </a:lnTo>
                  <a:lnTo>
                    <a:pt x="2590" y="168"/>
                  </a:lnTo>
                  <a:lnTo>
                    <a:pt x="2578" y="151"/>
                  </a:lnTo>
                  <a:lnTo>
                    <a:pt x="2558" y="118"/>
                  </a:lnTo>
                  <a:lnTo>
                    <a:pt x="2537" y="84"/>
                  </a:lnTo>
                  <a:lnTo>
                    <a:pt x="2527" y="68"/>
                  </a:lnTo>
                  <a:lnTo>
                    <a:pt x="2517" y="53"/>
                  </a:lnTo>
                  <a:lnTo>
                    <a:pt x="2506" y="39"/>
                  </a:lnTo>
                  <a:lnTo>
                    <a:pt x="2492" y="28"/>
                  </a:lnTo>
                  <a:lnTo>
                    <a:pt x="2485" y="23"/>
                  </a:lnTo>
                  <a:lnTo>
                    <a:pt x="2479" y="19"/>
                  </a:lnTo>
                  <a:lnTo>
                    <a:pt x="2471" y="16"/>
                  </a:lnTo>
                  <a:lnTo>
                    <a:pt x="2463" y="12"/>
                  </a:lnTo>
                  <a:lnTo>
                    <a:pt x="2454" y="9"/>
                  </a:lnTo>
                  <a:lnTo>
                    <a:pt x="2445" y="8"/>
                  </a:lnTo>
                  <a:lnTo>
                    <a:pt x="2434" y="6"/>
                  </a:lnTo>
                  <a:lnTo>
                    <a:pt x="2424" y="5"/>
                  </a:lnTo>
                  <a:lnTo>
                    <a:pt x="2416" y="6"/>
                  </a:lnTo>
                  <a:lnTo>
                    <a:pt x="2408" y="10"/>
                  </a:lnTo>
                  <a:lnTo>
                    <a:pt x="2403" y="14"/>
                  </a:lnTo>
                  <a:lnTo>
                    <a:pt x="2397" y="19"/>
                  </a:lnTo>
                  <a:lnTo>
                    <a:pt x="2390" y="23"/>
                  </a:lnTo>
                  <a:lnTo>
                    <a:pt x="2385" y="28"/>
                  </a:lnTo>
                  <a:lnTo>
                    <a:pt x="2378" y="30"/>
                  </a:lnTo>
                  <a:lnTo>
                    <a:pt x="2370" y="31"/>
                  </a:lnTo>
                  <a:lnTo>
                    <a:pt x="2361" y="30"/>
                  </a:lnTo>
                  <a:lnTo>
                    <a:pt x="2353" y="28"/>
                  </a:lnTo>
                  <a:lnTo>
                    <a:pt x="2345" y="25"/>
                  </a:lnTo>
                  <a:lnTo>
                    <a:pt x="2339" y="20"/>
                  </a:lnTo>
                  <a:lnTo>
                    <a:pt x="2326" y="10"/>
                  </a:lnTo>
                  <a:lnTo>
                    <a:pt x="2311" y="0"/>
                  </a:lnTo>
                  <a:lnTo>
                    <a:pt x="2301" y="11"/>
                  </a:lnTo>
                  <a:lnTo>
                    <a:pt x="2289" y="21"/>
                  </a:lnTo>
                  <a:lnTo>
                    <a:pt x="2284" y="26"/>
                  </a:lnTo>
                  <a:lnTo>
                    <a:pt x="2277" y="29"/>
                  </a:lnTo>
                  <a:lnTo>
                    <a:pt x="2270" y="30"/>
                  </a:lnTo>
                  <a:lnTo>
                    <a:pt x="2262" y="31"/>
                  </a:lnTo>
                  <a:lnTo>
                    <a:pt x="2252" y="33"/>
                  </a:lnTo>
                  <a:lnTo>
                    <a:pt x="2241" y="35"/>
                  </a:lnTo>
                  <a:close/>
                  <a:moveTo>
                    <a:pt x="2839" y="4312"/>
                  </a:moveTo>
                  <a:lnTo>
                    <a:pt x="2826" y="4317"/>
                  </a:lnTo>
                  <a:lnTo>
                    <a:pt x="2814" y="4322"/>
                  </a:lnTo>
                  <a:lnTo>
                    <a:pt x="2803" y="4327"/>
                  </a:lnTo>
                  <a:lnTo>
                    <a:pt x="2792" y="4334"/>
                  </a:lnTo>
                  <a:lnTo>
                    <a:pt x="2788" y="4339"/>
                  </a:lnTo>
                  <a:lnTo>
                    <a:pt x="2784" y="4343"/>
                  </a:lnTo>
                  <a:lnTo>
                    <a:pt x="2781" y="4348"/>
                  </a:lnTo>
                  <a:lnTo>
                    <a:pt x="2778" y="4353"/>
                  </a:lnTo>
                  <a:lnTo>
                    <a:pt x="2775" y="4358"/>
                  </a:lnTo>
                  <a:lnTo>
                    <a:pt x="2774" y="4363"/>
                  </a:lnTo>
                  <a:lnTo>
                    <a:pt x="2773" y="4370"/>
                  </a:lnTo>
                  <a:lnTo>
                    <a:pt x="2773" y="4377"/>
                  </a:lnTo>
                  <a:lnTo>
                    <a:pt x="2773" y="4438"/>
                  </a:lnTo>
                  <a:lnTo>
                    <a:pt x="2799" y="4438"/>
                  </a:lnTo>
                  <a:lnTo>
                    <a:pt x="2813" y="4438"/>
                  </a:lnTo>
                  <a:lnTo>
                    <a:pt x="2827" y="4438"/>
                  </a:lnTo>
                  <a:lnTo>
                    <a:pt x="2841" y="4437"/>
                  </a:lnTo>
                  <a:lnTo>
                    <a:pt x="2855" y="4434"/>
                  </a:lnTo>
                  <a:lnTo>
                    <a:pt x="2860" y="4433"/>
                  </a:lnTo>
                  <a:lnTo>
                    <a:pt x="2866" y="4430"/>
                  </a:lnTo>
                  <a:lnTo>
                    <a:pt x="2872" y="4427"/>
                  </a:lnTo>
                  <a:lnTo>
                    <a:pt x="2875" y="4423"/>
                  </a:lnTo>
                  <a:lnTo>
                    <a:pt x="2878" y="4419"/>
                  </a:lnTo>
                  <a:lnTo>
                    <a:pt x="2882" y="4414"/>
                  </a:lnTo>
                  <a:lnTo>
                    <a:pt x="2883" y="4409"/>
                  </a:lnTo>
                  <a:lnTo>
                    <a:pt x="2884" y="4403"/>
                  </a:lnTo>
                  <a:lnTo>
                    <a:pt x="2883" y="4390"/>
                  </a:lnTo>
                  <a:lnTo>
                    <a:pt x="2881" y="4377"/>
                  </a:lnTo>
                  <a:lnTo>
                    <a:pt x="2876" y="4365"/>
                  </a:lnTo>
                  <a:lnTo>
                    <a:pt x="2872" y="4352"/>
                  </a:lnTo>
                  <a:lnTo>
                    <a:pt x="2865" y="4341"/>
                  </a:lnTo>
                  <a:lnTo>
                    <a:pt x="2857" y="4331"/>
                  </a:lnTo>
                  <a:lnTo>
                    <a:pt x="2848" y="4322"/>
                  </a:lnTo>
                  <a:lnTo>
                    <a:pt x="2839" y="4312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700"/>
            </a:p>
          </p:txBody>
        </p:sp>
        <p:sp>
          <p:nvSpPr>
            <p:cNvPr id="39" name="Freeform 87"/>
            <p:cNvSpPr>
              <a:spLocks/>
            </p:cNvSpPr>
            <p:nvPr/>
          </p:nvSpPr>
          <p:spPr bwMode="auto">
            <a:xfrm>
              <a:off x="4099580" y="5215593"/>
              <a:ext cx="19964" cy="47914"/>
            </a:xfrm>
            <a:custGeom>
              <a:avLst/>
              <a:gdLst>
                <a:gd name="T0" fmla="*/ 75 w 75"/>
                <a:gd name="T1" fmla="*/ 17 h 184"/>
                <a:gd name="T2" fmla="*/ 70 w 75"/>
                <a:gd name="T3" fmla="*/ 12 h 184"/>
                <a:gd name="T4" fmla="*/ 65 w 75"/>
                <a:gd name="T5" fmla="*/ 6 h 184"/>
                <a:gd name="T6" fmla="*/ 62 w 75"/>
                <a:gd name="T7" fmla="*/ 4 h 184"/>
                <a:gd name="T8" fmla="*/ 59 w 75"/>
                <a:gd name="T9" fmla="*/ 3 h 184"/>
                <a:gd name="T10" fmla="*/ 56 w 75"/>
                <a:gd name="T11" fmla="*/ 2 h 184"/>
                <a:gd name="T12" fmla="*/ 53 w 75"/>
                <a:gd name="T13" fmla="*/ 0 h 184"/>
                <a:gd name="T14" fmla="*/ 47 w 75"/>
                <a:gd name="T15" fmla="*/ 2 h 184"/>
                <a:gd name="T16" fmla="*/ 42 w 75"/>
                <a:gd name="T17" fmla="*/ 3 h 184"/>
                <a:gd name="T18" fmla="*/ 39 w 75"/>
                <a:gd name="T19" fmla="*/ 5 h 184"/>
                <a:gd name="T20" fmla="*/ 36 w 75"/>
                <a:gd name="T21" fmla="*/ 8 h 184"/>
                <a:gd name="T22" fmla="*/ 33 w 75"/>
                <a:gd name="T23" fmla="*/ 13 h 184"/>
                <a:gd name="T24" fmla="*/ 31 w 75"/>
                <a:gd name="T25" fmla="*/ 17 h 184"/>
                <a:gd name="T26" fmla="*/ 30 w 75"/>
                <a:gd name="T27" fmla="*/ 22 h 184"/>
                <a:gd name="T28" fmla="*/ 30 w 75"/>
                <a:gd name="T29" fmla="*/ 28 h 184"/>
                <a:gd name="T30" fmla="*/ 29 w 75"/>
                <a:gd name="T31" fmla="*/ 53 h 184"/>
                <a:gd name="T32" fmla="*/ 30 w 75"/>
                <a:gd name="T33" fmla="*/ 79 h 184"/>
                <a:gd name="T34" fmla="*/ 30 w 75"/>
                <a:gd name="T35" fmla="*/ 83 h 184"/>
                <a:gd name="T36" fmla="*/ 29 w 75"/>
                <a:gd name="T37" fmla="*/ 89 h 184"/>
                <a:gd name="T38" fmla="*/ 28 w 75"/>
                <a:gd name="T39" fmla="*/ 93 h 184"/>
                <a:gd name="T40" fmla="*/ 25 w 75"/>
                <a:gd name="T41" fmla="*/ 98 h 184"/>
                <a:gd name="T42" fmla="*/ 21 w 75"/>
                <a:gd name="T43" fmla="*/ 107 h 184"/>
                <a:gd name="T44" fmla="*/ 15 w 75"/>
                <a:gd name="T45" fmla="*/ 115 h 184"/>
                <a:gd name="T46" fmla="*/ 11 w 75"/>
                <a:gd name="T47" fmla="*/ 123 h 184"/>
                <a:gd name="T48" fmla="*/ 5 w 75"/>
                <a:gd name="T49" fmla="*/ 131 h 184"/>
                <a:gd name="T50" fmla="*/ 4 w 75"/>
                <a:gd name="T51" fmla="*/ 135 h 184"/>
                <a:gd name="T52" fmla="*/ 3 w 75"/>
                <a:gd name="T53" fmla="*/ 141 h 184"/>
                <a:gd name="T54" fmla="*/ 2 w 75"/>
                <a:gd name="T55" fmla="*/ 145 h 184"/>
                <a:gd name="T56" fmla="*/ 0 w 75"/>
                <a:gd name="T57" fmla="*/ 151 h 184"/>
                <a:gd name="T58" fmla="*/ 2 w 75"/>
                <a:gd name="T59" fmla="*/ 168 h 184"/>
                <a:gd name="T60" fmla="*/ 4 w 75"/>
                <a:gd name="T61" fmla="*/ 184 h 184"/>
                <a:gd name="T62" fmla="*/ 27 w 75"/>
                <a:gd name="T63" fmla="*/ 184 h 184"/>
                <a:gd name="T64" fmla="*/ 28 w 75"/>
                <a:gd name="T65" fmla="*/ 171 h 184"/>
                <a:gd name="T66" fmla="*/ 29 w 75"/>
                <a:gd name="T67" fmla="*/ 160 h 184"/>
                <a:gd name="T68" fmla="*/ 31 w 75"/>
                <a:gd name="T69" fmla="*/ 149 h 184"/>
                <a:gd name="T70" fmla="*/ 34 w 75"/>
                <a:gd name="T71" fmla="*/ 139 h 184"/>
                <a:gd name="T72" fmla="*/ 42 w 75"/>
                <a:gd name="T73" fmla="*/ 119 h 184"/>
                <a:gd name="T74" fmla="*/ 50 w 75"/>
                <a:gd name="T75" fmla="*/ 100 h 184"/>
                <a:gd name="T76" fmla="*/ 59 w 75"/>
                <a:gd name="T77" fmla="*/ 82 h 184"/>
                <a:gd name="T78" fmla="*/ 67 w 75"/>
                <a:gd name="T79" fmla="*/ 63 h 184"/>
                <a:gd name="T80" fmla="*/ 71 w 75"/>
                <a:gd name="T81" fmla="*/ 53 h 184"/>
                <a:gd name="T82" fmla="*/ 73 w 75"/>
                <a:gd name="T83" fmla="*/ 41 h 184"/>
                <a:gd name="T84" fmla="*/ 74 w 75"/>
                <a:gd name="T85" fmla="*/ 30 h 184"/>
                <a:gd name="T86" fmla="*/ 75 w 75"/>
                <a:gd name="T87" fmla="*/ 1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5" h="184">
                  <a:moveTo>
                    <a:pt x="75" y="17"/>
                  </a:moveTo>
                  <a:lnTo>
                    <a:pt x="70" y="12"/>
                  </a:lnTo>
                  <a:lnTo>
                    <a:pt x="65" y="6"/>
                  </a:lnTo>
                  <a:lnTo>
                    <a:pt x="62" y="4"/>
                  </a:lnTo>
                  <a:lnTo>
                    <a:pt x="59" y="3"/>
                  </a:lnTo>
                  <a:lnTo>
                    <a:pt x="56" y="2"/>
                  </a:lnTo>
                  <a:lnTo>
                    <a:pt x="53" y="0"/>
                  </a:lnTo>
                  <a:lnTo>
                    <a:pt x="47" y="2"/>
                  </a:lnTo>
                  <a:lnTo>
                    <a:pt x="42" y="3"/>
                  </a:lnTo>
                  <a:lnTo>
                    <a:pt x="39" y="5"/>
                  </a:lnTo>
                  <a:lnTo>
                    <a:pt x="36" y="8"/>
                  </a:lnTo>
                  <a:lnTo>
                    <a:pt x="33" y="13"/>
                  </a:lnTo>
                  <a:lnTo>
                    <a:pt x="31" y="17"/>
                  </a:lnTo>
                  <a:lnTo>
                    <a:pt x="30" y="22"/>
                  </a:lnTo>
                  <a:lnTo>
                    <a:pt x="30" y="28"/>
                  </a:lnTo>
                  <a:lnTo>
                    <a:pt x="29" y="53"/>
                  </a:lnTo>
                  <a:lnTo>
                    <a:pt x="30" y="79"/>
                  </a:lnTo>
                  <a:lnTo>
                    <a:pt x="30" y="83"/>
                  </a:lnTo>
                  <a:lnTo>
                    <a:pt x="29" y="89"/>
                  </a:lnTo>
                  <a:lnTo>
                    <a:pt x="28" y="93"/>
                  </a:lnTo>
                  <a:lnTo>
                    <a:pt x="25" y="98"/>
                  </a:lnTo>
                  <a:lnTo>
                    <a:pt x="21" y="107"/>
                  </a:lnTo>
                  <a:lnTo>
                    <a:pt x="15" y="115"/>
                  </a:lnTo>
                  <a:lnTo>
                    <a:pt x="11" y="123"/>
                  </a:lnTo>
                  <a:lnTo>
                    <a:pt x="5" y="131"/>
                  </a:lnTo>
                  <a:lnTo>
                    <a:pt x="4" y="135"/>
                  </a:lnTo>
                  <a:lnTo>
                    <a:pt x="3" y="141"/>
                  </a:lnTo>
                  <a:lnTo>
                    <a:pt x="2" y="145"/>
                  </a:lnTo>
                  <a:lnTo>
                    <a:pt x="0" y="151"/>
                  </a:lnTo>
                  <a:lnTo>
                    <a:pt x="2" y="168"/>
                  </a:lnTo>
                  <a:lnTo>
                    <a:pt x="4" y="184"/>
                  </a:lnTo>
                  <a:lnTo>
                    <a:pt x="27" y="184"/>
                  </a:lnTo>
                  <a:lnTo>
                    <a:pt x="28" y="171"/>
                  </a:lnTo>
                  <a:lnTo>
                    <a:pt x="29" y="160"/>
                  </a:lnTo>
                  <a:lnTo>
                    <a:pt x="31" y="149"/>
                  </a:lnTo>
                  <a:lnTo>
                    <a:pt x="34" y="139"/>
                  </a:lnTo>
                  <a:lnTo>
                    <a:pt x="42" y="119"/>
                  </a:lnTo>
                  <a:lnTo>
                    <a:pt x="50" y="100"/>
                  </a:lnTo>
                  <a:lnTo>
                    <a:pt x="59" y="82"/>
                  </a:lnTo>
                  <a:lnTo>
                    <a:pt x="67" y="63"/>
                  </a:lnTo>
                  <a:lnTo>
                    <a:pt x="71" y="53"/>
                  </a:lnTo>
                  <a:lnTo>
                    <a:pt x="73" y="41"/>
                  </a:lnTo>
                  <a:lnTo>
                    <a:pt x="74" y="30"/>
                  </a:lnTo>
                  <a:lnTo>
                    <a:pt x="75" y="17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700"/>
            </a:p>
          </p:txBody>
        </p:sp>
        <p:sp>
          <p:nvSpPr>
            <p:cNvPr id="40" name="Freeform 86"/>
            <p:cNvSpPr>
              <a:spLocks/>
            </p:cNvSpPr>
            <p:nvPr/>
          </p:nvSpPr>
          <p:spPr bwMode="auto">
            <a:xfrm>
              <a:off x="4026378" y="4466269"/>
              <a:ext cx="1676997" cy="1224474"/>
            </a:xfrm>
            <a:custGeom>
              <a:avLst/>
              <a:gdLst>
                <a:gd name="T0" fmla="*/ 2241 w 6303"/>
                <a:gd name="T1" fmla="*/ 35 h 4602"/>
                <a:gd name="T2" fmla="*/ 2218 w 6303"/>
                <a:gd name="T3" fmla="*/ 38 h 4602"/>
                <a:gd name="T4" fmla="*/ 2217 w 6303"/>
                <a:gd name="T5" fmla="*/ 64 h 4602"/>
                <a:gd name="T6" fmla="*/ 2217 w 6303"/>
                <a:gd name="T7" fmla="*/ 87 h 4602"/>
                <a:gd name="T8" fmla="*/ 2218 w 6303"/>
                <a:gd name="T9" fmla="*/ 111 h 4602"/>
                <a:gd name="T10" fmla="*/ 2218 w 6303"/>
                <a:gd name="T11" fmla="*/ 137 h 4602"/>
                <a:gd name="T12" fmla="*/ 2218 w 6303"/>
                <a:gd name="T13" fmla="*/ 162 h 4602"/>
                <a:gd name="T14" fmla="*/ 2217 w 6303"/>
                <a:gd name="T15" fmla="*/ 184 h 4602"/>
                <a:gd name="T16" fmla="*/ 2215 w 6303"/>
                <a:gd name="T17" fmla="*/ 196 h 4602"/>
                <a:gd name="T18" fmla="*/ 2211 w 6303"/>
                <a:gd name="T19" fmla="*/ 206 h 4602"/>
                <a:gd name="T20" fmla="*/ 2206 w 6303"/>
                <a:gd name="T21" fmla="*/ 217 h 4602"/>
                <a:gd name="T22" fmla="*/ 2199 w 6303"/>
                <a:gd name="T23" fmla="*/ 227 h 4602"/>
                <a:gd name="T24" fmla="*/ 2208 w 6303"/>
                <a:gd name="T25" fmla="*/ 238 h 4602"/>
                <a:gd name="T26" fmla="*/ 2215 w 6303"/>
                <a:gd name="T27" fmla="*/ 247 h 4602"/>
                <a:gd name="T28" fmla="*/ 2218 w 6303"/>
                <a:gd name="T29" fmla="*/ 251 h 4602"/>
                <a:gd name="T30" fmla="*/ 2219 w 6303"/>
                <a:gd name="T31" fmla="*/ 257 h 4602"/>
                <a:gd name="T32" fmla="*/ 2221 w 6303"/>
                <a:gd name="T33" fmla="*/ 263 h 4602"/>
                <a:gd name="T34" fmla="*/ 2221 w 6303"/>
                <a:gd name="T35" fmla="*/ 269 h 4602"/>
                <a:gd name="T36" fmla="*/ 2221 w 6303"/>
                <a:gd name="T37" fmla="*/ 276 h 4602"/>
                <a:gd name="T38" fmla="*/ 2220 w 6303"/>
                <a:gd name="T39" fmla="*/ 282 h 4602"/>
                <a:gd name="T40" fmla="*/ 2218 w 6303"/>
                <a:gd name="T41" fmla="*/ 287 h 4602"/>
                <a:gd name="T42" fmla="*/ 2215 w 6303"/>
                <a:gd name="T43" fmla="*/ 293 h 4602"/>
                <a:gd name="T44" fmla="*/ 2208 w 6303"/>
                <a:gd name="T45" fmla="*/ 302 h 4602"/>
                <a:gd name="T46" fmla="*/ 2199 w 6303"/>
                <a:gd name="T47" fmla="*/ 310 h 4602"/>
                <a:gd name="T48" fmla="*/ 2178 w 6303"/>
                <a:gd name="T49" fmla="*/ 326 h 4602"/>
                <a:gd name="T50" fmla="*/ 2157 w 6303"/>
                <a:gd name="T51" fmla="*/ 343 h 4602"/>
                <a:gd name="T52" fmla="*/ 2153 w 6303"/>
                <a:gd name="T53" fmla="*/ 347 h 4602"/>
                <a:gd name="T54" fmla="*/ 2150 w 6303"/>
                <a:gd name="T55" fmla="*/ 353 h 4602"/>
                <a:gd name="T56" fmla="*/ 2148 w 6303"/>
                <a:gd name="T57" fmla="*/ 359 h 4602"/>
                <a:gd name="T58" fmla="*/ 2146 w 6303"/>
                <a:gd name="T59" fmla="*/ 364 h 4602"/>
                <a:gd name="T60" fmla="*/ 2141 w 6303"/>
                <a:gd name="T61" fmla="*/ 376 h 4602"/>
                <a:gd name="T62" fmla="*/ 2138 w 6303"/>
                <a:gd name="T63" fmla="*/ 387 h 4602"/>
                <a:gd name="T64" fmla="*/ 2133 w 6303"/>
                <a:gd name="T65" fmla="*/ 397 h 4602"/>
                <a:gd name="T66" fmla="*/ 2127 w 6303"/>
                <a:gd name="T67" fmla="*/ 406 h 4602"/>
                <a:gd name="T68" fmla="*/ 2124 w 6303"/>
                <a:gd name="T69" fmla="*/ 410 h 4602"/>
                <a:gd name="T70" fmla="*/ 2119 w 6303"/>
                <a:gd name="T71" fmla="*/ 412 h 4602"/>
                <a:gd name="T72" fmla="*/ 2115 w 6303"/>
                <a:gd name="T73" fmla="*/ 413 h 4602"/>
                <a:gd name="T74" fmla="*/ 2109 w 6303"/>
                <a:gd name="T75" fmla="*/ 414 h 4602"/>
                <a:gd name="T76" fmla="*/ 2093 w 6303"/>
                <a:gd name="T77" fmla="*/ 412 h 4602"/>
                <a:gd name="T78" fmla="*/ 2078 w 6303"/>
                <a:gd name="T79" fmla="*/ 410 h 4602"/>
                <a:gd name="T80" fmla="*/ 2071 w 6303"/>
                <a:gd name="T81" fmla="*/ 410 h 4602"/>
                <a:gd name="T82" fmla="*/ 2066 w 6303"/>
                <a:gd name="T83" fmla="*/ 412 h 4602"/>
                <a:gd name="T84" fmla="*/ 2064 w 6303"/>
                <a:gd name="T85" fmla="*/ 413 h 4602"/>
                <a:gd name="T86" fmla="*/ 2062 w 6303"/>
                <a:gd name="T87" fmla="*/ 414 h 4602"/>
                <a:gd name="T88" fmla="*/ 2061 w 6303"/>
                <a:gd name="T89" fmla="*/ 418 h 4602"/>
                <a:gd name="T90" fmla="*/ 2061 w 6303"/>
                <a:gd name="T91" fmla="*/ 420 h 4602"/>
                <a:gd name="T92" fmla="*/ 2062 w 6303"/>
                <a:gd name="T93" fmla="*/ 430 h 4602"/>
                <a:gd name="T94" fmla="*/ 2064 w 6303"/>
                <a:gd name="T95" fmla="*/ 438 h 4602"/>
                <a:gd name="T96" fmla="*/ 2067 w 6303"/>
                <a:gd name="T97" fmla="*/ 446 h 4602"/>
                <a:gd name="T98" fmla="*/ 2072 w 6303"/>
                <a:gd name="T99" fmla="*/ 453 h 4602"/>
                <a:gd name="T100" fmla="*/ 2076 w 6303"/>
                <a:gd name="T101" fmla="*/ 461 h 4602"/>
                <a:gd name="T102" fmla="*/ 2080 w 6303"/>
                <a:gd name="T103" fmla="*/ 469 h 4602"/>
                <a:gd name="T104" fmla="*/ 2082 w 6303"/>
                <a:gd name="T105" fmla="*/ 477 h 4602"/>
                <a:gd name="T106" fmla="*/ 2083 w 6303"/>
                <a:gd name="T107" fmla="*/ 487 h 4602"/>
                <a:gd name="T108" fmla="*/ 2082 w 6303"/>
                <a:gd name="T109" fmla="*/ 494 h 4602"/>
                <a:gd name="T110" fmla="*/ 2080 w 6303"/>
                <a:gd name="T111" fmla="*/ 498 h 4602"/>
                <a:gd name="T112" fmla="*/ 2075 w 6303"/>
                <a:gd name="T113" fmla="*/ 503 h 4602"/>
                <a:gd name="T114" fmla="*/ 2071 w 6303"/>
                <a:gd name="T115" fmla="*/ 507 h 4602"/>
                <a:gd name="T116" fmla="*/ 2059 w 6303"/>
                <a:gd name="T117" fmla="*/ 514 h 4602"/>
                <a:gd name="T118" fmla="*/ 2048 w 6303"/>
                <a:gd name="T119" fmla="*/ 523 h 4602"/>
                <a:gd name="T120" fmla="*/ 2028 w 6303"/>
                <a:gd name="T121" fmla="*/ 547 h 4602"/>
                <a:gd name="T122" fmla="*/ 2011 w 6303"/>
                <a:gd name="T123" fmla="*/ 568 h 4602"/>
                <a:gd name="T124" fmla="*/ 2001 w 6303"/>
                <a:gd name="T125" fmla="*/ 579 h 4602"/>
                <a:gd name="T126" fmla="*/ 1990 w 6303"/>
                <a:gd name="T127" fmla="*/ 588 h 4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  <a:cxn ang="0">
                  <a:pos x="T126" y="T127"/>
                </a:cxn>
              </a:cxnLst>
              <a:rect l="0" t="0" r="r" b="b"/>
              <a:pathLst>
                <a:path w="6303" h="4602">
                  <a:moveTo>
                    <a:pt x="2241" y="35"/>
                  </a:moveTo>
                  <a:lnTo>
                    <a:pt x="2218" y="38"/>
                  </a:lnTo>
                  <a:lnTo>
                    <a:pt x="2217" y="64"/>
                  </a:lnTo>
                  <a:lnTo>
                    <a:pt x="2217" y="87"/>
                  </a:lnTo>
                  <a:lnTo>
                    <a:pt x="2218" y="111"/>
                  </a:lnTo>
                  <a:lnTo>
                    <a:pt x="2218" y="137"/>
                  </a:lnTo>
                  <a:lnTo>
                    <a:pt x="2218" y="162"/>
                  </a:lnTo>
                  <a:lnTo>
                    <a:pt x="2217" y="184"/>
                  </a:lnTo>
                  <a:lnTo>
                    <a:pt x="2215" y="196"/>
                  </a:lnTo>
                  <a:lnTo>
                    <a:pt x="2211" y="206"/>
                  </a:lnTo>
                  <a:lnTo>
                    <a:pt x="2206" y="217"/>
                  </a:lnTo>
                  <a:lnTo>
                    <a:pt x="2199" y="227"/>
                  </a:lnTo>
                  <a:lnTo>
                    <a:pt x="2208" y="238"/>
                  </a:lnTo>
                  <a:lnTo>
                    <a:pt x="2215" y="247"/>
                  </a:lnTo>
                  <a:lnTo>
                    <a:pt x="2218" y="251"/>
                  </a:lnTo>
                  <a:lnTo>
                    <a:pt x="2219" y="257"/>
                  </a:lnTo>
                  <a:lnTo>
                    <a:pt x="2221" y="263"/>
                  </a:lnTo>
                  <a:lnTo>
                    <a:pt x="2221" y="269"/>
                  </a:lnTo>
                  <a:lnTo>
                    <a:pt x="2221" y="276"/>
                  </a:lnTo>
                  <a:lnTo>
                    <a:pt x="2220" y="282"/>
                  </a:lnTo>
                  <a:lnTo>
                    <a:pt x="2218" y="287"/>
                  </a:lnTo>
                  <a:lnTo>
                    <a:pt x="2215" y="293"/>
                  </a:lnTo>
                  <a:lnTo>
                    <a:pt x="2208" y="302"/>
                  </a:lnTo>
                  <a:lnTo>
                    <a:pt x="2199" y="310"/>
                  </a:lnTo>
                  <a:lnTo>
                    <a:pt x="2178" y="326"/>
                  </a:lnTo>
                  <a:lnTo>
                    <a:pt x="2157" y="343"/>
                  </a:lnTo>
                  <a:lnTo>
                    <a:pt x="2153" y="347"/>
                  </a:lnTo>
                  <a:lnTo>
                    <a:pt x="2150" y="353"/>
                  </a:lnTo>
                  <a:lnTo>
                    <a:pt x="2148" y="359"/>
                  </a:lnTo>
                  <a:lnTo>
                    <a:pt x="2146" y="364"/>
                  </a:lnTo>
                  <a:lnTo>
                    <a:pt x="2141" y="376"/>
                  </a:lnTo>
                  <a:lnTo>
                    <a:pt x="2138" y="387"/>
                  </a:lnTo>
                  <a:lnTo>
                    <a:pt x="2133" y="397"/>
                  </a:lnTo>
                  <a:lnTo>
                    <a:pt x="2127" y="406"/>
                  </a:lnTo>
                  <a:lnTo>
                    <a:pt x="2124" y="410"/>
                  </a:lnTo>
                  <a:lnTo>
                    <a:pt x="2119" y="412"/>
                  </a:lnTo>
                  <a:lnTo>
                    <a:pt x="2115" y="413"/>
                  </a:lnTo>
                  <a:lnTo>
                    <a:pt x="2109" y="414"/>
                  </a:lnTo>
                  <a:lnTo>
                    <a:pt x="2093" y="412"/>
                  </a:lnTo>
                  <a:lnTo>
                    <a:pt x="2078" y="410"/>
                  </a:lnTo>
                  <a:lnTo>
                    <a:pt x="2071" y="410"/>
                  </a:lnTo>
                  <a:lnTo>
                    <a:pt x="2066" y="412"/>
                  </a:lnTo>
                  <a:lnTo>
                    <a:pt x="2064" y="413"/>
                  </a:lnTo>
                  <a:lnTo>
                    <a:pt x="2062" y="414"/>
                  </a:lnTo>
                  <a:lnTo>
                    <a:pt x="2061" y="418"/>
                  </a:lnTo>
                  <a:lnTo>
                    <a:pt x="2061" y="420"/>
                  </a:lnTo>
                  <a:lnTo>
                    <a:pt x="2062" y="430"/>
                  </a:lnTo>
                  <a:lnTo>
                    <a:pt x="2064" y="438"/>
                  </a:lnTo>
                  <a:lnTo>
                    <a:pt x="2067" y="446"/>
                  </a:lnTo>
                  <a:lnTo>
                    <a:pt x="2072" y="453"/>
                  </a:lnTo>
                  <a:lnTo>
                    <a:pt x="2076" y="461"/>
                  </a:lnTo>
                  <a:lnTo>
                    <a:pt x="2080" y="469"/>
                  </a:lnTo>
                  <a:lnTo>
                    <a:pt x="2082" y="477"/>
                  </a:lnTo>
                  <a:lnTo>
                    <a:pt x="2083" y="487"/>
                  </a:lnTo>
                  <a:lnTo>
                    <a:pt x="2082" y="494"/>
                  </a:lnTo>
                  <a:lnTo>
                    <a:pt x="2080" y="498"/>
                  </a:lnTo>
                  <a:lnTo>
                    <a:pt x="2075" y="503"/>
                  </a:lnTo>
                  <a:lnTo>
                    <a:pt x="2071" y="507"/>
                  </a:lnTo>
                  <a:lnTo>
                    <a:pt x="2059" y="514"/>
                  </a:lnTo>
                  <a:lnTo>
                    <a:pt x="2048" y="523"/>
                  </a:lnTo>
                  <a:lnTo>
                    <a:pt x="2028" y="547"/>
                  </a:lnTo>
                  <a:lnTo>
                    <a:pt x="2011" y="568"/>
                  </a:lnTo>
                  <a:lnTo>
                    <a:pt x="2001" y="579"/>
                  </a:lnTo>
                  <a:lnTo>
                    <a:pt x="1990" y="588"/>
                  </a:lnTo>
                  <a:lnTo>
                    <a:pt x="1979" y="597"/>
                  </a:lnTo>
                  <a:lnTo>
                    <a:pt x="1964" y="604"/>
                  </a:lnTo>
                  <a:lnTo>
                    <a:pt x="1938" y="614"/>
                  </a:lnTo>
                  <a:lnTo>
                    <a:pt x="1914" y="623"/>
                  </a:lnTo>
                  <a:lnTo>
                    <a:pt x="1909" y="626"/>
                  </a:lnTo>
                  <a:lnTo>
                    <a:pt x="1904" y="628"/>
                  </a:lnTo>
                  <a:lnTo>
                    <a:pt x="1900" y="632"/>
                  </a:lnTo>
                  <a:lnTo>
                    <a:pt x="1895" y="636"/>
                  </a:lnTo>
                  <a:lnTo>
                    <a:pt x="1892" y="641"/>
                  </a:lnTo>
                  <a:lnTo>
                    <a:pt x="1890" y="645"/>
                  </a:lnTo>
                  <a:lnTo>
                    <a:pt x="1888" y="652"/>
                  </a:lnTo>
                  <a:lnTo>
                    <a:pt x="1887" y="658"/>
                  </a:lnTo>
                  <a:lnTo>
                    <a:pt x="1886" y="666"/>
                  </a:lnTo>
                  <a:lnTo>
                    <a:pt x="1885" y="674"/>
                  </a:lnTo>
                  <a:lnTo>
                    <a:pt x="1883" y="681"/>
                  </a:lnTo>
                  <a:lnTo>
                    <a:pt x="1880" y="686"/>
                  </a:lnTo>
                  <a:lnTo>
                    <a:pt x="1875" y="699"/>
                  </a:lnTo>
                  <a:lnTo>
                    <a:pt x="1868" y="709"/>
                  </a:lnTo>
                  <a:lnTo>
                    <a:pt x="1859" y="719"/>
                  </a:lnTo>
                  <a:lnTo>
                    <a:pt x="1849" y="729"/>
                  </a:lnTo>
                  <a:lnTo>
                    <a:pt x="1837" y="738"/>
                  </a:lnTo>
                  <a:lnTo>
                    <a:pt x="1826" y="749"/>
                  </a:lnTo>
                  <a:lnTo>
                    <a:pt x="1818" y="763"/>
                  </a:lnTo>
                  <a:lnTo>
                    <a:pt x="1810" y="777"/>
                  </a:lnTo>
                  <a:lnTo>
                    <a:pt x="1780" y="795"/>
                  </a:lnTo>
                  <a:lnTo>
                    <a:pt x="1752" y="809"/>
                  </a:lnTo>
                  <a:lnTo>
                    <a:pt x="1739" y="814"/>
                  </a:lnTo>
                  <a:lnTo>
                    <a:pt x="1724" y="819"/>
                  </a:lnTo>
                  <a:lnTo>
                    <a:pt x="1708" y="824"/>
                  </a:lnTo>
                  <a:lnTo>
                    <a:pt x="1691" y="829"/>
                  </a:lnTo>
                  <a:lnTo>
                    <a:pt x="1692" y="835"/>
                  </a:lnTo>
                  <a:lnTo>
                    <a:pt x="1695" y="840"/>
                  </a:lnTo>
                  <a:lnTo>
                    <a:pt x="1697" y="845"/>
                  </a:lnTo>
                  <a:lnTo>
                    <a:pt x="1700" y="849"/>
                  </a:lnTo>
                  <a:lnTo>
                    <a:pt x="1703" y="854"/>
                  </a:lnTo>
                  <a:lnTo>
                    <a:pt x="1705" y="858"/>
                  </a:lnTo>
                  <a:lnTo>
                    <a:pt x="1707" y="864"/>
                  </a:lnTo>
                  <a:lnTo>
                    <a:pt x="1707" y="870"/>
                  </a:lnTo>
                  <a:lnTo>
                    <a:pt x="1707" y="948"/>
                  </a:lnTo>
                  <a:lnTo>
                    <a:pt x="1708" y="954"/>
                  </a:lnTo>
                  <a:lnTo>
                    <a:pt x="1711" y="958"/>
                  </a:lnTo>
                  <a:lnTo>
                    <a:pt x="1714" y="961"/>
                  </a:lnTo>
                  <a:lnTo>
                    <a:pt x="1718" y="965"/>
                  </a:lnTo>
                  <a:lnTo>
                    <a:pt x="1730" y="971"/>
                  </a:lnTo>
                  <a:lnTo>
                    <a:pt x="1739" y="976"/>
                  </a:lnTo>
                  <a:lnTo>
                    <a:pt x="1747" y="984"/>
                  </a:lnTo>
                  <a:lnTo>
                    <a:pt x="1752" y="992"/>
                  </a:lnTo>
                  <a:lnTo>
                    <a:pt x="1756" y="1000"/>
                  </a:lnTo>
                  <a:lnTo>
                    <a:pt x="1759" y="1009"/>
                  </a:lnTo>
                  <a:lnTo>
                    <a:pt x="1760" y="1018"/>
                  </a:lnTo>
                  <a:lnTo>
                    <a:pt x="1762" y="1028"/>
                  </a:lnTo>
                  <a:lnTo>
                    <a:pt x="1762" y="1039"/>
                  </a:lnTo>
                  <a:lnTo>
                    <a:pt x="1762" y="1050"/>
                  </a:lnTo>
                  <a:lnTo>
                    <a:pt x="1762" y="1074"/>
                  </a:lnTo>
                  <a:lnTo>
                    <a:pt x="1759" y="1094"/>
                  </a:lnTo>
                  <a:lnTo>
                    <a:pt x="1759" y="1104"/>
                  </a:lnTo>
                  <a:lnTo>
                    <a:pt x="1759" y="1116"/>
                  </a:lnTo>
                  <a:lnTo>
                    <a:pt x="1760" y="1127"/>
                  </a:lnTo>
                  <a:lnTo>
                    <a:pt x="1762" y="1139"/>
                  </a:lnTo>
                  <a:lnTo>
                    <a:pt x="1745" y="1140"/>
                  </a:lnTo>
                  <a:lnTo>
                    <a:pt x="1730" y="1144"/>
                  </a:lnTo>
                  <a:lnTo>
                    <a:pt x="1716" y="1148"/>
                  </a:lnTo>
                  <a:lnTo>
                    <a:pt x="1703" y="1152"/>
                  </a:lnTo>
                  <a:lnTo>
                    <a:pt x="1689" y="1156"/>
                  </a:lnTo>
                  <a:lnTo>
                    <a:pt x="1674" y="1160"/>
                  </a:lnTo>
                  <a:lnTo>
                    <a:pt x="1660" y="1162"/>
                  </a:lnTo>
                  <a:lnTo>
                    <a:pt x="1643" y="1163"/>
                  </a:lnTo>
                  <a:lnTo>
                    <a:pt x="1637" y="1162"/>
                  </a:lnTo>
                  <a:lnTo>
                    <a:pt x="1631" y="1161"/>
                  </a:lnTo>
                  <a:lnTo>
                    <a:pt x="1626" y="1160"/>
                  </a:lnTo>
                  <a:lnTo>
                    <a:pt x="1621" y="1157"/>
                  </a:lnTo>
                  <a:lnTo>
                    <a:pt x="1612" y="1151"/>
                  </a:lnTo>
                  <a:lnTo>
                    <a:pt x="1604" y="1143"/>
                  </a:lnTo>
                  <a:lnTo>
                    <a:pt x="1589" y="1123"/>
                  </a:lnTo>
                  <a:lnTo>
                    <a:pt x="1572" y="1105"/>
                  </a:lnTo>
                  <a:lnTo>
                    <a:pt x="1567" y="1111"/>
                  </a:lnTo>
                  <a:lnTo>
                    <a:pt x="1561" y="1118"/>
                  </a:lnTo>
                  <a:lnTo>
                    <a:pt x="1558" y="1125"/>
                  </a:lnTo>
                  <a:lnTo>
                    <a:pt x="1554" y="1131"/>
                  </a:lnTo>
                  <a:lnTo>
                    <a:pt x="1550" y="1145"/>
                  </a:lnTo>
                  <a:lnTo>
                    <a:pt x="1546" y="1159"/>
                  </a:lnTo>
                  <a:lnTo>
                    <a:pt x="1546" y="1189"/>
                  </a:lnTo>
                  <a:lnTo>
                    <a:pt x="1546" y="1223"/>
                  </a:lnTo>
                  <a:lnTo>
                    <a:pt x="1546" y="1249"/>
                  </a:lnTo>
                  <a:lnTo>
                    <a:pt x="1556" y="1250"/>
                  </a:lnTo>
                  <a:lnTo>
                    <a:pt x="1567" y="1253"/>
                  </a:lnTo>
                  <a:lnTo>
                    <a:pt x="1576" y="1256"/>
                  </a:lnTo>
                  <a:lnTo>
                    <a:pt x="1584" y="1261"/>
                  </a:lnTo>
                  <a:lnTo>
                    <a:pt x="1590" y="1266"/>
                  </a:lnTo>
                  <a:lnTo>
                    <a:pt x="1596" y="1274"/>
                  </a:lnTo>
                  <a:lnTo>
                    <a:pt x="1598" y="1278"/>
                  </a:lnTo>
                  <a:lnTo>
                    <a:pt x="1600" y="1282"/>
                  </a:lnTo>
                  <a:lnTo>
                    <a:pt x="1601" y="1287"/>
                  </a:lnTo>
                  <a:lnTo>
                    <a:pt x="1601" y="1291"/>
                  </a:lnTo>
                  <a:lnTo>
                    <a:pt x="1601" y="1304"/>
                  </a:lnTo>
                  <a:lnTo>
                    <a:pt x="1598" y="1315"/>
                  </a:lnTo>
                  <a:lnTo>
                    <a:pt x="1595" y="1325"/>
                  </a:lnTo>
                  <a:lnTo>
                    <a:pt x="1590" y="1334"/>
                  </a:lnTo>
                  <a:lnTo>
                    <a:pt x="1581" y="1353"/>
                  </a:lnTo>
                  <a:lnTo>
                    <a:pt x="1572" y="1375"/>
                  </a:lnTo>
                  <a:lnTo>
                    <a:pt x="1568" y="1386"/>
                  </a:lnTo>
                  <a:lnTo>
                    <a:pt x="1563" y="1398"/>
                  </a:lnTo>
                  <a:lnTo>
                    <a:pt x="1559" y="1407"/>
                  </a:lnTo>
                  <a:lnTo>
                    <a:pt x="1552" y="1416"/>
                  </a:lnTo>
                  <a:lnTo>
                    <a:pt x="1545" y="1424"/>
                  </a:lnTo>
                  <a:lnTo>
                    <a:pt x="1536" y="1429"/>
                  </a:lnTo>
                  <a:lnTo>
                    <a:pt x="1532" y="1433"/>
                  </a:lnTo>
                  <a:lnTo>
                    <a:pt x="1526" y="1434"/>
                  </a:lnTo>
                  <a:lnTo>
                    <a:pt x="1520" y="1435"/>
                  </a:lnTo>
                  <a:lnTo>
                    <a:pt x="1515" y="1436"/>
                  </a:lnTo>
                  <a:lnTo>
                    <a:pt x="1523" y="1449"/>
                  </a:lnTo>
                  <a:lnTo>
                    <a:pt x="1532" y="1459"/>
                  </a:lnTo>
                  <a:lnTo>
                    <a:pt x="1535" y="1464"/>
                  </a:lnTo>
                  <a:lnTo>
                    <a:pt x="1537" y="1470"/>
                  </a:lnTo>
                  <a:lnTo>
                    <a:pt x="1539" y="1477"/>
                  </a:lnTo>
                  <a:lnTo>
                    <a:pt x="1541" y="1485"/>
                  </a:lnTo>
                  <a:lnTo>
                    <a:pt x="1539" y="1495"/>
                  </a:lnTo>
                  <a:lnTo>
                    <a:pt x="1537" y="1506"/>
                  </a:lnTo>
                  <a:lnTo>
                    <a:pt x="1533" y="1517"/>
                  </a:lnTo>
                  <a:lnTo>
                    <a:pt x="1527" y="1526"/>
                  </a:lnTo>
                  <a:lnTo>
                    <a:pt x="1520" y="1534"/>
                  </a:lnTo>
                  <a:lnTo>
                    <a:pt x="1512" y="1540"/>
                  </a:lnTo>
                  <a:lnTo>
                    <a:pt x="1508" y="1543"/>
                  </a:lnTo>
                  <a:lnTo>
                    <a:pt x="1502" y="1544"/>
                  </a:lnTo>
                  <a:lnTo>
                    <a:pt x="1498" y="1545"/>
                  </a:lnTo>
                  <a:lnTo>
                    <a:pt x="1492" y="1545"/>
                  </a:lnTo>
                  <a:lnTo>
                    <a:pt x="1489" y="1545"/>
                  </a:lnTo>
                  <a:lnTo>
                    <a:pt x="1485" y="1544"/>
                  </a:lnTo>
                  <a:lnTo>
                    <a:pt x="1483" y="1542"/>
                  </a:lnTo>
                  <a:lnTo>
                    <a:pt x="1479" y="1539"/>
                  </a:lnTo>
                  <a:lnTo>
                    <a:pt x="1476" y="1534"/>
                  </a:lnTo>
                  <a:lnTo>
                    <a:pt x="1473" y="1526"/>
                  </a:lnTo>
                  <a:lnTo>
                    <a:pt x="1469" y="1519"/>
                  </a:lnTo>
                  <a:lnTo>
                    <a:pt x="1465" y="1513"/>
                  </a:lnTo>
                  <a:lnTo>
                    <a:pt x="1462" y="1511"/>
                  </a:lnTo>
                  <a:lnTo>
                    <a:pt x="1460" y="1509"/>
                  </a:lnTo>
                  <a:lnTo>
                    <a:pt x="1457" y="1508"/>
                  </a:lnTo>
                  <a:lnTo>
                    <a:pt x="1453" y="1506"/>
                  </a:lnTo>
                  <a:lnTo>
                    <a:pt x="1449" y="1508"/>
                  </a:lnTo>
                  <a:lnTo>
                    <a:pt x="1444" y="1509"/>
                  </a:lnTo>
                  <a:lnTo>
                    <a:pt x="1442" y="1511"/>
                  </a:lnTo>
                  <a:lnTo>
                    <a:pt x="1439" y="1514"/>
                  </a:lnTo>
                  <a:lnTo>
                    <a:pt x="1435" y="1522"/>
                  </a:lnTo>
                  <a:lnTo>
                    <a:pt x="1433" y="1531"/>
                  </a:lnTo>
                  <a:lnTo>
                    <a:pt x="1431" y="1542"/>
                  </a:lnTo>
                  <a:lnTo>
                    <a:pt x="1428" y="1552"/>
                  </a:lnTo>
                  <a:lnTo>
                    <a:pt x="1426" y="1556"/>
                  </a:lnTo>
                  <a:lnTo>
                    <a:pt x="1424" y="1561"/>
                  </a:lnTo>
                  <a:lnTo>
                    <a:pt x="1422" y="1564"/>
                  </a:lnTo>
                  <a:lnTo>
                    <a:pt x="1418" y="1568"/>
                  </a:lnTo>
                  <a:lnTo>
                    <a:pt x="1405" y="1571"/>
                  </a:lnTo>
                  <a:lnTo>
                    <a:pt x="1392" y="1574"/>
                  </a:lnTo>
                  <a:lnTo>
                    <a:pt x="1388" y="1578"/>
                  </a:lnTo>
                  <a:lnTo>
                    <a:pt x="1385" y="1582"/>
                  </a:lnTo>
                  <a:lnTo>
                    <a:pt x="1383" y="1587"/>
                  </a:lnTo>
                  <a:lnTo>
                    <a:pt x="1382" y="1591"/>
                  </a:lnTo>
                  <a:lnTo>
                    <a:pt x="1380" y="1602"/>
                  </a:lnTo>
                  <a:lnTo>
                    <a:pt x="1376" y="1613"/>
                  </a:lnTo>
                  <a:lnTo>
                    <a:pt x="1372" y="1622"/>
                  </a:lnTo>
                  <a:lnTo>
                    <a:pt x="1366" y="1630"/>
                  </a:lnTo>
                  <a:lnTo>
                    <a:pt x="1361" y="1636"/>
                  </a:lnTo>
                  <a:lnTo>
                    <a:pt x="1353" y="1641"/>
                  </a:lnTo>
                  <a:lnTo>
                    <a:pt x="1338" y="1653"/>
                  </a:lnTo>
                  <a:lnTo>
                    <a:pt x="1322" y="1664"/>
                  </a:lnTo>
                  <a:lnTo>
                    <a:pt x="1312" y="1674"/>
                  </a:lnTo>
                  <a:lnTo>
                    <a:pt x="1303" y="1685"/>
                  </a:lnTo>
                  <a:lnTo>
                    <a:pt x="1298" y="1690"/>
                  </a:lnTo>
                  <a:lnTo>
                    <a:pt x="1293" y="1693"/>
                  </a:lnTo>
                  <a:lnTo>
                    <a:pt x="1287" y="1696"/>
                  </a:lnTo>
                  <a:lnTo>
                    <a:pt x="1280" y="1697"/>
                  </a:lnTo>
                  <a:lnTo>
                    <a:pt x="1271" y="1696"/>
                  </a:lnTo>
                  <a:lnTo>
                    <a:pt x="1264" y="1693"/>
                  </a:lnTo>
                  <a:lnTo>
                    <a:pt x="1257" y="1690"/>
                  </a:lnTo>
                  <a:lnTo>
                    <a:pt x="1252" y="1685"/>
                  </a:lnTo>
                  <a:lnTo>
                    <a:pt x="1242" y="1674"/>
                  </a:lnTo>
                  <a:lnTo>
                    <a:pt x="1231" y="1662"/>
                  </a:lnTo>
                  <a:lnTo>
                    <a:pt x="1222" y="1648"/>
                  </a:lnTo>
                  <a:lnTo>
                    <a:pt x="1211" y="1637"/>
                  </a:lnTo>
                  <a:lnTo>
                    <a:pt x="1205" y="1632"/>
                  </a:lnTo>
                  <a:lnTo>
                    <a:pt x="1199" y="1629"/>
                  </a:lnTo>
                  <a:lnTo>
                    <a:pt x="1192" y="1626"/>
                  </a:lnTo>
                  <a:lnTo>
                    <a:pt x="1184" y="1625"/>
                  </a:lnTo>
                  <a:lnTo>
                    <a:pt x="1178" y="1626"/>
                  </a:lnTo>
                  <a:lnTo>
                    <a:pt x="1172" y="1629"/>
                  </a:lnTo>
                  <a:lnTo>
                    <a:pt x="1169" y="1631"/>
                  </a:lnTo>
                  <a:lnTo>
                    <a:pt x="1165" y="1634"/>
                  </a:lnTo>
                  <a:lnTo>
                    <a:pt x="1157" y="1641"/>
                  </a:lnTo>
                  <a:lnTo>
                    <a:pt x="1148" y="1648"/>
                  </a:lnTo>
                  <a:lnTo>
                    <a:pt x="1138" y="1654"/>
                  </a:lnTo>
                  <a:lnTo>
                    <a:pt x="1128" y="1657"/>
                  </a:lnTo>
                  <a:lnTo>
                    <a:pt x="1119" y="1659"/>
                  </a:lnTo>
                  <a:lnTo>
                    <a:pt x="1109" y="1660"/>
                  </a:lnTo>
                  <a:lnTo>
                    <a:pt x="1090" y="1662"/>
                  </a:lnTo>
                  <a:lnTo>
                    <a:pt x="1067" y="1662"/>
                  </a:lnTo>
                  <a:lnTo>
                    <a:pt x="1057" y="1660"/>
                  </a:lnTo>
                  <a:lnTo>
                    <a:pt x="1048" y="1658"/>
                  </a:lnTo>
                  <a:lnTo>
                    <a:pt x="1039" y="1656"/>
                  </a:lnTo>
                  <a:lnTo>
                    <a:pt x="1029" y="1651"/>
                  </a:lnTo>
                  <a:lnTo>
                    <a:pt x="1022" y="1660"/>
                  </a:lnTo>
                  <a:lnTo>
                    <a:pt x="1015" y="1668"/>
                  </a:lnTo>
                  <a:lnTo>
                    <a:pt x="1007" y="1675"/>
                  </a:lnTo>
                  <a:lnTo>
                    <a:pt x="999" y="1681"/>
                  </a:lnTo>
                  <a:lnTo>
                    <a:pt x="991" y="1687"/>
                  </a:lnTo>
                  <a:lnTo>
                    <a:pt x="982" y="1691"/>
                  </a:lnTo>
                  <a:lnTo>
                    <a:pt x="974" y="1694"/>
                  </a:lnTo>
                  <a:lnTo>
                    <a:pt x="965" y="1698"/>
                  </a:lnTo>
                  <a:lnTo>
                    <a:pt x="927" y="1710"/>
                  </a:lnTo>
                  <a:lnTo>
                    <a:pt x="885" y="1723"/>
                  </a:lnTo>
                  <a:lnTo>
                    <a:pt x="873" y="1726"/>
                  </a:lnTo>
                  <a:lnTo>
                    <a:pt x="863" y="1732"/>
                  </a:lnTo>
                  <a:lnTo>
                    <a:pt x="854" y="1737"/>
                  </a:lnTo>
                  <a:lnTo>
                    <a:pt x="845" y="1742"/>
                  </a:lnTo>
                  <a:lnTo>
                    <a:pt x="836" y="1747"/>
                  </a:lnTo>
                  <a:lnTo>
                    <a:pt x="827" y="1751"/>
                  </a:lnTo>
                  <a:lnTo>
                    <a:pt x="816" y="1753"/>
                  </a:lnTo>
                  <a:lnTo>
                    <a:pt x="804" y="1754"/>
                  </a:lnTo>
                  <a:lnTo>
                    <a:pt x="796" y="1753"/>
                  </a:lnTo>
                  <a:lnTo>
                    <a:pt x="791" y="1752"/>
                  </a:lnTo>
                  <a:lnTo>
                    <a:pt x="785" y="1749"/>
                  </a:lnTo>
                  <a:lnTo>
                    <a:pt x="779" y="1744"/>
                  </a:lnTo>
                  <a:lnTo>
                    <a:pt x="770" y="1735"/>
                  </a:lnTo>
                  <a:lnTo>
                    <a:pt x="762" y="1724"/>
                  </a:lnTo>
                  <a:lnTo>
                    <a:pt x="754" y="1713"/>
                  </a:lnTo>
                  <a:lnTo>
                    <a:pt x="745" y="1702"/>
                  </a:lnTo>
                  <a:lnTo>
                    <a:pt x="740" y="1699"/>
                  </a:lnTo>
                  <a:lnTo>
                    <a:pt x="734" y="1696"/>
                  </a:lnTo>
                  <a:lnTo>
                    <a:pt x="727" y="1694"/>
                  </a:lnTo>
                  <a:lnTo>
                    <a:pt x="721" y="1693"/>
                  </a:lnTo>
                  <a:lnTo>
                    <a:pt x="713" y="1694"/>
                  </a:lnTo>
                  <a:lnTo>
                    <a:pt x="705" y="1697"/>
                  </a:lnTo>
                  <a:lnTo>
                    <a:pt x="698" y="1699"/>
                  </a:lnTo>
                  <a:lnTo>
                    <a:pt x="692" y="1704"/>
                  </a:lnTo>
                  <a:lnTo>
                    <a:pt x="687" y="1709"/>
                  </a:lnTo>
                  <a:lnTo>
                    <a:pt x="682" y="1715"/>
                  </a:lnTo>
                  <a:lnTo>
                    <a:pt x="677" y="1722"/>
                  </a:lnTo>
                  <a:lnTo>
                    <a:pt x="674" y="1728"/>
                  </a:lnTo>
                  <a:lnTo>
                    <a:pt x="665" y="1743"/>
                  </a:lnTo>
                  <a:lnTo>
                    <a:pt x="656" y="1758"/>
                  </a:lnTo>
                  <a:lnTo>
                    <a:pt x="650" y="1764"/>
                  </a:lnTo>
                  <a:lnTo>
                    <a:pt x="645" y="1770"/>
                  </a:lnTo>
                  <a:lnTo>
                    <a:pt x="638" y="1776"/>
                  </a:lnTo>
                  <a:lnTo>
                    <a:pt x="631" y="1781"/>
                  </a:lnTo>
                  <a:lnTo>
                    <a:pt x="625" y="1768"/>
                  </a:lnTo>
                  <a:lnTo>
                    <a:pt x="621" y="1757"/>
                  </a:lnTo>
                  <a:lnTo>
                    <a:pt x="616" y="1752"/>
                  </a:lnTo>
                  <a:lnTo>
                    <a:pt x="613" y="1748"/>
                  </a:lnTo>
                  <a:lnTo>
                    <a:pt x="607" y="1745"/>
                  </a:lnTo>
                  <a:lnTo>
                    <a:pt x="602" y="1744"/>
                  </a:lnTo>
                  <a:lnTo>
                    <a:pt x="595" y="1745"/>
                  </a:lnTo>
                  <a:lnTo>
                    <a:pt x="589" y="1748"/>
                  </a:lnTo>
                  <a:lnTo>
                    <a:pt x="583" y="1751"/>
                  </a:lnTo>
                  <a:lnTo>
                    <a:pt x="578" y="1754"/>
                  </a:lnTo>
                  <a:lnTo>
                    <a:pt x="569" y="1764"/>
                  </a:lnTo>
                  <a:lnTo>
                    <a:pt x="556" y="1770"/>
                  </a:lnTo>
                  <a:lnTo>
                    <a:pt x="546" y="1774"/>
                  </a:lnTo>
                  <a:lnTo>
                    <a:pt x="536" y="1777"/>
                  </a:lnTo>
                  <a:lnTo>
                    <a:pt x="531" y="1778"/>
                  </a:lnTo>
                  <a:lnTo>
                    <a:pt x="528" y="1782"/>
                  </a:lnTo>
                  <a:lnTo>
                    <a:pt x="526" y="1785"/>
                  </a:lnTo>
                  <a:lnTo>
                    <a:pt x="525" y="1790"/>
                  </a:lnTo>
                  <a:lnTo>
                    <a:pt x="526" y="1798"/>
                  </a:lnTo>
                  <a:lnTo>
                    <a:pt x="528" y="1804"/>
                  </a:lnTo>
                  <a:lnTo>
                    <a:pt x="531" y="1810"/>
                  </a:lnTo>
                  <a:lnTo>
                    <a:pt x="536" y="1816"/>
                  </a:lnTo>
                  <a:lnTo>
                    <a:pt x="540" y="1821"/>
                  </a:lnTo>
                  <a:lnTo>
                    <a:pt x="544" y="1827"/>
                  </a:lnTo>
                  <a:lnTo>
                    <a:pt x="546" y="1834"/>
                  </a:lnTo>
                  <a:lnTo>
                    <a:pt x="547" y="1842"/>
                  </a:lnTo>
                  <a:lnTo>
                    <a:pt x="546" y="1851"/>
                  </a:lnTo>
                  <a:lnTo>
                    <a:pt x="543" y="1860"/>
                  </a:lnTo>
                  <a:lnTo>
                    <a:pt x="538" y="1869"/>
                  </a:lnTo>
                  <a:lnTo>
                    <a:pt x="531" y="1876"/>
                  </a:lnTo>
                  <a:lnTo>
                    <a:pt x="523" y="1881"/>
                  </a:lnTo>
                  <a:lnTo>
                    <a:pt x="515" y="1886"/>
                  </a:lnTo>
                  <a:lnTo>
                    <a:pt x="505" y="1888"/>
                  </a:lnTo>
                  <a:lnTo>
                    <a:pt x="495" y="1889"/>
                  </a:lnTo>
                  <a:lnTo>
                    <a:pt x="486" y="1888"/>
                  </a:lnTo>
                  <a:lnTo>
                    <a:pt x="477" y="1885"/>
                  </a:lnTo>
                  <a:lnTo>
                    <a:pt x="470" y="1880"/>
                  </a:lnTo>
                  <a:lnTo>
                    <a:pt x="463" y="1875"/>
                  </a:lnTo>
                  <a:lnTo>
                    <a:pt x="458" y="1867"/>
                  </a:lnTo>
                  <a:lnTo>
                    <a:pt x="454" y="1858"/>
                  </a:lnTo>
                  <a:lnTo>
                    <a:pt x="451" y="1849"/>
                  </a:lnTo>
                  <a:lnTo>
                    <a:pt x="451" y="1838"/>
                  </a:lnTo>
                  <a:lnTo>
                    <a:pt x="451" y="1800"/>
                  </a:lnTo>
                  <a:lnTo>
                    <a:pt x="450" y="1794"/>
                  </a:lnTo>
                  <a:lnTo>
                    <a:pt x="449" y="1790"/>
                  </a:lnTo>
                  <a:lnTo>
                    <a:pt x="448" y="1785"/>
                  </a:lnTo>
                  <a:lnTo>
                    <a:pt x="445" y="1781"/>
                  </a:lnTo>
                  <a:lnTo>
                    <a:pt x="438" y="1773"/>
                  </a:lnTo>
                  <a:lnTo>
                    <a:pt x="432" y="1764"/>
                  </a:lnTo>
                  <a:lnTo>
                    <a:pt x="426" y="1771"/>
                  </a:lnTo>
                  <a:lnTo>
                    <a:pt x="419" y="1777"/>
                  </a:lnTo>
                  <a:lnTo>
                    <a:pt x="412" y="1782"/>
                  </a:lnTo>
                  <a:lnTo>
                    <a:pt x="406" y="1785"/>
                  </a:lnTo>
                  <a:lnTo>
                    <a:pt x="391" y="1792"/>
                  </a:lnTo>
                  <a:lnTo>
                    <a:pt x="374" y="1800"/>
                  </a:lnTo>
                  <a:lnTo>
                    <a:pt x="357" y="1816"/>
                  </a:lnTo>
                  <a:lnTo>
                    <a:pt x="341" y="1832"/>
                  </a:lnTo>
                  <a:lnTo>
                    <a:pt x="330" y="1835"/>
                  </a:lnTo>
                  <a:lnTo>
                    <a:pt x="318" y="1836"/>
                  </a:lnTo>
                  <a:lnTo>
                    <a:pt x="307" y="1836"/>
                  </a:lnTo>
                  <a:lnTo>
                    <a:pt x="297" y="1835"/>
                  </a:lnTo>
                  <a:lnTo>
                    <a:pt x="287" y="1833"/>
                  </a:lnTo>
                  <a:lnTo>
                    <a:pt x="275" y="1832"/>
                  </a:lnTo>
                  <a:lnTo>
                    <a:pt x="264" y="1830"/>
                  </a:lnTo>
                  <a:lnTo>
                    <a:pt x="252" y="1832"/>
                  </a:lnTo>
                  <a:lnTo>
                    <a:pt x="238" y="1835"/>
                  </a:lnTo>
                  <a:lnTo>
                    <a:pt x="226" y="1839"/>
                  </a:lnTo>
                  <a:lnTo>
                    <a:pt x="214" y="1846"/>
                  </a:lnTo>
                  <a:lnTo>
                    <a:pt x="205" y="1855"/>
                  </a:lnTo>
                  <a:lnTo>
                    <a:pt x="201" y="1860"/>
                  </a:lnTo>
                  <a:lnTo>
                    <a:pt x="196" y="1864"/>
                  </a:lnTo>
                  <a:lnTo>
                    <a:pt x="193" y="1870"/>
                  </a:lnTo>
                  <a:lnTo>
                    <a:pt x="190" y="1876"/>
                  </a:lnTo>
                  <a:lnTo>
                    <a:pt x="188" y="1882"/>
                  </a:lnTo>
                  <a:lnTo>
                    <a:pt x="186" y="1888"/>
                  </a:lnTo>
                  <a:lnTo>
                    <a:pt x="185" y="1895"/>
                  </a:lnTo>
                  <a:lnTo>
                    <a:pt x="184" y="1902"/>
                  </a:lnTo>
                  <a:lnTo>
                    <a:pt x="193" y="1906"/>
                  </a:lnTo>
                  <a:lnTo>
                    <a:pt x="202" y="1907"/>
                  </a:lnTo>
                  <a:lnTo>
                    <a:pt x="210" y="1909"/>
                  </a:lnTo>
                  <a:lnTo>
                    <a:pt x="219" y="1909"/>
                  </a:lnTo>
                  <a:lnTo>
                    <a:pt x="219" y="1947"/>
                  </a:lnTo>
                  <a:lnTo>
                    <a:pt x="210" y="1957"/>
                  </a:lnTo>
                  <a:lnTo>
                    <a:pt x="210" y="1967"/>
                  </a:lnTo>
                  <a:lnTo>
                    <a:pt x="211" y="1977"/>
                  </a:lnTo>
                  <a:lnTo>
                    <a:pt x="211" y="1986"/>
                  </a:lnTo>
                  <a:lnTo>
                    <a:pt x="211" y="1996"/>
                  </a:lnTo>
                  <a:lnTo>
                    <a:pt x="211" y="2003"/>
                  </a:lnTo>
                  <a:lnTo>
                    <a:pt x="210" y="2009"/>
                  </a:lnTo>
                  <a:lnTo>
                    <a:pt x="209" y="2015"/>
                  </a:lnTo>
                  <a:lnTo>
                    <a:pt x="206" y="2021"/>
                  </a:lnTo>
                  <a:lnTo>
                    <a:pt x="202" y="2031"/>
                  </a:lnTo>
                  <a:lnTo>
                    <a:pt x="196" y="2041"/>
                  </a:lnTo>
                  <a:lnTo>
                    <a:pt x="190" y="2051"/>
                  </a:lnTo>
                  <a:lnTo>
                    <a:pt x="186" y="2061"/>
                  </a:lnTo>
                  <a:lnTo>
                    <a:pt x="184" y="2067"/>
                  </a:lnTo>
                  <a:lnTo>
                    <a:pt x="181" y="2073"/>
                  </a:lnTo>
                  <a:lnTo>
                    <a:pt x="181" y="2078"/>
                  </a:lnTo>
                  <a:lnTo>
                    <a:pt x="180" y="2085"/>
                  </a:lnTo>
                  <a:lnTo>
                    <a:pt x="181" y="2097"/>
                  </a:lnTo>
                  <a:lnTo>
                    <a:pt x="184" y="2108"/>
                  </a:lnTo>
                  <a:lnTo>
                    <a:pt x="187" y="2118"/>
                  </a:lnTo>
                  <a:lnTo>
                    <a:pt x="190" y="2127"/>
                  </a:lnTo>
                  <a:lnTo>
                    <a:pt x="194" y="2136"/>
                  </a:lnTo>
                  <a:lnTo>
                    <a:pt x="197" y="2146"/>
                  </a:lnTo>
                  <a:lnTo>
                    <a:pt x="199" y="2158"/>
                  </a:lnTo>
                  <a:lnTo>
                    <a:pt x="199" y="2169"/>
                  </a:lnTo>
                  <a:lnTo>
                    <a:pt x="199" y="2174"/>
                  </a:lnTo>
                  <a:lnTo>
                    <a:pt x="198" y="2178"/>
                  </a:lnTo>
                  <a:lnTo>
                    <a:pt x="197" y="2182"/>
                  </a:lnTo>
                  <a:lnTo>
                    <a:pt x="195" y="2185"/>
                  </a:lnTo>
                  <a:lnTo>
                    <a:pt x="189" y="2192"/>
                  </a:lnTo>
                  <a:lnTo>
                    <a:pt x="184" y="2197"/>
                  </a:lnTo>
                  <a:lnTo>
                    <a:pt x="176" y="2203"/>
                  </a:lnTo>
                  <a:lnTo>
                    <a:pt x="169" y="2209"/>
                  </a:lnTo>
                  <a:lnTo>
                    <a:pt x="163" y="2216"/>
                  </a:lnTo>
                  <a:lnTo>
                    <a:pt x="158" y="2223"/>
                  </a:lnTo>
                  <a:lnTo>
                    <a:pt x="154" y="2234"/>
                  </a:lnTo>
                  <a:lnTo>
                    <a:pt x="151" y="2244"/>
                  </a:lnTo>
                  <a:lnTo>
                    <a:pt x="148" y="2253"/>
                  </a:lnTo>
                  <a:lnTo>
                    <a:pt x="146" y="2262"/>
                  </a:lnTo>
                  <a:lnTo>
                    <a:pt x="142" y="2280"/>
                  </a:lnTo>
                  <a:lnTo>
                    <a:pt x="136" y="2301"/>
                  </a:lnTo>
                  <a:lnTo>
                    <a:pt x="130" y="2312"/>
                  </a:lnTo>
                  <a:lnTo>
                    <a:pt x="124" y="2323"/>
                  </a:lnTo>
                  <a:lnTo>
                    <a:pt x="120" y="2328"/>
                  </a:lnTo>
                  <a:lnTo>
                    <a:pt x="118" y="2333"/>
                  </a:lnTo>
                  <a:lnTo>
                    <a:pt x="117" y="2339"/>
                  </a:lnTo>
                  <a:lnTo>
                    <a:pt x="117" y="2346"/>
                  </a:lnTo>
                  <a:lnTo>
                    <a:pt x="117" y="2357"/>
                  </a:lnTo>
                  <a:lnTo>
                    <a:pt x="119" y="2370"/>
                  </a:lnTo>
                  <a:lnTo>
                    <a:pt x="124" y="2380"/>
                  </a:lnTo>
                  <a:lnTo>
                    <a:pt x="128" y="2390"/>
                  </a:lnTo>
                  <a:lnTo>
                    <a:pt x="131" y="2395"/>
                  </a:lnTo>
                  <a:lnTo>
                    <a:pt x="136" y="2398"/>
                  </a:lnTo>
                  <a:lnTo>
                    <a:pt x="139" y="2401"/>
                  </a:lnTo>
                  <a:lnTo>
                    <a:pt x="144" y="2405"/>
                  </a:lnTo>
                  <a:lnTo>
                    <a:pt x="148" y="2407"/>
                  </a:lnTo>
                  <a:lnTo>
                    <a:pt x="153" y="2408"/>
                  </a:lnTo>
                  <a:lnTo>
                    <a:pt x="159" y="2409"/>
                  </a:lnTo>
                  <a:lnTo>
                    <a:pt x="164" y="2410"/>
                  </a:lnTo>
                  <a:lnTo>
                    <a:pt x="175" y="2409"/>
                  </a:lnTo>
                  <a:lnTo>
                    <a:pt x="184" y="2408"/>
                  </a:lnTo>
                  <a:lnTo>
                    <a:pt x="193" y="2407"/>
                  </a:lnTo>
                  <a:lnTo>
                    <a:pt x="203" y="2407"/>
                  </a:lnTo>
                  <a:lnTo>
                    <a:pt x="209" y="2408"/>
                  </a:lnTo>
                  <a:lnTo>
                    <a:pt x="213" y="2410"/>
                  </a:lnTo>
                  <a:lnTo>
                    <a:pt x="216" y="2415"/>
                  </a:lnTo>
                  <a:lnTo>
                    <a:pt x="220" y="2419"/>
                  </a:lnTo>
                  <a:lnTo>
                    <a:pt x="223" y="2424"/>
                  </a:lnTo>
                  <a:lnTo>
                    <a:pt x="227" y="2429"/>
                  </a:lnTo>
                  <a:lnTo>
                    <a:pt x="230" y="2433"/>
                  </a:lnTo>
                  <a:lnTo>
                    <a:pt x="236" y="2435"/>
                  </a:lnTo>
                  <a:lnTo>
                    <a:pt x="247" y="2440"/>
                  </a:lnTo>
                  <a:lnTo>
                    <a:pt x="258" y="2441"/>
                  </a:lnTo>
                  <a:lnTo>
                    <a:pt x="269" y="2442"/>
                  </a:lnTo>
                  <a:lnTo>
                    <a:pt x="279" y="2442"/>
                  </a:lnTo>
                  <a:lnTo>
                    <a:pt x="301" y="2441"/>
                  </a:lnTo>
                  <a:lnTo>
                    <a:pt x="325" y="2442"/>
                  </a:lnTo>
                  <a:lnTo>
                    <a:pt x="324" y="2455"/>
                  </a:lnTo>
                  <a:lnTo>
                    <a:pt x="324" y="2467"/>
                  </a:lnTo>
                  <a:lnTo>
                    <a:pt x="324" y="2472"/>
                  </a:lnTo>
                  <a:lnTo>
                    <a:pt x="325" y="2477"/>
                  </a:lnTo>
                  <a:lnTo>
                    <a:pt x="327" y="2483"/>
                  </a:lnTo>
                  <a:lnTo>
                    <a:pt x="332" y="2487"/>
                  </a:lnTo>
                  <a:lnTo>
                    <a:pt x="338" y="2492"/>
                  </a:lnTo>
                  <a:lnTo>
                    <a:pt x="344" y="2495"/>
                  </a:lnTo>
                  <a:lnTo>
                    <a:pt x="351" y="2498"/>
                  </a:lnTo>
                  <a:lnTo>
                    <a:pt x="358" y="2499"/>
                  </a:lnTo>
                  <a:lnTo>
                    <a:pt x="366" y="2501"/>
                  </a:lnTo>
                  <a:lnTo>
                    <a:pt x="373" y="2503"/>
                  </a:lnTo>
                  <a:lnTo>
                    <a:pt x="378" y="2507"/>
                  </a:lnTo>
                  <a:lnTo>
                    <a:pt x="383" y="2513"/>
                  </a:lnTo>
                  <a:lnTo>
                    <a:pt x="385" y="2518"/>
                  </a:lnTo>
                  <a:lnTo>
                    <a:pt x="386" y="2524"/>
                  </a:lnTo>
                  <a:lnTo>
                    <a:pt x="386" y="2529"/>
                  </a:lnTo>
                  <a:lnTo>
                    <a:pt x="386" y="2534"/>
                  </a:lnTo>
                  <a:lnTo>
                    <a:pt x="384" y="2545"/>
                  </a:lnTo>
                  <a:lnTo>
                    <a:pt x="383" y="2558"/>
                  </a:lnTo>
                  <a:lnTo>
                    <a:pt x="384" y="2575"/>
                  </a:lnTo>
                  <a:lnTo>
                    <a:pt x="384" y="2589"/>
                  </a:lnTo>
                  <a:lnTo>
                    <a:pt x="383" y="2597"/>
                  </a:lnTo>
                  <a:lnTo>
                    <a:pt x="382" y="2604"/>
                  </a:lnTo>
                  <a:lnTo>
                    <a:pt x="378" y="2610"/>
                  </a:lnTo>
                  <a:lnTo>
                    <a:pt x="374" y="2615"/>
                  </a:lnTo>
                  <a:lnTo>
                    <a:pt x="364" y="2623"/>
                  </a:lnTo>
                  <a:lnTo>
                    <a:pt x="352" y="2629"/>
                  </a:lnTo>
                  <a:lnTo>
                    <a:pt x="348" y="2632"/>
                  </a:lnTo>
                  <a:lnTo>
                    <a:pt x="344" y="2637"/>
                  </a:lnTo>
                  <a:lnTo>
                    <a:pt x="342" y="2642"/>
                  </a:lnTo>
                  <a:lnTo>
                    <a:pt x="341" y="2647"/>
                  </a:lnTo>
                  <a:lnTo>
                    <a:pt x="342" y="2665"/>
                  </a:lnTo>
                  <a:lnTo>
                    <a:pt x="343" y="2682"/>
                  </a:lnTo>
                  <a:lnTo>
                    <a:pt x="344" y="2698"/>
                  </a:lnTo>
                  <a:lnTo>
                    <a:pt x="344" y="2717"/>
                  </a:lnTo>
                  <a:lnTo>
                    <a:pt x="356" y="2717"/>
                  </a:lnTo>
                  <a:lnTo>
                    <a:pt x="365" y="2717"/>
                  </a:lnTo>
                  <a:lnTo>
                    <a:pt x="375" y="2719"/>
                  </a:lnTo>
                  <a:lnTo>
                    <a:pt x="385" y="2719"/>
                  </a:lnTo>
                  <a:lnTo>
                    <a:pt x="393" y="2717"/>
                  </a:lnTo>
                  <a:lnTo>
                    <a:pt x="399" y="2715"/>
                  </a:lnTo>
                  <a:lnTo>
                    <a:pt x="404" y="2712"/>
                  </a:lnTo>
                  <a:lnTo>
                    <a:pt x="409" y="2707"/>
                  </a:lnTo>
                  <a:lnTo>
                    <a:pt x="418" y="2696"/>
                  </a:lnTo>
                  <a:lnTo>
                    <a:pt x="428" y="2683"/>
                  </a:lnTo>
                  <a:lnTo>
                    <a:pt x="431" y="2691"/>
                  </a:lnTo>
                  <a:lnTo>
                    <a:pt x="433" y="2698"/>
                  </a:lnTo>
                  <a:lnTo>
                    <a:pt x="434" y="2706"/>
                  </a:lnTo>
                  <a:lnTo>
                    <a:pt x="434" y="2715"/>
                  </a:lnTo>
                  <a:lnTo>
                    <a:pt x="434" y="2733"/>
                  </a:lnTo>
                  <a:lnTo>
                    <a:pt x="433" y="2750"/>
                  </a:lnTo>
                  <a:lnTo>
                    <a:pt x="432" y="2766"/>
                  </a:lnTo>
                  <a:lnTo>
                    <a:pt x="432" y="2785"/>
                  </a:lnTo>
                  <a:lnTo>
                    <a:pt x="432" y="2796"/>
                  </a:lnTo>
                  <a:lnTo>
                    <a:pt x="434" y="2806"/>
                  </a:lnTo>
                  <a:lnTo>
                    <a:pt x="436" y="2815"/>
                  </a:lnTo>
                  <a:lnTo>
                    <a:pt x="440" y="2823"/>
                  </a:lnTo>
                  <a:lnTo>
                    <a:pt x="442" y="2831"/>
                  </a:lnTo>
                  <a:lnTo>
                    <a:pt x="445" y="2840"/>
                  </a:lnTo>
                  <a:lnTo>
                    <a:pt x="446" y="2850"/>
                  </a:lnTo>
                  <a:lnTo>
                    <a:pt x="448" y="2860"/>
                  </a:lnTo>
                  <a:lnTo>
                    <a:pt x="446" y="2865"/>
                  </a:lnTo>
                  <a:lnTo>
                    <a:pt x="445" y="2868"/>
                  </a:lnTo>
                  <a:lnTo>
                    <a:pt x="444" y="2870"/>
                  </a:lnTo>
                  <a:lnTo>
                    <a:pt x="442" y="2874"/>
                  </a:lnTo>
                  <a:lnTo>
                    <a:pt x="435" y="2877"/>
                  </a:lnTo>
                  <a:lnTo>
                    <a:pt x="427" y="2879"/>
                  </a:lnTo>
                  <a:lnTo>
                    <a:pt x="408" y="2882"/>
                  </a:lnTo>
                  <a:lnTo>
                    <a:pt x="390" y="2886"/>
                  </a:lnTo>
                  <a:lnTo>
                    <a:pt x="384" y="2888"/>
                  </a:lnTo>
                  <a:lnTo>
                    <a:pt x="380" y="2892"/>
                  </a:lnTo>
                  <a:lnTo>
                    <a:pt x="376" y="2896"/>
                  </a:lnTo>
                  <a:lnTo>
                    <a:pt x="374" y="2902"/>
                  </a:lnTo>
                  <a:lnTo>
                    <a:pt x="370" y="2915"/>
                  </a:lnTo>
                  <a:lnTo>
                    <a:pt x="370" y="2928"/>
                  </a:lnTo>
                  <a:lnTo>
                    <a:pt x="378" y="2942"/>
                  </a:lnTo>
                  <a:lnTo>
                    <a:pt x="386" y="2956"/>
                  </a:lnTo>
                  <a:lnTo>
                    <a:pt x="385" y="2969"/>
                  </a:lnTo>
                  <a:lnTo>
                    <a:pt x="383" y="2980"/>
                  </a:lnTo>
                  <a:lnTo>
                    <a:pt x="378" y="2992"/>
                  </a:lnTo>
                  <a:lnTo>
                    <a:pt x="374" y="3002"/>
                  </a:lnTo>
                  <a:lnTo>
                    <a:pt x="361" y="3020"/>
                  </a:lnTo>
                  <a:lnTo>
                    <a:pt x="348" y="3038"/>
                  </a:lnTo>
                  <a:lnTo>
                    <a:pt x="341" y="3047"/>
                  </a:lnTo>
                  <a:lnTo>
                    <a:pt x="335" y="3056"/>
                  </a:lnTo>
                  <a:lnTo>
                    <a:pt x="330" y="3066"/>
                  </a:lnTo>
                  <a:lnTo>
                    <a:pt x="325" y="3075"/>
                  </a:lnTo>
                  <a:lnTo>
                    <a:pt x="322" y="3086"/>
                  </a:lnTo>
                  <a:lnTo>
                    <a:pt x="320" y="3097"/>
                  </a:lnTo>
                  <a:lnTo>
                    <a:pt x="320" y="3108"/>
                  </a:lnTo>
                  <a:lnTo>
                    <a:pt x="322" y="3121"/>
                  </a:lnTo>
                  <a:lnTo>
                    <a:pt x="314" y="3122"/>
                  </a:lnTo>
                  <a:lnTo>
                    <a:pt x="306" y="3124"/>
                  </a:lnTo>
                  <a:lnTo>
                    <a:pt x="299" y="3128"/>
                  </a:lnTo>
                  <a:lnTo>
                    <a:pt x="292" y="3130"/>
                  </a:lnTo>
                  <a:lnTo>
                    <a:pt x="281" y="3138"/>
                  </a:lnTo>
                  <a:lnTo>
                    <a:pt x="270" y="3147"/>
                  </a:lnTo>
                  <a:lnTo>
                    <a:pt x="261" y="3158"/>
                  </a:lnTo>
                  <a:lnTo>
                    <a:pt x="252" y="3171"/>
                  </a:lnTo>
                  <a:lnTo>
                    <a:pt x="244" y="3183"/>
                  </a:lnTo>
                  <a:lnTo>
                    <a:pt x="236" y="3198"/>
                  </a:lnTo>
                  <a:lnTo>
                    <a:pt x="230" y="3206"/>
                  </a:lnTo>
                  <a:lnTo>
                    <a:pt x="226" y="3212"/>
                  </a:lnTo>
                  <a:lnTo>
                    <a:pt x="220" y="3218"/>
                  </a:lnTo>
                  <a:lnTo>
                    <a:pt x="214" y="3224"/>
                  </a:lnTo>
                  <a:lnTo>
                    <a:pt x="202" y="3235"/>
                  </a:lnTo>
                  <a:lnTo>
                    <a:pt x="187" y="3245"/>
                  </a:lnTo>
                  <a:lnTo>
                    <a:pt x="177" y="3252"/>
                  </a:lnTo>
                  <a:lnTo>
                    <a:pt x="167" y="3258"/>
                  </a:lnTo>
                  <a:lnTo>
                    <a:pt x="162" y="3261"/>
                  </a:lnTo>
                  <a:lnTo>
                    <a:pt x="158" y="3265"/>
                  </a:lnTo>
                  <a:lnTo>
                    <a:pt x="155" y="3269"/>
                  </a:lnTo>
                  <a:lnTo>
                    <a:pt x="155" y="3275"/>
                  </a:lnTo>
                  <a:lnTo>
                    <a:pt x="155" y="3291"/>
                  </a:lnTo>
                  <a:lnTo>
                    <a:pt x="158" y="3304"/>
                  </a:lnTo>
                  <a:lnTo>
                    <a:pt x="161" y="3318"/>
                  </a:lnTo>
                  <a:lnTo>
                    <a:pt x="164" y="3333"/>
                  </a:lnTo>
                  <a:lnTo>
                    <a:pt x="161" y="3345"/>
                  </a:lnTo>
                  <a:lnTo>
                    <a:pt x="143" y="3345"/>
                  </a:lnTo>
                  <a:lnTo>
                    <a:pt x="127" y="3344"/>
                  </a:lnTo>
                  <a:lnTo>
                    <a:pt x="119" y="3344"/>
                  </a:lnTo>
                  <a:lnTo>
                    <a:pt x="111" y="3344"/>
                  </a:lnTo>
                  <a:lnTo>
                    <a:pt x="102" y="3346"/>
                  </a:lnTo>
                  <a:lnTo>
                    <a:pt x="94" y="3348"/>
                  </a:lnTo>
                  <a:lnTo>
                    <a:pt x="91" y="3351"/>
                  </a:lnTo>
                  <a:lnTo>
                    <a:pt x="87" y="3353"/>
                  </a:lnTo>
                  <a:lnTo>
                    <a:pt x="85" y="3355"/>
                  </a:lnTo>
                  <a:lnTo>
                    <a:pt x="83" y="3357"/>
                  </a:lnTo>
                  <a:lnTo>
                    <a:pt x="81" y="3364"/>
                  </a:lnTo>
                  <a:lnTo>
                    <a:pt x="79" y="3371"/>
                  </a:lnTo>
                  <a:lnTo>
                    <a:pt x="77" y="3387"/>
                  </a:lnTo>
                  <a:lnTo>
                    <a:pt x="75" y="3404"/>
                  </a:lnTo>
                  <a:lnTo>
                    <a:pt x="70" y="3413"/>
                  </a:lnTo>
                  <a:lnTo>
                    <a:pt x="66" y="3421"/>
                  </a:lnTo>
                  <a:lnTo>
                    <a:pt x="60" y="3429"/>
                  </a:lnTo>
                  <a:lnTo>
                    <a:pt x="56" y="3437"/>
                  </a:lnTo>
                  <a:lnTo>
                    <a:pt x="50" y="3444"/>
                  </a:lnTo>
                  <a:lnTo>
                    <a:pt x="47" y="3451"/>
                  </a:lnTo>
                  <a:lnTo>
                    <a:pt x="43" y="3461"/>
                  </a:lnTo>
                  <a:lnTo>
                    <a:pt x="42" y="3471"/>
                  </a:lnTo>
                  <a:lnTo>
                    <a:pt x="43" y="3476"/>
                  </a:lnTo>
                  <a:lnTo>
                    <a:pt x="44" y="3482"/>
                  </a:lnTo>
                  <a:lnTo>
                    <a:pt x="45" y="3488"/>
                  </a:lnTo>
                  <a:lnTo>
                    <a:pt x="48" y="3492"/>
                  </a:lnTo>
                  <a:lnTo>
                    <a:pt x="53" y="3502"/>
                  </a:lnTo>
                  <a:lnTo>
                    <a:pt x="59" y="3513"/>
                  </a:lnTo>
                  <a:lnTo>
                    <a:pt x="44" y="3522"/>
                  </a:lnTo>
                  <a:lnTo>
                    <a:pt x="32" y="3529"/>
                  </a:lnTo>
                  <a:lnTo>
                    <a:pt x="24" y="3532"/>
                  </a:lnTo>
                  <a:lnTo>
                    <a:pt x="17" y="3533"/>
                  </a:lnTo>
                  <a:lnTo>
                    <a:pt x="9" y="3534"/>
                  </a:lnTo>
                  <a:lnTo>
                    <a:pt x="0" y="3535"/>
                  </a:lnTo>
                  <a:lnTo>
                    <a:pt x="0" y="3600"/>
                  </a:lnTo>
                  <a:lnTo>
                    <a:pt x="1" y="3606"/>
                  </a:lnTo>
                  <a:lnTo>
                    <a:pt x="2" y="3610"/>
                  </a:lnTo>
                  <a:lnTo>
                    <a:pt x="6" y="3615"/>
                  </a:lnTo>
                  <a:lnTo>
                    <a:pt x="8" y="3619"/>
                  </a:lnTo>
                  <a:lnTo>
                    <a:pt x="11" y="3624"/>
                  </a:lnTo>
                  <a:lnTo>
                    <a:pt x="14" y="3627"/>
                  </a:lnTo>
                  <a:lnTo>
                    <a:pt x="16" y="3633"/>
                  </a:lnTo>
                  <a:lnTo>
                    <a:pt x="17" y="3638"/>
                  </a:lnTo>
                  <a:lnTo>
                    <a:pt x="19" y="3666"/>
                  </a:lnTo>
                  <a:lnTo>
                    <a:pt x="22" y="3688"/>
                  </a:lnTo>
                  <a:lnTo>
                    <a:pt x="24" y="3700"/>
                  </a:lnTo>
                  <a:lnTo>
                    <a:pt x="27" y="3710"/>
                  </a:lnTo>
                  <a:lnTo>
                    <a:pt x="33" y="3721"/>
                  </a:lnTo>
                  <a:lnTo>
                    <a:pt x="39" y="3735"/>
                  </a:lnTo>
                  <a:lnTo>
                    <a:pt x="39" y="3735"/>
                  </a:lnTo>
                  <a:lnTo>
                    <a:pt x="73" y="3730"/>
                  </a:lnTo>
                  <a:lnTo>
                    <a:pt x="104" y="3726"/>
                  </a:lnTo>
                  <a:lnTo>
                    <a:pt x="119" y="3726"/>
                  </a:lnTo>
                  <a:lnTo>
                    <a:pt x="134" y="3728"/>
                  </a:lnTo>
                  <a:lnTo>
                    <a:pt x="141" y="3729"/>
                  </a:lnTo>
                  <a:lnTo>
                    <a:pt x="147" y="3732"/>
                  </a:lnTo>
                  <a:lnTo>
                    <a:pt x="154" y="3736"/>
                  </a:lnTo>
                  <a:lnTo>
                    <a:pt x="161" y="3740"/>
                  </a:lnTo>
                  <a:lnTo>
                    <a:pt x="165" y="3745"/>
                  </a:lnTo>
                  <a:lnTo>
                    <a:pt x="168" y="3748"/>
                  </a:lnTo>
                  <a:lnTo>
                    <a:pt x="170" y="3753"/>
                  </a:lnTo>
                  <a:lnTo>
                    <a:pt x="172" y="3759"/>
                  </a:lnTo>
                  <a:lnTo>
                    <a:pt x="175" y="3769"/>
                  </a:lnTo>
                  <a:lnTo>
                    <a:pt x="177" y="3779"/>
                  </a:lnTo>
                  <a:lnTo>
                    <a:pt x="181" y="3787"/>
                  </a:lnTo>
                  <a:lnTo>
                    <a:pt x="185" y="3794"/>
                  </a:lnTo>
                  <a:lnTo>
                    <a:pt x="190" y="3799"/>
                  </a:lnTo>
                  <a:lnTo>
                    <a:pt x="195" y="3805"/>
                  </a:lnTo>
                  <a:lnTo>
                    <a:pt x="201" y="3809"/>
                  </a:lnTo>
                  <a:lnTo>
                    <a:pt x="206" y="3815"/>
                  </a:lnTo>
                  <a:lnTo>
                    <a:pt x="212" y="3821"/>
                  </a:lnTo>
                  <a:lnTo>
                    <a:pt x="216" y="3828"/>
                  </a:lnTo>
                  <a:lnTo>
                    <a:pt x="227" y="3846"/>
                  </a:lnTo>
                  <a:lnTo>
                    <a:pt x="236" y="3864"/>
                  </a:lnTo>
                  <a:lnTo>
                    <a:pt x="246" y="3882"/>
                  </a:lnTo>
                  <a:lnTo>
                    <a:pt x="256" y="3898"/>
                  </a:lnTo>
                  <a:lnTo>
                    <a:pt x="263" y="3905"/>
                  </a:lnTo>
                  <a:lnTo>
                    <a:pt x="269" y="3911"/>
                  </a:lnTo>
                  <a:lnTo>
                    <a:pt x="275" y="3916"/>
                  </a:lnTo>
                  <a:lnTo>
                    <a:pt x="282" y="3922"/>
                  </a:lnTo>
                  <a:lnTo>
                    <a:pt x="290" y="3925"/>
                  </a:lnTo>
                  <a:lnTo>
                    <a:pt x="299" y="3928"/>
                  </a:lnTo>
                  <a:lnTo>
                    <a:pt x="308" y="3930"/>
                  </a:lnTo>
                  <a:lnTo>
                    <a:pt x="318" y="3931"/>
                  </a:lnTo>
                  <a:lnTo>
                    <a:pt x="331" y="3930"/>
                  </a:lnTo>
                  <a:lnTo>
                    <a:pt x="341" y="3926"/>
                  </a:lnTo>
                  <a:lnTo>
                    <a:pt x="350" y="3923"/>
                  </a:lnTo>
                  <a:lnTo>
                    <a:pt x="359" y="3917"/>
                  </a:lnTo>
                  <a:lnTo>
                    <a:pt x="368" y="3913"/>
                  </a:lnTo>
                  <a:lnTo>
                    <a:pt x="377" y="3908"/>
                  </a:lnTo>
                  <a:lnTo>
                    <a:pt x="387" y="3904"/>
                  </a:lnTo>
                  <a:lnTo>
                    <a:pt x="399" y="3901"/>
                  </a:lnTo>
                  <a:lnTo>
                    <a:pt x="429" y="3899"/>
                  </a:lnTo>
                  <a:lnTo>
                    <a:pt x="457" y="3899"/>
                  </a:lnTo>
                  <a:lnTo>
                    <a:pt x="483" y="3900"/>
                  </a:lnTo>
                  <a:lnTo>
                    <a:pt x="506" y="3901"/>
                  </a:lnTo>
                  <a:lnTo>
                    <a:pt x="531" y="3904"/>
                  </a:lnTo>
                  <a:lnTo>
                    <a:pt x="557" y="3906"/>
                  </a:lnTo>
                  <a:lnTo>
                    <a:pt x="585" y="3906"/>
                  </a:lnTo>
                  <a:lnTo>
                    <a:pt x="614" y="3905"/>
                  </a:lnTo>
                  <a:lnTo>
                    <a:pt x="625" y="3904"/>
                  </a:lnTo>
                  <a:lnTo>
                    <a:pt x="634" y="3900"/>
                  </a:lnTo>
                  <a:lnTo>
                    <a:pt x="642" y="3894"/>
                  </a:lnTo>
                  <a:lnTo>
                    <a:pt x="650" y="3890"/>
                  </a:lnTo>
                  <a:lnTo>
                    <a:pt x="657" y="3884"/>
                  </a:lnTo>
                  <a:lnTo>
                    <a:pt x="666" y="3880"/>
                  </a:lnTo>
                  <a:lnTo>
                    <a:pt x="675" y="3877"/>
                  </a:lnTo>
                  <a:lnTo>
                    <a:pt x="685" y="3876"/>
                  </a:lnTo>
                  <a:lnTo>
                    <a:pt x="690" y="3876"/>
                  </a:lnTo>
                  <a:lnTo>
                    <a:pt x="694" y="3877"/>
                  </a:lnTo>
                  <a:lnTo>
                    <a:pt x="698" y="3880"/>
                  </a:lnTo>
                  <a:lnTo>
                    <a:pt x="701" y="3882"/>
                  </a:lnTo>
                  <a:lnTo>
                    <a:pt x="708" y="3888"/>
                  </a:lnTo>
                  <a:lnTo>
                    <a:pt x="711" y="3897"/>
                  </a:lnTo>
                  <a:lnTo>
                    <a:pt x="715" y="3906"/>
                  </a:lnTo>
                  <a:lnTo>
                    <a:pt x="717" y="3916"/>
                  </a:lnTo>
                  <a:lnTo>
                    <a:pt x="719" y="3926"/>
                  </a:lnTo>
                  <a:lnTo>
                    <a:pt x="721" y="3937"/>
                  </a:lnTo>
                  <a:lnTo>
                    <a:pt x="723" y="3950"/>
                  </a:lnTo>
                  <a:lnTo>
                    <a:pt x="725" y="3962"/>
                  </a:lnTo>
                  <a:lnTo>
                    <a:pt x="728" y="3974"/>
                  </a:lnTo>
                  <a:lnTo>
                    <a:pt x="734" y="3984"/>
                  </a:lnTo>
                  <a:lnTo>
                    <a:pt x="740" y="3994"/>
                  </a:lnTo>
                  <a:lnTo>
                    <a:pt x="747" y="4003"/>
                  </a:lnTo>
                  <a:lnTo>
                    <a:pt x="756" y="4012"/>
                  </a:lnTo>
                  <a:lnTo>
                    <a:pt x="766" y="4020"/>
                  </a:lnTo>
                  <a:lnTo>
                    <a:pt x="773" y="4013"/>
                  </a:lnTo>
                  <a:lnTo>
                    <a:pt x="778" y="4005"/>
                  </a:lnTo>
                  <a:lnTo>
                    <a:pt x="783" y="3998"/>
                  </a:lnTo>
                  <a:lnTo>
                    <a:pt x="786" y="3990"/>
                  </a:lnTo>
                  <a:lnTo>
                    <a:pt x="793" y="3973"/>
                  </a:lnTo>
                  <a:lnTo>
                    <a:pt x="798" y="3957"/>
                  </a:lnTo>
                  <a:lnTo>
                    <a:pt x="802" y="3940"/>
                  </a:lnTo>
                  <a:lnTo>
                    <a:pt x="809" y="3923"/>
                  </a:lnTo>
                  <a:lnTo>
                    <a:pt x="812" y="3915"/>
                  </a:lnTo>
                  <a:lnTo>
                    <a:pt x="817" y="3907"/>
                  </a:lnTo>
                  <a:lnTo>
                    <a:pt x="822" y="3899"/>
                  </a:lnTo>
                  <a:lnTo>
                    <a:pt x="829" y="3892"/>
                  </a:lnTo>
                  <a:lnTo>
                    <a:pt x="850" y="3909"/>
                  </a:lnTo>
                  <a:lnTo>
                    <a:pt x="869" y="3925"/>
                  </a:lnTo>
                  <a:lnTo>
                    <a:pt x="878" y="3931"/>
                  </a:lnTo>
                  <a:lnTo>
                    <a:pt x="889" y="3935"/>
                  </a:lnTo>
                  <a:lnTo>
                    <a:pt x="895" y="3937"/>
                  </a:lnTo>
                  <a:lnTo>
                    <a:pt x="901" y="3939"/>
                  </a:lnTo>
                  <a:lnTo>
                    <a:pt x="907" y="3940"/>
                  </a:lnTo>
                  <a:lnTo>
                    <a:pt x="914" y="3940"/>
                  </a:lnTo>
                  <a:lnTo>
                    <a:pt x="943" y="3940"/>
                  </a:lnTo>
                  <a:lnTo>
                    <a:pt x="970" y="3940"/>
                  </a:lnTo>
                  <a:lnTo>
                    <a:pt x="994" y="3941"/>
                  </a:lnTo>
                  <a:lnTo>
                    <a:pt x="1017" y="3941"/>
                  </a:lnTo>
                  <a:lnTo>
                    <a:pt x="1041" y="3941"/>
                  </a:lnTo>
                  <a:lnTo>
                    <a:pt x="1066" y="3941"/>
                  </a:lnTo>
                  <a:lnTo>
                    <a:pt x="1092" y="3941"/>
                  </a:lnTo>
                  <a:lnTo>
                    <a:pt x="1122" y="3941"/>
                  </a:lnTo>
                  <a:lnTo>
                    <a:pt x="1127" y="3940"/>
                  </a:lnTo>
                  <a:lnTo>
                    <a:pt x="1133" y="3937"/>
                  </a:lnTo>
                  <a:lnTo>
                    <a:pt x="1136" y="3934"/>
                  </a:lnTo>
                  <a:lnTo>
                    <a:pt x="1141" y="3931"/>
                  </a:lnTo>
                  <a:lnTo>
                    <a:pt x="1146" y="3919"/>
                  </a:lnTo>
                  <a:lnTo>
                    <a:pt x="1151" y="3908"/>
                  </a:lnTo>
                  <a:lnTo>
                    <a:pt x="1157" y="3896"/>
                  </a:lnTo>
                  <a:lnTo>
                    <a:pt x="1161" y="3883"/>
                  </a:lnTo>
                  <a:lnTo>
                    <a:pt x="1165" y="3872"/>
                  </a:lnTo>
                  <a:lnTo>
                    <a:pt x="1167" y="3860"/>
                  </a:lnTo>
                  <a:lnTo>
                    <a:pt x="1169" y="3849"/>
                  </a:lnTo>
                  <a:lnTo>
                    <a:pt x="1170" y="3838"/>
                  </a:lnTo>
                  <a:lnTo>
                    <a:pt x="1170" y="3824"/>
                  </a:lnTo>
                  <a:lnTo>
                    <a:pt x="1170" y="3811"/>
                  </a:lnTo>
                  <a:lnTo>
                    <a:pt x="1170" y="3753"/>
                  </a:lnTo>
                  <a:lnTo>
                    <a:pt x="1171" y="3742"/>
                  </a:lnTo>
                  <a:lnTo>
                    <a:pt x="1174" y="3730"/>
                  </a:lnTo>
                  <a:lnTo>
                    <a:pt x="1178" y="3719"/>
                  </a:lnTo>
                  <a:lnTo>
                    <a:pt x="1184" y="3710"/>
                  </a:lnTo>
                  <a:lnTo>
                    <a:pt x="1187" y="3705"/>
                  </a:lnTo>
                  <a:lnTo>
                    <a:pt x="1191" y="3701"/>
                  </a:lnTo>
                  <a:lnTo>
                    <a:pt x="1195" y="3697"/>
                  </a:lnTo>
                  <a:lnTo>
                    <a:pt x="1200" y="3695"/>
                  </a:lnTo>
                  <a:lnTo>
                    <a:pt x="1204" y="3693"/>
                  </a:lnTo>
                  <a:lnTo>
                    <a:pt x="1209" y="3691"/>
                  </a:lnTo>
                  <a:lnTo>
                    <a:pt x="1214" y="3689"/>
                  </a:lnTo>
                  <a:lnTo>
                    <a:pt x="1220" y="3689"/>
                  </a:lnTo>
                  <a:lnTo>
                    <a:pt x="1226" y="3689"/>
                  </a:lnTo>
                  <a:lnTo>
                    <a:pt x="1231" y="3691"/>
                  </a:lnTo>
                  <a:lnTo>
                    <a:pt x="1236" y="3693"/>
                  </a:lnTo>
                  <a:lnTo>
                    <a:pt x="1240" y="3694"/>
                  </a:lnTo>
                  <a:lnTo>
                    <a:pt x="1248" y="3700"/>
                  </a:lnTo>
                  <a:lnTo>
                    <a:pt x="1256" y="3706"/>
                  </a:lnTo>
                  <a:lnTo>
                    <a:pt x="1263" y="3714"/>
                  </a:lnTo>
                  <a:lnTo>
                    <a:pt x="1271" y="3721"/>
                  </a:lnTo>
                  <a:lnTo>
                    <a:pt x="1279" y="3728"/>
                  </a:lnTo>
                  <a:lnTo>
                    <a:pt x="1289" y="3735"/>
                  </a:lnTo>
                  <a:lnTo>
                    <a:pt x="1307" y="3744"/>
                  </a:lnTo>
                  <a:lnTo>
                    <a:pt x="1323" y="3752"/>
                  </a:lnTo>
                  <a:lnTo>
                    <a:pt x="1340" y="3756"/>
                  </a:lnTo>
                  <a:lnTo>
                    <a:pt x="1356" y="3761"/>
                  </a:lnTo>
                  <a:lnTo>
                    <a:pt x="1390" y="3768"/>
                  </a:lnTo>
                  <a:lnTo>
                    <a:pt x="1427" y="3777"/>
                  </a:lnTo>
                  <a:lnTo>
                    <a:pt x="1441" y="3780"/>
                  </a:lnTo>
                  <a:lnTo>
                    <a:pt x="1452" y="3785"/>
                  </a:lnTo>
                  <a:lnTo>
                    <a:pt x="1464" y="3789"/>
                  </a:lnTo>
                  <a:lnTo>
                    <a:pt x="1474" y="3794"/>
                  </a:lnTo>
                  <a:lnTo>
                    <a:pt x="1485" y="3798"/>
                  </a:lnTo>
                  <a:lnTo>
                    <a:pt x="1495" y="3802"/>
                  </a:lnTo>
                  <a:lnTo>
                    <a:pt x="1508" y="3804"/>
                  </a:lnTo>
                  <a:lnTo>
                    <a:pt x="1521" y="3805"/>
                  </a:lnTo>
                  <a:lnTo>
                    <a:pt x="1587" y="3805"/>
                  </a:lnTo>
                  <a:lnTo>
                    <a:pt x="1595" y="3805"/>
                  </a:lnTo>
                  <a:lnTo>
                    <a:pt x="1602" y="3806"/>
                  </a:lnTo>
                  <a:lnTo>
                    <a:pt x="1609" y="3808"/>
                  </a:lnTo>
                  <a:lnTo>
                    <a:pt x="1614" y="3809"/>
                  </a:lnTo>
                  <a:lnTo>
                    <a:pt x="1627" y="3815"/>
                  </a:lnTo>
                  <a:lnTo>
                    <a:pt x="1637" y="3822"/>
                  </a:lnTo>
                  <a:lnTo>
                    <a:pt x="1647" y="3831"/>
                  </a:lnTo>
                  <a:lnTo>
                    <a:pt x="1656" y="3840"/>
                  </a:lnTo>
                  <a:lnTo>
                    <a:pt x="1665" y="3849"/>
                  </a:lnTo>
                  <a:lnTo>
                    <a:pt x="1674" y="3859"/>
                  </a:lnTo>
                  <a:lnTo>
                    <a:pt x="1682" y="3870"/>
                  </a:lnTo>
                  <a:lnTo>
                    <a:pt x="1691" y="3880"/>
                  </a:lnTo>
                  <a:lnTo>
                    <a:pt x="1701" y="3889"/>
                  </a:lnTo>
                  <a:lnTo>
                    <a:pt x="1711" y="3898"/>
                  </a:lnTo>
                  <a:lnTo>
                    <a:pt x="1722" y="3905"/>
                  </a:lnTo>
                  <a:lnTo>
                    <a:pt x="1733" y="3909"/>
                  </a:lnTo>
                  <a:lnTo>
                    <a:pt x="1740" y="3911"/>
                  </a:lnTo>
                  <a:lnTo>
                    <a:pt x="1746" y="3914"/>
                  </a:lnTo>
                  <a:lnTo>
                    <a:pt x="1752" y="3914"/>
                  </a:lnTo>
                  <a:lnTo>
                    <a:pt x="1760" y="3915"/>
                  </a:lnTo>
                  <a:lnTo>
                    <a:pt x="1783" y="3914"/>
                  </a:lnTo>
                  <a:lnTo>
                    <a:pt x="1803" y="3911"/>
                  </a:lnTo>
                  <a:lnTo>
                    <a:pt x="1824" y="3908"/>
                  </a:lnTo>
                  <a:lnTo>
                    <a:pt x="1842" y="3905"/>
                  </a:lnTo>
                  <a:lnTo>
                    <a:pt x="1861" y="3901"/>
                  </a:lnTo>
                  <a:lnTo>
                    <a:pt x="1880" y="3898"/>
                  </a:lnTo>
                  <a:lnTo>
                    <a:pt x="1901" y="3896"/>
                  </a:lnTo>
                  <a:lnTo>
                    <a:pt x="1925" y="3896"/>
                  </a:lnTo>
                  <a:lnTo>
                    <a:pt x="1947" y="3894"/>
                  </a:lnTo>
                  <a:lnTo>
                    <a:pt x="1968" y="3892"/>
                  </a:lnTo>
                  <a:lnTo>
                    <a:pt x="1978" y="3893"/>
                  </a:lnTo>
                  <a:lnTo>
                    <a:pt x="1987" y="3896"/>
                  </a:lnTo>
                  <a:lnTo>
                    <a:pt x="1996" y="3899"/>
                  </a:lnTo>
                  <a:lnTo>
                    <a:pt x="2006" y="3905"/>
                  </a:lnTo>
                  <a:lnTo>
                    <a:pt x="2012" y="3910"/>
                  </a:lnTo>
                  <a:lnTo>
                    <a:pt x="2018" y="3915"/>
                  </a:lnTo>
                  <a:lnTo>
                    <a:pt x="2022" y="3922"/>
                  </a:lnTo>
                  <a:lnTo>
                    <a:pt x="2025" y="3927"/>
                  </a:lnTo>
                  <a:lnTo>
                    <a:pt x="2030" y="3940"/>
                  </a:lnTo>
                  <a:lnTo>
                    <a:pt x="2033" y="3953"/>
                  </a:lnTo>
                  <a:lnTo>
                    <a:pt x="2038" y="3983"/>
                  </a:lnTo>
                  <a:lnTo>
                    <a:pt x="2045" y="4015"/>
                  </a:lnTo>
                  <a:lnTo>
                    <a:pt x="2048" y="4022"/>
                  </a:lnTo>
                  <a:lnTo>
                    <a:pt x="2051" y="4030"/>
                  </a:lnTo>
                  <a:lnTo>
                    <a:pt x="2056" y="4038"/>
                  </a:lnTo>
                  <a:lnTo>
                    <a:pt x="2061" y="4046"/>
                  </a:lnTo>
                  <a:lnTo>
                    <a:pt x="2071" y="4060"/>
                  </a:lnTo>
                  <a:lnTo>
                    <a:pt x="2083" y="4072"/>
                  </a:lnTo>
                  <a:lnTo>
                    <a:pt x="2098" y="4085"/>
                  </a:lnTo>
                  <a:lnTo>
                    <a:pt x="2113" y="4095"/>
                  </a:lnTo>
                  <a:lnTo>
                    <a:pt x="2129" y="4103"/>
                  </a:lnTo>
                  <a:lnTo>
                    <a:pt x="2144" y="4111"/>
                  </a:lnTo>
                  <a:lnTo>
                    <a:pt x="2144" y="4111"/>
                  </a:lnTo>
                  <a:lnTo>
                    <a:pt x="2149" y="4109"/>
                  </a:lnTo>
                  <a:lnTo>
                    <a:pt x="2153" y="4105"/>
                  </a:lnTo>
                  <a:lnTo>
                    <a:pt x="2157" y="4103"/>
                  </a:lnTo>
                  <a:lnTo>
                    <a:pt x="2160" y="4098"/>
                  </a:lnTo>
                  <a:lnTo>
                    <a:pt x="2166" y="4092"/>
                  </a:lnTo>
                  <a:lnTo>
                    <a:pt x="2170" y="4082"/>
                  </a:lnTo>
                  <a:lnTo>
                    <a:pt x="2176" y="4075"/>
                  </a:lnTo>
                  <a:lnTo>
                    <a:pt x="2182" y="4069"/>
                  </a:lnTo>
                  <a:lnTo>
                    <a:pt x="2185" y="4066"/>
                  </a:lnTo>
                  <a:lnTo>
                    <a:pt x="2190" y="4064"/>
                  </a:lnTo>
                  <a:lnTo>
                    <a:pt x="2194" y="4063"/>
                  </a:lnTo>
                  <a:lnTo>
                    <a:pt x="2199" y="4062"/>
                  </a:lnTo>
                  <a:lnTo>
                    <a:pt x="2212" y="4062"/>
                  </a:lnTo>
                  <a:lnTo>
                    <a:pt x="2224" y="4063"/>
                  </a:lnTo>
                  <a:lnTo>
                    <a:pt x="2235" y="4064"/>
                  </a:lnTo>
                  <a:lnTo>
                    <a:pt x="2246" y="4067"/>
                  </a:lnTo>
                  <a:lnTo>
                    <a:pt x="2268" y="4071"/>
                  </a:lnTo>
                  <a:lnTo>
                    <a:pt x="2287" y="4077"/>
                  </a:lnTo>
                  <a:lnTo>
                    <a:pt x="2307" y="4084"/>
                  </a:lnTo>
                  <a:lnTo>
                    <a:pt x="2329" y="4090"/>
                  </a:lnTo>
                  <a:lnTo>
                    <a:pt x="2351" y="4096"/>
                  </a:lnTo>
                  <a:lnTo>
                    <a:pt x="2375" y="4101"/>
                  </a:lnTo>
                  <a:lnTo>
                    <a:pt x="2388" y="4102"/>
                  </a:lnTo>
                  <a:lnTo>
                    <a:pt x="2400" y="4102"/>
                  </a:lnTo>
                  <a:lnTo>
                    <a:pt x="2411" y="4099"/>
                  </a:lnTo>
                  <a:lnTo>
                    <a:pt x="2422" y="4098"/>
                  </a:lnTo>
                  <a:lnTo>
                    <a:pt x="2432" y="4096"/>
                  </a:lnTo>
                  <a:lnTo>
                    <a:pt x="2443" y="4096"/>
                  </a:lnTo>
                  <a:lnTo>
                    <a:pt x="2454" y="4097"/>
                  </a:lnTo>
                  <a:lnTo>
                    <a:pt x="2466" y="4101"/>
                  </a:lnTo>
                  <a:lnTo>
                    <a:pt x="2475" y="4106"/>
                  </a:lnTo>
                  <a:lnTo>
                    <a:pt x="2482" y="4112"/>
                  </a:lnTo>
                  <a:lnTo>
                    <a:pt x="2488" y="4120"/>
                  </a:lnTo>
                  <a:lnTo>
                    <a:pt x="2492" y="4128"/>
                  </a:lnTo>
                  <a:lnTo>
                    <a:pt x="2494" y="4137"/>
                  </a:lnTo>
                  <a:lnTo>
                    <a:pt x="2497" y="4147"/>
                  </a:lnTo>
                  <a:lnTo>
                    <a:pt x="2498" y="4157"/>
                  </a:lnTo>
                  <a:lnTo>
                    <a:pt x="2498" y="4169"/>
                  </a:lnTo>
                  <a:lnTo>
                    <a:pt x="2498" y="4182"/>
                  </a:lnTo>
                  <a:lnTo>
                    <a:pt x="2497" y="4194"/>
                  </a:lnTo>
                  <a:lnTo>
                    <a:pt x="2494" y="4206"/>
                  </a:lnTo>
                  <a:lnTo>
                    <a:pt x="2492" y="4216"/>
                  </a:lnTo>
                  <a:lnTo>
                    <a:pt x="2486" y="4239"/>
                  </a:lnTo>
                  <a:lnTo>
                    <a:pt x="2482" y="4265"/>
                  </a:lnTo>
                  <a:lnTo>
                    <a:pt x="2482" y="4265"/>
                  </a:lnTo>
                  <a:lnTo>
                    <a:pt x="2516" y="4271"/>
                  </a:lnTo>
                  <a:lnTo>
                    <a:pt x="2549" y="4273"/>
                  </a:lnTo>
                  <a:lnTo>
                    <a:pt x="2563" y="4276"/>
                  </a:lnTo>
                  <a:lnTo>
                    <a:pt x="2577" y="4281"/>
                  </a:lnTo>
                  <a:lnTo>
                    <a:pt x="2584" y="4284"/>
                  </a:lnTo>
                  <a:lnTo>
                    <a:pt x="2591" y="4289"/>
                  </a:lnTo>
                  <a:lnTo>
                    <a:pt x="2597" y="4294"/>
                  </a:lnTo>
                  <a:lnTo>
                    <a:pt x="2604" y="4300"/>
                  </a:lnTo>
                  <a:lnTo>
                    <a:pt x="2614" y="4310"/>
                  </a:lnTo>
                  <a:lnTo>
                    <a:pt x="2624" y="4318"/>
                  </a:lnTo>
                  <a:lnTo>
                    <a:pt x="2629" y="4323"/>
                  </a:lnTo>
                  <a:lnTo>
                    <a:pt x="2633" y="4327"/>
                  </a:lnTo>
                  <a:lnTo>
                    <a:pt x="2636" y="4333"/>
                  </a:lnTo>
                  <a:lnTo>
                    <a:pt x="2639" y="4339"/>
                  </a:lnTo>
                  <a:lnTo>
                    <a:pt x="2646" y="4363"/>
                  </a:lnTo>
                  <a:lnTo>
                    <a:pt x="2654" y="4387"/>
                  </a:lnTo>
                  <a:lnTo>
                    <a:pt x="2658" y="4393"/>
                  </a:lnTo>
                  <a:lnTo>
                    <a:pt x="2660" y="4397"/>
                  </a:lnTo>
                  <a:lnTo>
                    <a:pt x="2663" y="4402"/>
                  </a:lnTo>
                  <a:lnTo>
                    <a:pt x="2667" y="4405"/>
                  </a:lnTo>
                  <a:lnTo>
                    <a:pt x="2671" y="4409"/>
                  </a:lnTo>
                  <a:lnTo>
                    <a:pt x="2676" y="4411"/>
                  </a:lnTo>
                  <a:lnTo>
                    <a:pt x="2681" y="4412"/>
                  </a:lnTo>
                  <a:lnTo>
                    <a:pt x="2687" y="4412"/>
                  </a:lnTo>
                  <a:lnTo>
                    <a:pt x="2688" y="4429"/>
                  </a:lnTo>
                  <a:lnTo>
                    <a:pt x="2691" y="4445"/>
                  </a:lnTo>
                  <a:lnTo>
                    <a:pt x="2695" y="4460"/>
                  </a:lnTo>
                  <a:lnTo>
                    <a:pt x="2702" y="4474"/>
                  </a:lnTo>
                  <a:lnTo>
                    <a:pt x="2708" y="4488"/>
                  </a:lnTo>
                  <a:lnTo>
                    <a:pt x="2718" y="4501"/>
                  </a:lnTo>
                  <a:lnTo>
                    <a:pt x="2728" y="4513"/>
                  </a:lnTo>
                  <a:lnTo>
                    <a:pt x="2738" y="4523"/>
                  </a:lnTo>
                  <a:lnTo>
                    <a:pt x="2750" y="4533"/>
                  </a:lnTo>
                  <a:lnTo>
                    <a:pt x="2764" y="4541"/>
                  </a:lnTo>
                  <a:lnTo>
                    <a:pt x="2778" y="4549"/>
                  </a:lnTo>
                  <a:lnTo>
                    <a:pt x="2792" y="4555"/>
                  </a:lnTo>
                  <a:lnTo>
                    <a:pt x="2807" y="4561"/>
                  </a:lnTo>
                  <a:lnTo>
                    <a:pt x="2823" y="4564"/>
                  </a:lnTo>
                  <a:lnTo>
                    <a:pt x="2840" y="4566"/>
                  </a:lnTo>
                  <a:lnTo>
                    <a:pt x="2856" y="4567"/>
                  </a:lnTo>
                  <a:lnTo>
                    <a:pt x="2866" y="4566"/>
                  </a:lnTo>
                  <a:lnTo>
                    <a:pt x="2875" y="4565"/>
                  </a:lnTo>
                  <a:lnTo>
                    <a:pt x="2883" y="4564"/>
                  </a:lnTo>
                  <a:lnTo>
                    <a:pt x="2891" y="4561"/>
                  </a:lnTo>
                  <a:lnTo>
                    <a:pt x="2906" y="4554"/>
                  </a:lnTo>
                  <a:lnTo>
                    <a:pt x="2920" y="4546"/>
                  </a:lnTo>
                  <a:lnTo>
                    <a:pt x="2946" y="4525"/>
                  </a:lnTo>
                  <a:lnTo>
                    <a:pt x="2977" y="4503"/>
                  </a:lnTo>
                  <a:lnTo>
                    <a:pt x="2995" y="4491"/>
                  </a:lnTo>
                  <a:lnTo>
                    <a:pt x="3012" y="4484"/>
                  </a:lnTo>
                  <a:lnTo>
                    <a:pt x="3030" y="4478"/>
                  </a:lnTo>
                  <a:lnTo>
                    <a:pt x="3047" y="4473"/>
                  </a:lnTo>
                  <a:lnTo>
                    <a:pt x="3065" y="4470"/>
                  </a:lnTo>
                  <a:lnTo>
                    <a:pt x="3085" y="4469"/>
                  </a:lnTo>
                  <a:lnTo>
                    <a:pt x="3105" y="4468"/>
                  </a:lnTo>
                  <a:lnTo>
                    <a:pt x="3126" y="4468"/>
                  </a:lnTo>
                  <a:lnTo>
                    <a:pt x="3139" y="4468"/>
                  </a:lnTo>
                  <a:lnTo>
                    <a:pt x="3151" y="4469"/>
                  </a:lnTo>
                  <a:lnTo>
                    <a:pt x="3164" y="4470"/>
                  </a:lnTo>
                  <a:lnTo>
                    <a:pt x="3175" y="4472"/>
                  </a:lnTo>
                  <a:lnTo>
                    <a:pt x="3197" y="4478"/>
                  </a:lnTo>
                  <a:lnTo>
                    <a:pt x="3218" y="4486"/>
                  </a:lnTo>
                  <a:lnTo>
                    <a:pt x="3237" y="4495"/>
                  </a:lnTo>
                  <a:lnTo>
                    <a:pt x="3257" y="4505"/>
                  </a:lnTo>
                  <a:lnTo>
                    <a:pt x="3276" y="4515"/>
                  </a:lnTo>
                  <a:lnTo>
                    <a:pt x="3294" y="4527"/>
                  </a:lnTo>
                  <a:lnTo>
                    <a:pt x="3312" y="4538"/>
                  </a:lnTo>
                  <a:lnTo>
                    <a:pt x="3332" y="4548"/>
                  </a:lnTo>
                  <a:lnTo>
                    <a:pt x="3351" y="4558"/>
                  </a:lnTo>
                  <a:lnTo>
                    <a:pt x="3370" y="4567"/>
                  </a:lnTo>
                  <a:lnTo>
                    <a:pt x="3392" y="4575"/>
                  </a:lnTo>
                  <a:lnTo>
                    <a:pt x="3413" y="4581"/>
                  </a:lnTo>
                  <a:lnTo>
                    <a:pt x="3426" y="4583"/>
                  </a:lnTo>
                  <a:lnTo>
                    <a:pt x="3437" y="4584"/>
                  </a:lnTo>
                  <a:lnTo>
                    <a:pt x="3449" y="4585"/>
                  </a:lnTo>
                  <a:lnTo>
                    <a:pt x="3462" y="4587"/>
                  </a:lnTo>
                  <a:lnTo>
                    <a:pt x="3469" y="4585"/>
                  </a:lnTo>
                  <a:lnTo>
                    <a:pt x="3474" y="4584"/>
                  </a:lnTo>
                  <a:lnTo>
                    <a:pt x="3479" y="4583"/>
                  </a:lnTo>
                  <a:lnTo>
                    <a:pt x="3483" y="4580"/>
                  </a:lnTo>
                  <a:lnTo>
                    <a:pt x="3492" y="4574"/>
                  </a:lnTo>
                  <a:lnTo>
                    <a:pt x="3500" y="4567"/>
                  </a:lnTo>
                  <a:lnTo>
                    <a:pt x="3509" y="4559"/>
                  </a:lnTo>
                  <a:lnTo>
                    <a:pt x="3517" y="4554"/>
                  </a:lnTo>
                  <a:lnTo>
                    <a:pt x="3523" y="4552"/>
                  </a:lnTo>
                  <a:lnTo>
                    <a:pt x="3527" y="4549"/>
                  </a:lnTo>
                  <a:lnTo>
                    <a:pt x="3533" y="4548"/>
                  </a:lnTo>
                  <a:lnTo>
                    <a:pt x="3539" y="4548"/>
                  </a:lnTo>
                  <a:lnTo>
                    <a:pt x="3546" y="4548"/>
                  </a:lnTo>
                  <a:lnTo>
                    <a:pt x="3550" y="4549"/>
                  </a:lnTo>
                  <a:lnTo>
                    <a:pt x="3555" y="4552"/>
                  </a:lnTo>
                  <a:lnTo>
                    <a:pt x="3559" y="4555"/>
                  </a:lnTo>
                  <a:lnTo>
                    <a:pt x="3567" y="4562"/>
                  </a:lnTo>
                  <a:lnTo>
                    <a:pt x="3574" y="4571"/>
                  </a:lnTo>
                  <a:lnTo>
                    <a:pt x="3580" y="4581"/>
                  </a:lnTo>
                  <a:lnTo>
                    <a:pt x="3588" y="4589"/>
                  </a:lnTo>
                  <a:lnTo>
                    <a:pt x="3591" y="4593"/>
                  </a:lnTo>
                  <a:lnTo>
                    <a:pt x="3595" y="4597"/>
                  </a:lnTo>
                  <a:lnTo>
                    <a:pt x="3601" y="4600"/>
                  </a:lnTo>
                  <a:lnTo>
                    <a:pt x="3607" y="4602"/>
                  </a:lnTo>
                  <a:lnTo>
                    <a:pt x="3610" y="4592"/>
                  </a:lnTo>
                  <a:lnTo>
                    <a:pt x="3612" y="4582"/>
                  </a:lnTo>
                  <a:lnTo>
                    <a:pt x="3614" y="4573"/>
                  </a:lnTo>
                  <a:lnTo>
                    <a:pt x="3614" y="4564"/>
                  </a:lnTo>
                  <a:lnTo>
                    <a:pt x="3615" y="4554"/>
                  </a:lnTo>
                  <a:lnTo>
                    <a:pt x="3616" y="4545"/>
                  </a:lnTo>
                  <a:lnTo>
                    <a:pt x="3618" y="4536"/>
                  </a:lnTo>
                  <a:lnTo>
                    <a:pt x="3623" y="4525"/>
                  </a:lnTo>
                  <a:lnTo>
                    <a:pt x="3629" y="4515"/>
                  </a:lnTo>
                  <a:lnTo>
                    <a:pt x="3636" y="4507"/>
                  </a:lnTo>
                  <a:lnTo>
                    <a:pt x="3645" y="4501"/>
                  </a:lnTo>
                  <a:lnTo>
                    <a:pt x="3654" y="4496"/>
                  </a:lnTo>
                  <a:lnTo>
                    <a:pt x="3676" y="4489"/>
                  </a:lnTo>
                  <a:lnTo>
                    <a:pt x="3700" y="4484"/>
                  </a:lnTo>
                  <a:lnTo>
                    <a:pt x="3719" y="4478"/>
                  </a:lnTo>
                  <a:lnTo>
                    <a:pt x="3736" y="4470"/>
                  </a:lnTo>
                  <a:lnTo>
                    <a:pt x="3752" y="4463"/>
                  </a:lnTo>
                  <a:lnTo>
                    <a:pt x="3771" y="4454"/>
                  </a:lnTo>
                  <a:lnTo>
                    <a:pt x="3799" y="4440"/>
                  </a:lnTo>
                  <a:lnTo>
                    <a:pt x="3827" y="4425"/>
                  </a:lnTo>
                  <a:lnTo>
                    <a:pt x="3850" y="4410"/>
                  </a:lnTo>
                  <a:lnTo>
                    <a:pt x="3874" y="4396"/>
                  </a:lnTo>
                  <a:lnTo>
                    <a:pt x="3885" y="4390"/>
                  </a:lnTo>
                  <a:lnTo>
                    <a:pt x="3898" y="4384"/>
                  </a:lnTo>
                  <a:lnTo>
                    <a:pt x="3910" y="4378"/>
                  </a:lnTo>
                  <a:lnTo>
                    <a:pt x="3923" y="4374"/>
                  </a:lnTo>
                  <a:lnTo>
                    <a:pt x="3936" y="4369"/>
                  </a:lnTo>
                  <a:lnTo>
                    <a:pt x="3951" y="4367"/>
                  </a:lnTo>
                  <a:lnTo>
                    <a:pt x="3967" y="4365"/>
                  </a:lnTo>
                  <a:lnTo>
                    <a:pt x="3983" y="4365"/>
                  </a:lnTo>
                  <a:lnTo>
                    <a:pt x="3987" y="4366"/>
                  </a:lnTo>
                  <a:lnTo>
                    <a:pt x="3992" y="4367"/>
                  </a:lnTo>
                  <a:lnTo>
                    <a:pt x="3995" y="4370"/>
                  </a:lnTo>
                  <a:lnTo>
                    <a:pt x="3998" y="4374"/>
                  </a:lnTo>
                  <a:lnTo>
                    <a:pt x="4003" y="4380"/>
                  </a:lnTo>
                  <a:lnTo>
                    <a:pt x="4011" y="4387"/>
                  </a:lnTo>
                  <a:lnTo>
                    <a:pt x="4026" y="4394"/>
                  </a:lnTo>
                  <a:lnTo>
                    <a:pt x="4038" y="4401"/>
                  </a:lnTo>
                  <a:lnTo>
                    <a:pt x="4050" y="4408"/>
                  </a:lnTo>
                  <a:lnTo>
                    <a:pt x="4063" y="4416"/>
                  </a:lnTo>
                  <a:lnTo>
                    <a:pt x="4087" y="4430"/>
                  </a:lnTo>
                  <a:lnTo>
                    <a:pt x="4111" y="4442"/>
                  </a:lnTo>
                  <a:lnTo>
                    <a:pt x="4132" y="4451"/>
                  </a:lnTo>
                  <a:lnTo>
                    <a:pt x="4155" y="4459"/>
                  </a:lnTo>
                  <a:lnTo>
                    <a:pt x="4178" y="4465"/>
                  </a:lnTo>
                  <a:lnTo>
                    <a:pt x="4201" y="4472"/>
                  </a:lnTo>
                  <a:lnTo>
                    <a:pt x="4226" y="4478"/>
                  </a:lnTo>
                  <a:lnTo>
                    <a:pt x="4254" y="4485"/>
                  </a:lnTo>
                  <a:lnTo>
                    <a:pt x="4254" y="4485"/>
                  </a:lnTo>
                  <a:lnTo>
                    <a:pt x="4254" y="4481"/>
                  </a:lnTo>
                  <a:lnTo>
                    <a:pt x="4252" y="4478"/>
                  </a:lnTo>
                  <a:lnTo>
                    <a:pt x="4257" y="4467"/>
                  </a:lnTo>
                  <a:lnTo>
                    <a:pt x="4260" y="4454"/>
                  </a:lnTo>
                  <a:lnTo>
                    <a:pt x="4260" y="4444"/>
                  </a:lnTo>
                  <a:lnTo>
                    <a:pt x="4258" y="4434"/>
                  </a:lnTo>
                  <a:lnTo>
                    <a:pt x="4255" y="4426"/>
                  </a:lnTo>
                  <a:lnTo>
                    <a:pt x="4250" y="4418"/>
                  </a:lnTo>
                  <a:lnTo>
                    <a:pt x="4244" y="4410"/>
                  </a:lnTo>
                  <a:lnTo>
                    <a:pt x="4238" y="4402"/>
                  </a:lnTo>
                  <a:lnTo>
                    <a:pt x="4231" y="4395"/>
                  </a:lnTo>
                  <a:lnTo>
                    <a:pt x="4222" y="4388"/>
                  </a:lnTo>
                  <a:lnTo>
                    <a:pt x="4212" y="4382"/>
                  </a:lnTo>
                  <a:lnTo>
                    <a:pt x="4200" y="4376"/>
                  </a:lnTo>
                  <a:lnTo>
                    <a:pt x="4196" y="4373"/>
                  </a:lnTo>
                  <a:lnTo>
                    <a:pt x="4191" y="4369"/>
                  </a:lnTo>
                  <a:lnTo>
                    <a:pt x="4189" y="4363"/>
                  </a:lnTo>
                  <a:lnTo>
                    <a:pt x="4188" y="4358"/>
                  </a:lnTo>
                  <a:lnTo>
                    <a:pt x="4189" y="4349"/>
                  </a:lnTo>
                  <a:lnTo>
                    <a:pt x="4190" y="4340"/>
                  </a:lnTo>
                  <a:lnTo>
                    <a:pt x="4192" y="4332"/>
                  </a:lnTo>
                  <a:lnTo>
                    <a:pt x="4194" y="4324"/>
                  </a:lnTo>
                  <a:lnTo>
                    <a:pt x="4196" y="4317"/>
                  </a:lnTo>
                  <a:lnTo>
                    <a:pt x="4198" y="4309"/>
                  </a:lnTo>
                  <a:lnTo>
                    <a:pt x="4199" y="4300"/>
                  </a:lnTo>
                  <a:lnTo>
                    <a:pt x="4199" y="4291"/>
                  </a:lnTo>
                  <a:lnTo>
                    <a:pt x="4199" y="4285"/>
                  </a:lnTo>
                  <a:lnTo>
                    <a:pt x="4197" y="4280"/>
                  </a:lnTo>
                  <a:lnTo>
                    <a:pt x="4195" y="4276"/>
                  </a:lnTo>
                  <a:lnTo>
                    <a:pt x="4191" y="4272"/>
                  </a:lnTo>
                  <a:lnTo>
                    <a:pt x="4182" y="4265"/>
                  </a:lnTo>
                  <a:lnTo>
                    <a:pt x="4172" y="4260"/>
                  </a:lnTo>
                  <a:lnTo>
                    <a:pt x="4156" y="4252"/>
                  </a:lnTo>
                  <a:lnTo>
                    <a:pt x="4141" y="4247"/>
                  </a:lnTo>
                  <a:lnTo>
                    <a:pt x="4135" y="4243"/>
                  </a:lnTo>
                  <a:lnTo>
                    <a:pt x="4128" y="4239"/>
                  </a:lnTo>
                  <a:lnTo>
                    <a:pt x="4121" y="4234"/>
                  </a:lnTo>
                  <a:lnTo>
                    <a:pt x="4114" y="4228"/>
                  </a:lnTo>
                  <a:lnTo>
                    <a:pt x="4105" y="4217"/>
                  </a:lnTo>
                  <a:lnTo>
                    <a:pt x="4097" y="4207"/>
                  </a:lnTo>
                  <a:lnTo>
                    <a:pt x="4092" y="4197"/>
                  </a:lnTo>
                  <a:lnTo>
                    <a:pt x="4086" y="4186"/>
                  </a:lnTo>
                  <a:lnTo>
                    <a:pt x="4083" y="4174"/>
                  </a:lnTo>
                  <a:lnTo>
                    <a:pt x="4079" y="4163"/>
                  </a:lnTo>
                  <a:lnTo>
                    <a:pt x="4078" y="4150"/>
                  </a:lnTo>
                  <a:lnTo>
                    <a:pt x="4078" y="4136"/>
                  </a:lnTo>
                  <a:lnTo>
                    <a:pt x="4078" y="4122"/>
                  </a:lnTo>
                  <a:lnTo>
                    <a:pt x="4081" y="4109"/>
                  </a:lnTo>
                  <a:lnTo>
                    <a:pt x="4085" y="4096"/>
                  </a:lnTo>
                  <a:lnTo>
                    <a:pt x="4089" y="4085"/>
                  </a:lnTo>
                  <a:lnTo>
                    <a:pt x="4093" y="4073"/>
                  </a:lnTo>
                  <a:lnTo>
                    <a:pt x="4096" y="4061"/>
                  </a:lnTo>
                  <a:lnTo>
                    <a:pt x="4100" y="4047"/>
                  </a:lnTo>
                  <a:lnTo>
                    <a:pt x="4100" y="4034"/>
                  </a:lnTo>
                  <a:lnTo>
                    <a:pt x="4100" y="4026"/>
                  </a:lnTo>
                  <a:lnTo>
                    <a:pt x="4097" y="4019"/>
                  </a:lnTo>
                  <a:lnTo>
                    <a:pt x="4097" y="4015"/>
                  </a:lnTo>
                  <a:lnTo>
                    <a:pt x="4098" y="4010"/>
                  </a:lnTo>
                  <a:lnTo>
                    <a:pt x="4097" y="3999"/>
                  </a:lnTo>
                  <a:lnTo>
                    <a:pt x="4096" y="3988"/>
                  </a:lnTo>
                  <a:lnTo>
                    <a:pt x="4094" y="3978"/>
                  </a:lnTo>
                  <a:lnTo>
                    <a:pt x="4093" y="3967"/>
                  </a:lnTo>
                  <a:lnTo>
                    <a:pt x="4093" y="3800"/>
                  </a:lnTo>
                  <a:lnTo>
                    <a:pt x="4094" y="3780"/>
                  </a:lnTo>
                  <a:lnTo>
                    <a:pt x="4095" y="3761"/>
                  </a:lnTo>
                  <a:lnTo>
                    <a:pt x="4097" y="3743"/>
                  </a:lnTo>
                  <a:lnTo>
                    <a:pt x="4098" y="3721"/>
                  </a:lnTo>
                  <a:lnTo>
                    <a:pt x="4098" y="3711"/>
                  </a:lnTo>
                  <a:lnTo>
                    <a:pt x="4098" y="3702"/>
                  </a:lnTo>
                  <a:lnTo>
                    <a:pt x="4098" y="3693"/>
                  </a:lnTo>
                  <a:lnTo>
                    <a:pt x="4102" y="3683"/>
                  </a:lnTo>
                  <a:lnTo>
                    <a:pt x="4112" y="3662"/>
                  </a:lnTo>
                  <a:lnTo>
                    <a:pt x="4123" y="3645"/>
                  </a:lnTo>
                  <a:lnTo>
                    <a:pt x="4128" y="3636"/>
                  </a:lnTo>
                  <a:lnTo>
                    <a:pt x="4132" y="3627"/>
                  </a:lnTo>
                  <a:lnTo>
                    <a:pt x="4135" y="3617"/>
                  </a:lnTo>
                  <a:lnTo>
                    <a:pt x="4136" y="3606"/>
                  </a:lnTo>
                  <a:lnTo>
                    <a:pt x="4135" y="3599"/>
                  </a:lnTo>
                  <a:lnTo>
                    <a:pt x="4133" y="3593"/>
                  </a:lnTo>
                  <a:lnTo>
                    <a:pt x="4130" y="3587"/>
                  </a:lnTo>
                  <a:lnTo>
                    <a:pt x="4127" y="3583"/>
                  </a:lnTo>
                  <a:lnTo>
                    <a:pt x="4119" y="3573"/>
                  </a:lnTo>
                  <a:lnTo>
                    <a:pt x="4111" y="3563"/>
                  </a:lnTo>
                  <a:lnTo>
                    <a:pt x="4107" y="3556"/>
                  </a:lnTo>
                  <a:lnTo>
                    <a:pt x="4105" y="3549"/>
                  </a:lnTo>
                  <a:lnTo>
                    <a:pt x="4104" y="3543"/>
                  </a:lnTo>
                  <a:lnTo>
                    <a:pt x="4103" y="3536"/>
                  </a:lnTo>
                  <a:lnTo>
                    <a:pt x="4102" y="3524"/>
                  </a:lnTo>
                  <a:lnTo>
                    <a:pt x="4102" y="3509"/>
                  </a:lnTo>
                  <a:lnTo>
                    <a:pt x="4102" y="3488"/>
                  </a:lnTo>
                  <a:lnTo>
                    <a:pt x="4104" y="3467"/>
                  </a:lnTo>
                  <a:lnTo>
                    <a:pt x="4106" y="3458"/>
                  </a:lnTo>
                  <a:lnTo>
                    <a:pt x="4111" y="3449"/>
                  </a:lnTo>
                  <a:lnTo>
                    <a:pt x="4115" y="3441"/>
                  </a:lnTo>
                  <a:lnTo>
                    <a:pt x="4122" y="3432"/>
                  </a:lnTo>
                  <a:lnTo>
                    <a:pt x="4135" y="3421"/>
                  </a:lnTo>
                  <a:lnTo>
                    <a:pt x="4146" y="3411"/>
                  </a:lnTo>
                  <a:lnTo>
                    <a:pt x="4150" y="3405"/>
                  </a:lnTo>
                  <a:lnTo>
                    <a:pt x="4155" y="3399"/>
                  </a:lnTo>
                  <a:lnTo>
                    <a:pt x="4157" y="3393"/>
                  </a:lnTo>
                  <a:lnTo>
                    <a:pt x="4158" y="3384"/>
                  </a:lnTo>
                  <a:lnTo>
                    <a:pt x="4157" y="3380"/>
                  </a:lnTo>
                  <a:lnTo>
                    <a:pt x="4156" y="3377"/>
                  </a:lnTo>
                  <a:lnTo>
                    <a:pt x="4154" y="3374"/>
                  </a:lnTo>
                  <a:lnTo>
                    <a:pt x="4150" y="3372"/>
                  </a:lnTo>
                  <a:lnTo>
                    <a:pt x="4144" y="3370"/>
                  </a:lnTo>
                  <a:lnTo>
                    <a:pt x="4135" y="3368"/>
                  </a:lnTo>
                  <a:lnTo>
                    <a:pt x="4126" y="3365"/>
                  </a:lnTo>
                  <a:lnTo>
                    <a:pt x="4119" y="3362"/>
                  </a:lnTo>
                  <a:lnTo>
                    <a:pt x="4115" y="3360"/>
                  </a:lnTo>
                  <a:lnTo>
                    <a:pt x="4113" y="3357"/>
                  </a:lnTo>
                  <a:lnTo>
                    <a:pt x="4112" y="3354"/>
                  </a:lnTo>
                  <a:lnTo>
                    <a:pt x="4111" y="3351"/>
                  </a:lnTo>
                  <a:lnTo>
                    <a:pt x="4112" y="3339"/>
                  </a:lnTo>
                  <a:lnTo>
                    <a:pt x="4113" y="3329"/>
                  </a:lnTo>
                  <a:lnTo>
                    <a:pt x="4114" y="3320"/>
                  </a:lnTo>
                  <a:lnTo>
                    <a:pt x="4116" y="3311"/>
                  </a:lnTo>
                  <a:lnTo>
                    <a:pt x="4121" y="3294"/>
                  </a:lnTo>
                  <a:lnTo>
                    <a:pt x="4126" y="3274"/>
                  </a:lnTo>
                  <a:lnTo>
                    <a:pt x="4126" y="3271"/>
                  </a:lnTo>
                  <a:lnTo>
                    <a:pt x="4126" y="3270"/>
                  </a:lnTo>
                  <a:lnTo>
                    <a:pt x="4126" y="3271"/>
                  </a:lnTo>
                  <a:lnTo>
                    <a:pt x="4127" y="3273"/>
                  </a:lnTo>
                  <a:lnTo>
                    <a:pt x="4136" y="3294"/>
                  </a:lnTo>
                  <a:lnTo>
                    <a:pt x="4143" y="3312"/>
                  </a:lnTo>
                  <a:lnTo>
                    <a:pt x="4146" y="3322"/>
                  </a:lnTo>
                  <a:lnTo>
                    <a:pt x="4149" y="3331"/>
                  </a:lnTo>
                  <a:lnTo>
                    <a:pt x="4152" y="3343"/>
                  </a:lnTo>
                  <a:lnTo>
                    <a:pt x="4153" y="3354"/>
                  </a:lnTo>
                  <a:lnTo>
                    <a:pt x="4172" y="3354"/>
                  </a:lnTo>
                  <a:lnTo>
                    <a:pt x="4177" y="3346"/>
                  </a:lnTo>
                  <a:lnTo>
                    <a:pt x="4180" y="3338"/>
                  </a:lnTo>
                  <a:lnTo>
                    <a:pt x="4186" y="3333"/>
                  </a:lnTo>
                  <a:lnTo>
                    <a:pt x="4190" y="3326"/>
                  </a:lnTo>
                  <a:lnTo>
                    <a:pt x="4201" y="3314"/>
                  </a:lnTo>
                  <a:lnTo>
                    <a:pt x="4213" y="3301"/>
                  </a:lnTo>
                  <a:lnTo>
                    <a:pt x="4222" y="3286"/>
                  </a:lnTo>
                  <a:lnTo>
                    <a:pt x="4229" y="3274"/>
                  </a:lnTo>
                  <a:lnTo>
                    <a:pt x="4237" y="3261"/>
                  </a:lnTo>
                  <a:lnTo>
                    <a:pt x="4247" y="3248"/>
                  </a:lnTo>
                  <a:lnTo>
                    <a:pt x="4257" y="3234"/>
                  </a:lnTo>
                  <a:lnTo>
                    <a:pt x="4268" y="3223"/>
                  </a:lnTo>
                  <a:lnTo>
                    <a:pt x="4273" y="3217"/>
                  </a:lnTo>
                  <a:lnTo>
                    <a:pt x="4278" y="3211"/>
                  </a:lnTo>
                  <a:lnTo>
                    <a:pt x="4283" y="3205"/>
                  </a:lnTo>
                  <a:lnTo>
                    <a:pt x="4286" y="3195"/>
                  </a:lnTo>
                  <a:lnTo>
                    <a:pt x="4293" y="3180"/>
                  </a:lnTo>
                  <a:lnTo>
                    <a:pt x="4298" y="3166"/>
                  </a:lnTo>
                  <a:lnTo>
                    <a:pt x="4305" y="3151"/>
                  </a:lnTo>
                  <a:lnTo>
                    <a:pt x="4312" y="3137"/>
                  </a:lnTo>
                  <a:lnTo>
                    <a:pt x="4319" y="3126"/>
                  </a:lnTo>
                  <a:lnTo>
                    <a:pt x="4326" y="3118"/>
                  </a:lnTo>
                  <a:lnTo>
                    <a:pt x="4329" y="3114"/>
                  </a:lnTo>
                  <a:lnTo>
                    <a:pt x="4332" y="3109"/>
                  </a:lnTo>
                  <a:lnTo>
                    <a:pt x="4334" y="3104"/>
                  </a:lnTo>
                  <a:lnTo>
                    <a:pt x="4336" y="3098"/>
                  </a:lnTo>
                  <a:lnTo>
                    <a:pt x="4337" y="3091"/>
                  </a:lnTo>
                  <a:lnTo>
                    <a:pt x="4337" y="3086"/>
                  </a:lnTo>
                  <a:lnTo>
                    <a:pt x="4337" y="3082"/>
                  </a:lnTo>
                  <a:lnTo>
                    <a:pt x="4337" y="3079"/>
                  </a:lnTo>
                  <a:lnTo>
                    <a:pt x="4339" y="3077"/>
                  </a:lnTo>
                  <a:lnTo>
                    <a:pt x="4341" y="3074"/>
                  </a:lnTo>
                  <a:lnTo>
                    <a:pt x="4346" y="3069"/>
                  </a:lnTo>
                  <a:lnTo>
                    <a:pt x="4353" y="3065"/>
                  </a:lnTo>
                  <a:lnTo>
                    <a:pt x="4359" y="3063"/>
                  </a:lnTo>
                  <a:lnTo>
                    <a:pt x="4366" y="3061"/>
                  </a:lnTo>
                  <a:lnTo>
                    <a:pt x="4379" y="3057"/>
                  </a:lnTo>
                  <a:lnTo>
                    <a:pt x="4393" y="3052"/>
                  </a:lnTo>
                  <a:lnTo>
                    <a:pt x="4400" y="3046"/>
                  </a:lnTo>
                  <a:lnTo>
                    <a:pt x="4406" y="3041"/>
                  </a:lnTo>
                  <a:lnTo>
                    <a:pt x="4413" y="3037"/>
                  </a:lnTo>
                  <a:lnTo>
                    <a:pt x="4421" y="3033"/>
                  </a:lnTo>
                  <a:lnTo>
                    <a:pt x="4431" y="3033"/>
                  </a:lnTo>
                  <a:lnTo>
                    <a:pt x="4440" y="3033"/>
                  </a:lnTo>
                  <a:lnTo>
                    <a:pt x="4448" y="3030"/>
                  </a:lnTo>
                  <a:lnTo>
                    <a:pt x="4454" y="3027"/>
                  </a:lnTo>
                  <a:lnTo>
                    <a:pt x="4460" y="3021"/>
                  </a:lnTo>
                  <a:lnTo>
                    <a:pt x="4464" y="3015"/>
                  </a:lnTo>
                  <a:lnTo>
                    <a:pt x="4468" y="3010"/>
                  </a:lnTo>
                  <a:lnTo>
                    <a:pt x="4471" y="3003"/>
                  </a:lnTo>
                  <a:lnTo>
                    <a:pt x="4472" y="2995"/>
                  </a:lnTo>
                  <a:lnTo>
                    <a:pt x="4473" y="2987"/>
                  </a:lnTo>
                  <a:lnTo>
                    <a:pt x="4479" y="2986"/>
                  </a:lnTo>
                  <a:lnTo>
                    <a:pt x="4486" y="2986"/>
                  </a:lnTo>
                  <a:lnTo>
                    <a:pt x="4495" y="2988"/>
                  </a:lnTo>
                  <a:lnTo>
                    <a:pt x="4505" y="2990"/>
                  </a:lnTo>
                  <a:lnTo>
                    <a:pt x="4511" y="2990"/>
                  </a:lnTo>
                  <a:lnTo>
                    <a:pt x="4515" y="2989"/>
                  </a:lnTo>
                  <a:lnTo>
                    <a:pt x="4520" y="2988"/>
                  </a:lnTo>
                  <a:lnTo>
                    <a:pt x="4524" y="2986"/>
                  </a:lnTo>
                  <a:lnTo>
                    <a:pt x="4533" y="2981"/>
                  </a:lnTo>
                  <a:lnTo>
                    <a:pt x="4541" y="2976"/>
                  </a:lnTo>
                  <a:lnTo>
                    <a:pt x="4549" y="2970"/>
                  </a:lnTo>
                  <a:lnTo>
                    <a:pt x="4557" y="2966"/>
                  </a:lnTo>
                  <a:lnTo>
                    <a:pt x="4562" y="2964"/>
                  </a:lnTo>
                  <a:lnTo>
                    <a:pt x="4567" y="2962"/>
                  </a:lnTo>
                  <a:lnTo>
                    <a:pt x="4572" y="2962"/>
                  </a:lnTo>
                  <a:lnTo>
                    <a:pt x="4578" y="2961"/>
                  </a:lnTo>
                  <a:lnTo>
                    <a:pt x="4581" y="2962"/>
                  </a:lnTo>
                  <a:lnTo>
                    <a:pt x="4584" y="2963"/>
                  </a:lnTo>
                  <a:lnTo>
                    <a:pt x="4587" y="2966"/>
                  </a:lnTo>
                  <a:lnTo>
                    <a:pt x="4588" y="2969"/>
                  </a:lnTo>
                  <a:lnTo>
                    <a:pt x="4591" y="2977"/>
                  </a:lnTo>
                  <a:lnTo>
                    <a:pt x="4595" y="2984"/>
                  </a:lnTo>
                  <a:lnTo>
                    <a:pt x="4600" y="2990"/>
                  </a:lnTo>
                  <a:lnTo>
                    <a:pt x="4606" y="2996"/>
                  </a:lnTo>
                  <a:lnTo>
                    <a:pt x="4609" y="2997"/>
                  </a:lnTo>
                  <a:lnTo>
                    <a:pt x="4613" y="2998"/>
                  </a:lnTo>
                  <a:lnTo>
                    <a:pt x="4617" y="2999"/>
                  </a:lnTo>
                  <a:lnTo>
                    <a:pt x="4622" y="2999"/>
                  </a:lnTo>
                  <a:lnTo>
                    <a:pt x="4633" y="2998"/>
                  </a:lnTo>
                  <a:lnTo>
                    <a:pt x="4644" y="2997"/>
                  </a:lnTo>
                  <a:lnTo>
                    <a:pt x="4649" y="2997"/>
                  </a:lnTo>
                  <a:lnTo>
                    <a:pt x="4653" y="2998"/>
                  </a:lnTo>
                  <a:lnTo>
                    <a:pt x="4658" y="3001"/>
                  </a:lnTo>
                  <a:lnTo>
                    <a:pt x="4662" y="3003"/>
                  </a:lnTo>
                  <a:lnTo>
                    <a:pt x="4666" y="3004"/>
                  </a:lnTo>
                  <a:lnTo>
                    <a:pt x="4670" y="3006"/>
                  </a:lnTo>
                  <a:lnTo>
                    <a:pt x="4675" y="3007"/>
                  </a:lnTo>
                  <a:lnTo>
                    <a:pt x="4681" y="3009"/>
                  </a:lnTo>
                  <a:lnTo>
                    <a:pt x="4685" y="3007"/>
                  </a:lnTo>
                  <a:lnTo>
                    <a:pt x="4690" y="3005"/>
                  </a:lnTo>
                  <a:lnTo>
                    <a:pt x="4693" y="3002"/>
                  </a:lnTo>
                  <a:lnTo>
                    <a:pt x="4696" y="2998"/>
                  </a:lnTo>
                  <a:lnTo>
                    <a:pt x="4702" y="2989"/>
                  </a:lnTo>
                  <a:lnTo>
                    <a:pt x="4709" y="2980"/>
                  </a:lnTo>
                  <a:lnTo>
                    <a:pt x="4719" y="2972"/>
                  </a:lnTo>
                  <a:lnTo>
                    <a:pt x="4728" y="2964"/>
                  </a:lnTo>
                  <a:lnTo>
                    <a:pt x="4737" y="2956"/>
                  </a:lnTo>
                  <a:lnTo>
                    <a:pt x="4746" y="2947"/>
                  </a:lnTo>
                  <a:lnTo>
                    <a:pt x="4751" y="2943"/>
                  </a:lnTo>
                  <a:lnTo>
                    <a:pt x="4755" y="2937"/>
                  </a:lnTo>
                  <a:lnTo>
                    <a:pt x="4759" y="2932"/>
                  </a:lnTo>
                  <a:lnTo>
                    <a:pt x="4762" y="2926"/>
                  </a:lnTo>
                  <a:lnTo>
                    <a:pt x="4775" y="2909"/>
                  </a:lnTo>
                  <a:lnTo>
                    <a:pt x="4786" y="2894"/>
                  </a:lnTo>
                  <a:lnTo>
                    <a:pt x="4800" y="2881"/>
                  </a:lnTo>
                  <a:lnTo>
                    <a:pt x="4815" y="2867"/>
                  </a:lnTo>
                  <a:lnTo>
                    <a:pt x="4824" y="2859"/>
                  </a:lnTo>
                  <a:lnTo>
                    <a:pt x="4834" y="2852"/>
                  </a:lnTo>
                  <a:lnTo>
                    <a:pt x="4838" y="2850"/>
                  </a:lnTo>
                  <a:lnTo>
                    <a:pt x="4843" y="2848"/>
                  </a:lnTo>
                  <a:lnTo>
                    <a:pt x="4848" y="2845"/>
                  </a:lnTo>
                  <a:lnTo>
                    <a:pt x="4854" y="2844"/>
                  </a:lnTo>
                  <a:lnTo>
                    <a:pt x="4866" y="2843"/>
                  </a:lnTo>
                  <a:lnTo>
                    <a:pt x="4879" y="2844"/>
                  </a:lnTo>
                  <a:lnTo>
                    <a:pt x="4885" y="2844"/>
                  </a:lnTo>
                  <a:lnTo>
                    <a:pt x="4890" y="2843"/>
                  </a:lnTo>
                  <a:lnTo>
                    <a:pt x="4896" y="2840"/>
                  </a:lnTo>
                  <a:lnTo>
                    <a:pt x="4900" y="2836"/>
                  </a:lnTo>
                  <a:lnTo>
                    <a:pt x="4905" y="2830"/>
                  </a:lnTo>
                  <a:lnTo>
                    <a:pt x="4908" y="2823"/>
                  </a:lnTo>
                  <a:lnTo>
                    <a:pt x="4912" y="2816"/>
                  </a:lnTo>
                  <a:lnTo>
                    <a:pt x="4914" y="2810"/>
                  </a:lnTo>
                  <a:lnTo>
                    <a:pt x="4916" y="2804"/>
                  </a:lnTo>
                  <a:lnTo>
                    <a:pt x="4918" y="2797"/>
                  </a:lnTo>
                  <a:lnTo>
                    <a:pt x="4923" y="2791"/>
                  </a:lnTo>
                  <a:lnTo>
                    <a:pt x="4928" y="2784"/>
                  </a:lnTo>
                  <a:lnTo>
                    <a:pt x="4931" y="2782"/>
                  </a:lnTo>
                  <a:lnTo>
                    <a:pt x="4934" y="2781"/>
                  </a:lnTo>
                  <a:lnTo>
                    <a:pt x="4939" y="2780"/>
                  </a:lnTo>
                  <a:lnTo>
                    <a:pt x="4942" y="2780"/>
                  </a:lnTo>
                  <a:lnTo>
                    <a:pt x="4951" y="2780"/>
                  </a:lnTo>
                  <a:lnTo>
                    <a:pt x="4959" y="2779"/>
                  </a:lnTo>
                  <a:lnTo>
                    <a:pt x="4972" y="2772"/>
                  </a:lnTo>
                  <a:lnTo>
                    <a:pt x="4983" y="2765"/>
                  </a:lnTo>
                  <a:lnTo>
                    <a:pt x="4992" y="2757"/>
                  </a:lnTo>
                  <a:lnTo>
                    <a:pt x="5001" y="2750"/>
                  </a:lnTo>
                  <a:lnTo>
                    <a:pt x="5019" y="2734"/>
                  </a:lnTo>
                  <a:lnTo>
                    <a:pt x="5040" y="2717"/>
                  </a:lnTo>
                  <a:lnTo>
                    <a:pt x="5063" y="2699"/>
                  </a:lnTo>
                  <a:lnTo>
                    <a:pt x="5085" y="2682"/>
                  </a:lnTo>
                  <a:lnTo>
                    <a:pt x="5103" y="2666"/>
                  </a:lnTo>
                  <a:lnTo>
                    <a:pt x="5121" y="2651"/>
                  </a:lnTo>
                  <a:lnTo>
                    <a:pt x="5138" y="2632"/>
                  </a:lnTo>
                  <a:lnTo>
                    <a:pt x="5155" y="2614"/>
                  </a:lnTo>
                  <a:lnTo>
                    <a:pt x="5173" y="2595"/>
                  </a:lnTo>
                  <a:lnTo>
                    <a:pt x="5193" y="2572"/>
                  </a:lnTo>
                  <a:lnTo>
                    <a:pt x="5201" y="2562"/>
                  </a:lnTo>
                  <a:lnTo>
                    <a:pt x="5207" y="2554"/>
                  </a:lnTo>
                  <a:lnTo>
                    <a:pt x="5212" y="2550"/>
                  </a:lnTo>
                  <a:lnTo>
                    <a:pt x="5216" y="2546"/>
                  </a:lnTo>
                  <a:lnTo>
                    <a:pt x="5221" y="2543"/>
                  </a:lnTo>
                  <a:lnTo>
                    <a:pt x="5227" y="2541"/>
                  </a:lnTo>
                  <a:lnTo>
                    <a:pt x="5239" y="2537"/>
                  </a:lnTo>
                  <a:lnTo>
                    <a:pt x="5253" y="2534"/>
                  </a:lnTo>
                  <a:lnTo>
                    <a:pt x="5267" y="2519"/>
                  </a:lnTo>
                  <a:lnTo>
                    <a:pt x="5281" y="2503"/>
                  </a:lnTo>
                  <a:lnTo>
                    <a:pt x="5297" y="2494"/>
                  </a:lnTo>
                  <a:lnTo>
                    <a:pt x="5313" y="2489"/>
                  </a:lnTo>
                  <a:lnTo>
                    <a:pt x="5319" y="2485"/>
                  </a:lnTo>
                  <a:lnTo>
                    <a:pt x="5327" y="2484"/>
                  </a:lnTo>
                  <a:lnTo>
                    <a:pt x="5336" y="2483"/>
                  </a:lnTo>
                  <a:lnTo>
                    <a:pt x="5346" y="2483"/>
                  </a:lnTo>
                  <a:lnTo>
                    <a:pt x="5358" y="2483"/>
                  </a:lnTo>
                  <a:lnTo>
                    <a:pt x="5369" y="2483"/>
                  </a:lnTo>
                  <a:lnTo>
                    <a:pt x="5380" y="2483"/>
                  </a:lnTo>
                  <a:lnTo>
                    <a:pt x="5392" y="2483"/>
                  </a:lnTo>
                  <a:lnTo>
                    <a:pt x="5395" y="2485"/>
                  </a:lnTo>
                  <a:lnTo>
                    <a:pt x="5399" y="2489"/>
                  </a:lnTo>
                  <a:lnTo>
                    <a:pt x="5411" y="2490"/>
                  </a:lnTo>
                  <a:lnTo>
                    <a:pt x="5424" y="2490"/>
                  </a:lnTo>
                  <a:lnTo>
                    <a:pt x="5429" y="2491"/>
                  </a:lnTo>
                  <a:lnTo>
                    <a:pt x="5433" y="2492"/>
                  </a:lnTo>
                  <a:lnTo>
                    <a:pt x="5435" y="2493"/>
                  </a:lnTo>
                  <a:lnTo>
                    <a:pt x="5436" y="2495"/>
                  </a:lnTo>
                  <a:lnTo>
                    <a:pt x="5437" y="2498"/>
                  </a:lnTo>
                  <a:lnTo>
                    <a:pt x="5437" y="2500"/>
                  </a:lnTo>
                  <a:lnTo>
                    <a:pt x="5436" y="2508"/>
                  </a:lnTo>
                  <a:lnTo>
                    <a:pt x="5434" y="2515"/>
                  </a:lnTo>
                  <a:lnTo>
                    <a:pt x="5432" y="2520"/>
                  </a:lnTo>
                  <a:lnTo>
                    <a:pt x="5428" y="2526"/>
                  </a:lnTo>
                  <a:lnTo>
                    <a:pt x="5425" y="2532"/>
                  </a:lnTo>
                  <a:lnTo>
                    <a:pt x="5423" y="2537"/>
                  </a:lnTo>
                  <a:lnTo>
                    <a:pt x="5420" y="2544"/>
                  </a:lnTo>
                  <a:lnTo>
                    <a:pt x="5419" y="2552"/>
                  </a:lnTo>
                  <a:lnTo>
                    <a:pt x="5418" y="2571"/>
                  </a:lnTo>
                  <a:lnTo>
                    <a:pt x="5418" y="2589"/>
                  </a:lnTo>
                  <a:lnTo>
                    <a:pt x="5419" y="2597"/>
                  </a:lnTo>
                  <a:lnTo>
                    <a:pt x="5421" y="2605"/>
                  </a:lnTo>
                  <a:lnTo>
                    <a:pt x="5426" y="2612"/>
                  </a:lnTo>
                  <a:lnTo>
                    <a:pt x="5433" y="2619"/>
                  </a:lnTo>
                  <a:lnTo>
                    <a:pt x="5444" y="2627"/>
                  </a:lnTo>
                  <a:lnTo>
                    <a:pt x="5455" y="2632"/>
                  </a:lnTo>
                  <a:lnTo>
                    <a:pt x="5467" y="2638"/>
                  </a:lnTo>
                  <a:lnTo>
                    <a:pt x="5479" y="2645"/>
                  </a:lnTo>
                  <a:lnTo>
                    <a:pt x="5495" y="2656"/>
                  </a:lnTo>
                  <a:lnTo>
                    <a:pt x="5511" y="2665"/>
                  </a:lnTo>
                  <a:lnTo>
                    <a:pt x="5519" y="2669"/>
                  </a:lnTo>
                  <a:lnTo>
                    <a:pt x="5528" y="2671"/>
                  </a:lnTo>
                  <a:lnTo>
                    <a:pt x="5537" y="2673"/>
                  </a:lnTo>
                  <a:lnTo>
                    <a:pt x="5547" y="2673"/>
                  </a:lnTo>
                  <a:lnTo>
                    <a:pt x="5580" y="2673"/>
                  </a:lnTo>
                  <a:lnTo>
                    <a:pt x="5588" y="2674"/>
                  </a:lnTo>
                  <a:lnTo>
                    <a:pt x="5595" y="2678"/>
                  </a:lnTo>
                  <a:lnTo>
                    <a:pt x="5602" y="2681"/>
                  </a:lnTo>
                  <a:lnTo>
                    <a:pt x="5607" y="2686"/>
                  </a:lnTo>
                  <a:lnTo>
                    <a:pt x="5607" y="2686"/>
                  </a:lnTo>
                  <a:lnTo>
                    <a:pt x="5636" y="2645"/>
                  </a:lnTo>
                  <a:lnTo>
                    <a:pt x="5663" y="2608"/>
                  </a:lnTo>
                  <a:lnTo>
                    <a:pt x="5671" y="2600"/>
                  </a:lnTo>
                  <a:lnTo>
                    <a:pt x="5679" y="2591"/>
                  </a:lnTo>
                  <a:lnTo>
                    <a:pt x="5686" y="2583"/>
                  </a:lnTo>
                  <a:lnTo>
                    <a:pt x="5696" y="2575"/>
                  </a:lnTo>
                  <a:lnTo>
                    <a:pt x="5705" y="2568"/>
                  </a:lnTo>
                  <a:lnTo>
                    <a:pt x="5715" y="2561"/>
                  </a:lnTo>
                  <a:lnTo>
                    <a:pt x="5726" y="2554"/>
                  </a:lnTo>
                  <a:lnTo>
                    <a:pt x="5737" y="2549"/>
                  </a:lnTo>
                  <a:lnTo>
                    <a:pt x="5745" y="2545"/>
                  </a:lnTo>
                  <a:lnTo>
                    <a:pt x="5750" y="2541"/>
                  </a:lnTo>
                  <a:lnTo>
                    <a:pt x="5754" y="2537"/>
                  </a:lnTo>
                  <a:lnTo>
                    <a:pt x="5757" y="2533"/>
                  </a:lnTo>
                  <a:lnTo>
                    <a:pt x="5760" y="2525"/>
                  </a:lnTo>
                  <a:lnTo>
                    <a:pt x="5762" y="2518"/>
                  </a:lnTo>
                  <a:lnTo>
                    <a:pt x="5764" y="2511"/>
                  </a:lnTo>
                  <a:lnTo>
                    <a:pt x="5765" y="2504"/>
                  </a:lnTo>
                  <a:lnTo>
                    <a:pt x="5766" y="2498"/>
                  </a:lnTo>
                  <a:lnTo>
                    <a:pt x="5767" y="2491"/>
                  </a:lnTo>
                  <a:lnTo>
                    <a:pt x="5769" y="2484"/>
                  </a:lnTo>
                  <a:lnTo>
                    <a:pt x="5773" y="2477"/>
                  </a:lnTo>
                  <a:lnTo>
                    <a:pt x="5777" y="2472"/>
                  </a:lnTo>
                  <a:lnTo>
                    <a:pt x="5784" y="2467"/>
                  </a:lnTo>
                  <a:lnTo>
                    <a:pt x="5791" y="2464"/>
                  </a:lnTo>
                  <a:lnTo>
                    <a:pt x="5798" y="2460"/>
                  </a:lnTo>
                  <a:lnTo>
                    <a:pt x="5813" y="2455"/>
                  </a:lnTo>
                  <a:lnTo>
                    <a:pt x="5829" y="2450"/>
                  </a:lnTo>
                  <a:lnTo>
                    <a:pt x="5837" y="2448"/>
                  </a:lnTo>
                  <a:lnTo>
                    <a:pt x="5844" y="2446"/>
                  </a:lnTo>
                  <a:lnTo>
                    <a:pt x="5850" y="2442"/>
                  </a:lnTo>
                  <a:lnTo>
                    <a:pt x="5854" y="2439"/>
                  </a:lnTo>
                  <a:lnTo>
                    <a:pt x="5858" y="2435"/>
                  </a:lnTo>
                  <a:lnTo>
                    <a:pt x="5859" y="2431"/>
                  </a:lnTo>
                  <a:lnTo>
                    <a:pt x="5859" y="2426"/>
                  </a:lnTo>
                  <a:lnTo>
                    <a:pt x="5856" y="2419"/>
                  </a:lnTo>
                  <a:lnTo>
                    <a:pt x="5853" y="2414"/>
                  </a:lnTo>
                  <a:lnTo>
                    <a:pt x="5850" y="2407"/>
                  </a:lnTo>
                  <a:lnTo>
                    <a:pt x="5847" y="2404"/>
                  </a:lnTo>
                  <a:lnTo>
                    <a:pt x="5845" y="2400"/>
                  </a:lnTo>
                  <a:lnTo>
                    <a:pt x="5842" y="2398"/>
                  </a:lnTo>
                  <a:lnTo>
                    <a:pt x="5838" y="2396"/>
                  </a:lnTo>
                  <a:lnTo>
                    <a:pt x="5831" y="2392"/>
                  </a:lnTo>
                  <a:lnTo>
                    <a:pt x="5824" y="2390"/>
                  </a:lnTo>
                  <a:lnTo>
                    <a:pt x="5817" y="2388"/>
                  </a:lnTo>
                  <a:lnTo>
                    <a:pt x="5811" y="2383"/>
                  </a:lnTo>
                  <a:lnTo>
                    <a:pt x="5809" y="2381"/>
                  </a:lnTo>
                  <a:lnTo>
                    <a:pt x="5807" y="2379"/>
                  </a:lnTo>
                  <a:lnTo>
                    <a:pt x="5805" y="2375"/>
                  </a:lnTo>
                  <a:lnTo>
                    <a:pt x="5805" y="2372"/>
                  </a:lnTo>
                  <a:lnTo>
                    <a:pt x="5805" y="2366"/>
                  </a:lnTo>
                  <a:lnTo>
                    <a:pt x="5807" y="2362"/>
                  </a:lnTo>
                  <a:lnTo>
                    <a:pt x="5808" y="2357"/>
                  </a:lnTo>
                  <a:lnTo>
                    <a:pt x="5810" y="2353"/>
                  </a:lnTo>
                  <a:lnTo>
                    <a:pt x="5816" y="2346"/>
                  </a:lnTo>
                  <a:lnTo>
                    <a:pt x="5822" y="2340"/>
                  </a:lnTo>
                  <a:lnTo>
                    <a:pt x="5830" y="2333"/>
                  </a:lnTo>
                  <a:lnTo>
                    <a:pt x="5837" y="2327"/>
                  </a:lnTo>
                  <a:lnTo>
                    <a:pt x="5844" y="2320"/>
                  </a:lnTo>
                  <a:lnTo>
                    <a:pt x="5850" y="2311"/>
                  </a:lnTo>
                  <a:lnTo>
                    <a:pt x="5856" y="2299"/>
                  </a:lnTo>
                  <a:lnTo>
                    <a:pt x="5862" y="2290"/>
                  </a:lnTo>
                  <a:lnTo>
                    <a:pt x="5869" y="2281"/>
                  </a:lnTo>
                  <a:lnTo>
                    <a:pt x="5877" y="2273"/>
                  </a:lnTo>
                  <a:lnTo>
                    <a:pt x="5885" y="2265"/>
                  </a:lnTo>
                  <a:lnTo>
                    <a:pt x="5894" y="2259"/>
                  </a:lnTo>
                  <a:lnTo>
                    <a:pt x="5903" y="2253"/>
                  </a:lnTo>
                  <a:lnTo>
                    <a:pt x="5912" y="2247"/>
                  </a:lnTo>
                  <a:lnTo>
                    <a:pt x="5932" y="2237"/>
                  </a:lnTo>
                  <a:lnTo>
                    <a:pt x="5954" y="2229"/>
                  </a:lnTo>
                  <a:lnTo>
                    <a:pt x="5978" y="2222"/>
                  </a:lnTo>
                  <a:lnTo>
                    <a:pt x="6001" y="2216"/>
                  </a:lnTo>
                  <a:lnTo>
                    <a:pt x="6001" y="2212"/>
                  </a:lnTo>
                  <a:lnTo>
                    <a:pt x="6001" y="2209"/>
                  </a:lnTo>
                  <a:lnTo>
                    <a:pt x="6001" y="2201"/>
                  </a:lnTo>
                  <a:lnTo>
                    <a:pt x="6003" y="2193"/>
                  </a:lnTo>
                  <a:lnTo>
                    <a:pt x="6004" y="2186"/>
                  </a:lnTo>
                  <a:lnTo>
                    <a:pt x="6006" y="2179"/>
                  </a:lnTo>
                  <a:lnTo>
                    <a:pt x="6012" y="2166"/>
                  </a:lnTo>
                  <a:lnTo>
                    <a:pt x="6017" y="2153"/>
                  </a:lnTo>
                  <a:lnTo>
                    <a:pt x="6023" y="2141"/>
                  </a:lnTo>
                  <a:lnTo>
                    <a:pt x="6029" y="2128"/>
                  </a:lnTo>
                  <a:lnTo>
                    <a:pt x="6031" y="2122"/>
                  </a:lnTo>
                  <a:lnTo>
                    <a:pt x="6032" y="2114"/>
                  </a:lnTo>
                  <a:lnTo>
                    <a:pt x="6033" y="2107"/>
                  </a:lnTo>
                  <a:lnTo>
                    <a:pt x="6033" y="2099"/>
                  </a:lnTo>
                  <a:lnTo>
                    <a:pt x="6032" y="2084"/>
                  </a:lnTo>
                  <a:lnTo>
                    <a:pt x="6030" y="2073"/>
                  </a:lnTo>
                  <a:lnTo>
                    <a:pt x="6026" y="2060"/>
                  </a:lnTo>
                  <a:lnTo>
                    <a:pt x="6024" y="2047"/>
                  </a:lnTo>
                  <a:lnTo>
                    <a:pt x="6018" y="2038"/>
                  </a:lnTo>
                  <a:lnTo>
                    <a:pt x="6014" y="2028"/>
                  </a:lnTo>
                  <a:lnTo>
                    <a:pt x="6015" y="2020"/>
                  </a:lnTo>
                  <a:lnTo>
                    <a:pt x="6016" y="2012"/>
                  </a:lnTo>
                  <a:lnTo>
                    <a:pt x="6018" y="2005"/>
                  </a:lnTo>
                  <a:lnTo>
                    <a:pt x="6021" y="1998"/>
                  </a:lnTo>
                  <a:lnTo>
                    <a:pt x="6024" y="1992"/>
                  </a:lnTo>
                  <a:lnTo>
                    <a:pt x="6029" y="1987"/>
                  </a:lnTo>
                  <a:lnTo>
                    <a:pt x="6033" y="1981"/>
                  </a:lnTo>
                  <a:lnTo>
                    <a:pt x="6039" y="1977"/>
                  </a:lnTo>
                  <a:lnTo>
                    <a:pt x="6063" y="1957"/>
                  </a:lnTo>
                  <a:lnTo>
                    <a:pt x="6087" y="1938"/>
                  </a:lnTo>
                  <a:lnTo>
                    <a:pt x="6103" y="1923"/>
                  </a:lnTo>
                  <a:lnTo>
                    <a:pt x="6116" y="1910"/>
                  </a:lnTo>
                  <a:lnTo>
                    <a:pt x="6128" y="1896"/>
                  </a:lnTo>
                  <a:lnTo>
                    <a:pt x="6143" y="1880"/>
                  </a:lnTo>
                  <a:lnTo>
                    <a:pt x="6158" y="1867"/>
                  </a:lnTo>
                  <a:lnTo>
                    <a:pt x="6171" y="1855"/>
                  </a:lnTo>
                  <a:lnTo>
                    <a:pt x="6187" y="1845"/>
                  </a:lnTo>
                  <a:lnTo>
                    <a:pt x="6204" y="1835"/>
                  </a:lnTo>
                  <a:lnTo>
                    <a:pt x="6210" y="1829"/>
                  </a:lnTo>
                  <a:lnTo>
                    <a:pt x="6215" y="1824"/>
                  </a:lnTo>
                  <a:lnTo>
                    <a:pt x="6221" y="1817"/>
                  </a:lnTo>
                  <a:lnTo>
                    <a:pt x="6226" y="1811"/>
                  </a:lnTo>
                  <a:lnTo>
                    <a:pt x="6230" y="1804"/>
                  </a:lnTo>
                  <a:lnTo>
                    <a:pt x="6235" y="1799"/>
                  </a:lnTo>
                  <a:lnTo>
                    <a:pt x="6242" y="1794"/>
                  </a:lnTo>
                  <a:lnTo>
                    <a:pt x="6248" y="1790"/>
                  </a:lnTo>
                  <a:lnTo>
                    <a:pt x="6266" y="1784"/>
                  </a:lnTo>
                  <a:lnTo>
                    <a:pt x="6285" y="1779"/>
                  </a:lnTo>
                  <a:lnTo>
                    <a:pt x="6291" y="1776"/>
                  </a:lnTo>
                  <a:lnTo>
                    <a:pt x="6298" y="1771"/>
                  </a:lnTo>
                  <a:lnTo>
                    <a:pt x="6300" y="1769"/>
                  </a:lnTo>
                  <a:lnTo>
                    <a:pt x="6302" y="1766"/>
                  </a:lnTo>
                  <a:lnTo>
                    <a:pt x="6303" y="1761"/>
                  </a:lnTo>
                  <a:lnTo>
                    <a:pt x="6303" y="1758"/>
                  </a:lnTo>
                  <a:lnTo>
                    <a:pt x="6303" y="1752"/>
                  </a:lnTo>
                  <a:lnTo>
                    <a:pt x="6302" y="1748"/>
                  </a:lnTo>
                  <a:lnTo>
                    <a:pt x="6300" y="1743"/>
                  </a:lnTo>
                  <a:lnTo>
                    <a:pt x="6298" y="1739"/>
                  </a:lnTo>
                  <a:lnTo>
                    <a:pt x="6293" y="1732"/>
                  </a:lnTo>
                  <a:lnTo>
                    <a:pt x="6285" y="1726"/>
                  </a:lnTo>
                  <a:lnTo>
                    <a:pt x="6268" y="1714"/>
                  </a:lnTo>
                  <a:lnTo>
                    <a:pt x="6252" y="1700"/>
                  </a:lnTo>
                  <a:lnTo>
                    <a:pt x="6248" y="1696"/>
                  </a:lnTo>
                  <a:lnTo>
                    <a:pt x="6245" y="1690"/>
                  </a:lnTo>
                  <a:lnTo>
                    <a:pt x="6243" y="1685"/>
                  </a:lnTo>
                  <a:lnTo>
                    <a:pt x="6242" y="1681"/>
                  </a:lnTo>
                  <a:lnTo>
                    <a:pt x="6239" y="1671"/>
                  </a:lnTo>
                  <a:lnTo>
                    <a:pt x="6237" y="1659"/>
                  </a:lnTo>
                  <a:lnTo>
                    <a:pt x="6236" y="1649"/>
                  </a:lnTo>
                  <a:lnTo>
                    <a:pt x="6234" y="1639"/>
                  </a:lnTo>
                  <a:lnTo>
                    <a:pt x="6231" y="1634"/>
                  </a:lnTo>
                  <a:lnTo>
                    <a:pt x="6229" y="1629"/>
                  </a:lnTo>
                  <a:lnTo>
                    <a:pt x="6227" y="1624"/>
                  </a:lnTo>
                  <a:lnTo>
                    <a:pt x="6223" y="1620"/>
                  </a:lnTo>
                  <a:lnTo>
                    <a:pt x="6217" y="1613"/>
                  </a:lnTo>
                  <a:lnTo>
                    <a:pt x="6211" y="1607"/>
                  </a:lnTo>
                  <a:lnTo>
                    <a:pt x="6204" y="1602"/>
                  </a:lnTo>
                  <a:lnTo>
                    <a:pt x="6197" y="1597"/>
                  </a:lnTo>
                  <a:lnTo>
                    <a:pt x="6183" y="1588"/>
                  </a:lnTo>
                  <a:lnTo>
                    <a:pt x="6170" y="1579"/>
                  </a:lnTo>
                  <a:lnTo>
                    <a:pt x="6163" y="1574"/>
                  </a:lnTo>
                  <a:lnTo>
                    <a:pt x="6158" y="1569"/>
                  </a:lnTo>
                  <a:lnTo>
                    <a:pt x="6152" y="1564"/>
                  </a:lnTo>
                  <a:lnTo>
                    <a:pt x="6149" y="1559"/>
                  </a:lnTo>
                  <a:lnTo>
                    <a:pt x="6144" y="1552"/>
                  </a:lnTo>
                  <a:lnTo>
                    <a:pt x="6142" y="1545"/>
                  </a:lnTo>
                  <a:lnTo>
                    <a:pt x="6140" y="1538"/>
                  </a:lnTo>
                  <a:lnTo>
                    <a:pt x="6140" y="1529"/>
                  </a:lnTo>
                  <a:lnTo>
                    <a:pt x="6140" y="1520"/>
                  </a:lnTo>
                  <a:lnTo>
                    <a:pt x="6142" y="1511"/>
                  </a:lnTo>
                  <a:lnTo>
                    <a:pt x="6144" y="1502"/>
                  </a:lnTo>
                  <a:lnTo>
                    <a:pt x="6148" y="1494"/>
                  </a:lnTo>
                  <a:lnTo>
                    <a:pt x="6150" y="1486"/>
                  </a:lnTo>
                  <a:lnTo>
                    <a:pt x="6153" y="1478"/>
                  </a:lnTo>
                  <a:lnTo>
                    <a:pt x="6154" y="1469"/>
                  </a:lnTo>
                  <a:lnTo>
                    <a:pt x="6155" y="1459"/>
                  </a:lnTo>
                  <a:lnTo>
                    <a:pt x="6155" y="1447"/>
                  </a:lnTo>
                  <a:lnTo>
                    <a:pt x="6153" y="1436"/>
                  </a:lnTo>
                  <a:lnTo>
                    <a:pt x="6152" y="1426"/>
                  </a:lnTo>
                  <a:lnTo>
                    <a:pt x="6149" y="1417"/>
                  </a:lnTo>
                  <a:lnTo>
                    <a:pt x="6145" y="1407"/>
                  </a:lnTo>
                  <a:lnTo>
                    <a:pt x="6141" y="1398"/>
                  </a:lnTo>
                  <a:lnTo>
                    <a:pt x="6136" y="1390"/>
                  </a:lnTo>
                  <a:lnTo>
                    <a:pt x="6132" y="1381"/>
                  </a:lnTo>
                  <a:lnTo>
                    <a:pt x="6109" y="1349"/>
                  </a:lnTo>
                  <a:lnTo>
                    <a:pt x="6085" y="1317"/>
                  </a:lnTo>
                  <a:lnTo>
                    <a:pt x="6085" y="1285"/>
                  </a:lnTo>
                  <a:lnTo>
                    <a:pt x="6085" y="1285"/>
                  </a:lnTo>
                  <a:lnTo>
                    <a:pt x="6060" y="1274"/>
                  </a:lnTo>
                  <a:lnTo>
                    <a:pt x="6040" y="1263"/>
                  </a:lnTo>
                  <a:lnTo>
                    <a:pt x="6021" y="1251"/>
                  </a:lnTo>
                  <a:lnTo>
                    <a:pt x="6001" y="1239"/>
                  </a:lnTo>
                  <a:lnTo>
                    <a:pt x="5983" y="1228"/>
                  </a:lnTo>
                  <a:lnTo>
                    <a:pt x="5964" y="1216"/>
                  </a:lnTo>
                  <a:lnTo>
                    <a:pt x="5942" y="1205"/>
                  </a:lnTo>
                  <a:lnTo>
                    <a:pt x="5918" y="1195"/>
                  </a:lnTo>
                  <a:lnTo>
                    <a:pt x="5907" y="1189"/>
                  </a:lnTo>
                  <a:lnTo>
                    <a:pt x="5899" y="1184"/>
                  </a:lnTo>
                  <a:lnTo>
                    <a:pt x="5895" y="1180"/>
                  </a:lnTo>
                  <a:lnTo>
                    <a:pt x="5890" y="1178"/>
                  </a:lnTo>
                  <a:lnTo>
                    <a:pt x="5885" y="1177"/>
                  </a:lnTo>
                  <a:lnTo>
                    <a:pt x="5879" y="1176"/>
                  </a:lnTo>
                  <a:lnTo>
                    <a:pt x="5875" y="1177"/>
                  </a:lnTo>
                  <a:lnTo>
                    <a:pt x="5871" y="1178"/>
                  </a:lnTo>
                  <a:lnTo>
                    <a:pt x="5868" y="1180"/>
                  </a:lnTo>
                  <a:lnTo>
                    <a:pt x="5865" y="1184"/>
                  </a:lnTo>
                  <a:lnTo>
                    <a:pt x="5863" y="1187"/>
                  </a:lnTo>
                  <a:lnTo>
                    <a:pt x="5861" y="1190"/>
                  </a:lnTo>
                  <a:lnTo>
                    <a:pt x="5860" y="1195"/>
                  </a:lnTo>
                  <a:lnTo>
                    <a:pt x="5860" y="1199"/>
                  </a:lnTo>
                  <a:lnTo>
                    <a:pt x="5860" y="1263"/>
                  </a:lnTo>
                  <a:lnTo>
                    <a:pt x="5853" y="1275"/>
                  </a:lnTo>
                  <a:lnTo>
                    <a:pt x="5845" y="1274"/>
                  </a:lnTo>
                  <a:lnTo>
                    <a:pt x="5837" y="1272"/>
                  </a:lnTo>
                  <a:lnTo>
                    <a:pt x="5830" y="1270"/>
                  </a:lnTo>
                  <a:lnTo>
                    <a:pt x="5825" y="1266"/>
                  </a:lnTo>
                  <a:lnTo>
                    <a:pt x="5818" y="1262"/>
                  </a:lnTo>
                  <a:lnTo>
                    <a:pt x="5813" y="1257"/>
                  </a:lnTo>
                  <a:lnTo>
                    <a:pt x="5808" y="1251"/>
                  </a:lnTo>
                  <a:lnTo>
                    <a:pt x="5803" y="1246"/>
                  </a:lnTo>
                  <a:lnTo>
                    <a:pt x="5795" y="1232"/>
                  </a:lnTo>
                  <a:lnTo>
                    <a:pt x="5788" y="1218"/>
                  </a:lnTo>
                  <a:lnTo>
                    <a:pt x="5784" y="1202"/>
                  </a:lnTo>
                  <a:lnTo>
                    <a:pt x="5779" y="1186"/>
                  </a:lnTo>
                  <a:lnTo>
                    <a:pt x="5766" y="1189"/>
                  </a:lnTo>
                  <a:lnTo>
                    <a:pt x="5753" y="1195"/>
                  </a:lnTo>
                  <a:lnTo>
                    <a:pt x="5743" y="1201"/>
                  </a:lnTo>
                  <a:lnTo>
                    <a:pt x="5733" y="1206"/>
                  </a:lnTo>
                  <a:lnTo>
                    <a:pt x="5722" y="1212"/>
                  </a:lnTo>
                  <a:lnTo>
                    <a:pt x="5711" y="1218"/>
                  </a:lnTo>
                  <a:lnTo>
                    <a:pt x="5699" y="1222"/>
                  </a:lnTo>
                  <a:lnTo>
                    <a:pt x="5686" y="1228"/>
                  </a:lnTo>
                  <a:lnTo>
                    <a:pt x="5680" y="1228"/>
                  </a:lnTo>
                  <a:lnTo>
                    <a:pt x="5673" y="1228"/>
                  </a:lnTo>
                  <a:lnTo>
                    <a:pt x="5669" y="1228"/>
                  </a:lnTo>
                  <a:lnTo>
                    <a:pt x="5666" y="1228"/>
                  </a:lnTo>
                  <a:lnTo>
                    <a:pt x="5663" y="1229"/>
                  </a:lnTo>
                  <a:lnTo>
                    <a:pt x="5660" y="1230"/>
                  </a:lnTo>
                  <a:lnTo>
                    <a:pt x="5656" y="1235"/>
                  </a:lnTo>
                  <a:lnTo>
                    <a:pt x="5653" y="1238"/>
                  </a:lnTo>
                  <a:lnTo>
                    <a:pt x="5650" y="1241"/>
                  </a:lnTo>
                  <a:lnTo>
                    <a:pt x="5648" y="1246"/>
                  </a:lnTo>
                  <a:lnTo>
                    <a:pt x="5645" y="1255"/>
                  </a:lnTo>
                  <a:lnTo>
                    <a:pt x="5643" y="1264"/>
                  </a:lnTo>
                  <a:lnTo>
                    <a:pt x="5643" y="1285"/>
                  </a:lnTo>
                  <a:lnTo>
                    <a:pt x="5645" y="1308"/>
                  </a:lnTo>
                  <a:lnTo>
                    <a:pt x="5638" y="1312"/>
                  </a:lnTo>
                  <a:lnTo>
                    <a:pt x="5631" y="1314"/>
                  </a:lnTo>
                  <a:lnTo>
                    <a:pt x="5621" y="1313"/>
                  </a:lnTo>
                  <a:lnTo>
                    <a:pt x="5612" y="1310"/>
                  </a:lnTo>
                  <a:lnTo>
                    <a:pt x="5603" y="1307"/>
                  </a:lnTo>
                  <a:lnTo>
                    <a:pt x="5595" y="1301"/>
                  </a:lnTo>
                  <a:lnTo>
                    <a:pt x="5579" y="1290"/>
                  </a:lnTo>
                  <a:lnTo>
                    <a:pt x="5561" y="1279"/>
                  </a:lnTo>
                  <a:lnTo>
                    <a:pt x="5544" y="1271"/>
                  </a:lnTo>
                  <a:lnTo>
                    <a:pt x="5527" y="1264"/>
                  </a:lnTo>
                  <a:lnTo>
                    <a:pt x="5511" y="1258"/>
                  </a:lnTo>
                  <a:lnTo>
                    <a:pt x="5493" y="1249"/>
                  </a:lnTo>
                  <a:lnTo>
                    <a:pt x="5477" y="1239"/>
                  </a:lnTo>
                  <a:lnTo>
                    <a:pt x="5462" y="1228"/>
                  </a:lnTo>
                  <a:lnTo>
                    <a:pt x="5455" y="1222"/>
                  </a:lnTo>
                  <a:lnTo>
                    <a:pt x="5447" y="1219"/>
                  </a:lnTo>
                  <a:lnTo>
                    <a:pt x="5438" y="1215"/>
                  </a:lnTo>
                  <a:lnTo>
                    <a:pt x="5429" y="1214"/>
                  </a:lnTo>
                  <a:lnTo>
                    <a:pt x="5421" y="1215"/>
                  </a:lnTo>
                  <a:lnTo>
                    <a:pt x="5415" y="1216"/>
                  </a:lnTo>
                  <a:lnTo>
                    <a:pt x="5409" y="1219"/>
                  </a:lnTo>
                  <a:lnTo>
                    <a:pt x="5403" y="1221"/>
                  </a:lnTo>
                  <a:lnTo>
                    <a:pt x="5398" y="1225"/>
                  </a:lnTo>
                  <a:lnTo>
                    <a:pt x="5393" y="1229"/>
                  </a:lnTo>
                  <a:lnTo>
                    <a:pt x="5389" y="1235"/>
                  </a:lnTo>
                  <a:lnTo>
                    <a:pt x="5384" y="1240"/>
                  </a:lnTo>
                  <a:lnTo>
                    <a:pt x="5375" y="1228"/>
                  </a:lnTo>
                  <a:lnTo>
                    <a:pt x="5368" y="1215"/>
                  </a:lnTo>
                  <a:lnTo>
                    <a:pt x="5363" y="1203"/>
                  </a:lnTo>
                  <a:lnTo>
                    <a:pt x="5358" y="1190"/>
                  </a:lnTo>
                  <a:lnTo>
                    <a:pt x="5356" y="1178"/>
                  </a:lnTo>
                  <a:lnTo>
                    <a:pt x="5353" y="1164"/>
                  </a:lnTo>
                  <a:lnTo>
                    <a:pt x="5352" y="1150"/>
                  </a:lnTo>
                  <a:lnTo>
                    <a:pt x="5352" y="1134"/>
                  </a:lnTo>
                  <a:lnTo>
                    <a:pt x="5352" y="1125"/>
                  </a:lnTo>
                  <a:lnTo>
                    <a:pt x="5355" y="1116"/>
                  </a:lnTo>
                  <a:lnTo>
                    <a:pt x="5358" y="1108"/>
                  </a:lnTo>
                  <a:lnTo>
                    <a:pt x="5363" y="1101"/>
                  </a:lnTo>
                  <a:lnTo>
                    <a:pt x="5368" y="1094"/>
                  </a:lnTo>
                  <a:lnTo>
                    <a:pt x="5375" y="1088"/>
                  </a:lnTo>
                  <a:lnTo>
                    <a:pt x="5383" y="1082"/>
                  </a:lnTo>
                  <a:lnTo>
                    <a:pt x="5391" y="1076"/>
                  </a:lnTo>
                  <a:lnTo>
                    <a:pt x="5387" y="1069"/>
                  </a:lnTo>
                  <a:lnTo>
                    <a:pt x="5383" y="1062"/>
                  </a:lnTo>
                  <a:lnTo>
                    <a:pt x="5380" y="1056"/>
                  </a:lnTo>
                  <a:lnTo>
                    <a:pt x="5375" y="1050"/>
                  </a:lnTo>
                  <a:lnTo>
                    <a:pt x="5366" y="1040"/>
                  </a:lnTo>
                  <a:lnTo>
                    <a:pt x="5355" y="1029"/>
                  </a:lnTo>
                  <a:lnTo>
                    <a:pt x="5344" y="1020"/>
                  </a:lnTo>
                  <a:lnTo>
                    <a:pt x="5333" y="1011"/>
                  </a:lnTo>
                  <a:lnTo>
                    <a:pt x="5322" y="1001"/>
                  </a:lnTo>
                  <a:lnTo>
                    <a:pt x="5310" y="990"/>
                  </a:lnTo>
                  <a:lnTo>
                    <a:pt x="5304" y="981"/>
                  </a:lnTo>
                  <a:lnTo>
                    <a:pt x="5299" y="972"/>
                  </a:lnTo>
                  <a:lnTo>
                    <a:pt x="5297" y="963"/>
                  </a:lnTo>
                  <a:lnTo>
                    <a:pt x="5296" y="952"/>
                  </a:lnTo>
                  <a:lnTo>
                    <a:pt x="5295" y="943"/>
                  </a:lnTo>
                  <a:lnTo>
                    <a:pt x="5292" y="933"/>
                  </a:lnTo>
                  <a:lnTo>
                    <a:pt x="5291" y="923"/>
                  </a:lnTo>
                  <a:lnTo>
                    <a:pt x="5288" y="913"/>
                  </a:lnTo>
                  <a:lnTo>
                    <a:pt x="5279" y="888"/>
                  </a:lnTo>
                  <a:lnTo>
                    <a:pt x="5271" y="866"/>
                  </a:lnTo>
                  <a:lnTo>
                    <a:pt x="5263" y="846"/>
                  </a:lnTo>
                  <a:lnTo>
                    <a:pt x="5253" y="822"/>
                  </a:lnTo>
                  <a:lnTo>
                    <a:pt x="5249" y="816"/>
                  </a:lnTo>
                  <a:lnTo>
                    <a:pt x="5245" y="813"/>
                  </a:lnTo>
                  <a:lnTo>
                    <a:pt x="5239" y="810"/>
                  </a:lnTo>
                  <a:lnTo>
                    <a:pt x="5233" y="807"/>
                  </a:lnTo>
                  <a:lnTo>
                    <a:pt x="5228" y="805"/>
                  </a:lnTo>
                  <a:lnTo>
                    <a:pt x="5223" y="802"/>
                  </a:lnTo>
                  <a:lnTo>
                    <a:pt x="5218" y="798"/>
                  </a:lnTo>
                  <a:lnTo>
                    <a:pt x="5214" y="794"/>
                  </a:lnTo>
                  <a:lnTo>
                    <a:pt x="5204" y="778"/>
                  </a:lnTo>
                  <a:lnTo>
                    <a:pt x="5195" y="762"/>
                  </a:lnTo>
                  <a:lnTo>
                    <a:pt x="5188" y="749"/>
                  </a:lnTo>
                  <a:lnTo>
                    <a:pt x="5182" y="734"/>
                  </a:lnTo>
                  <a:lnTo>
                    <a:pt x="5172" y="703"/>
                  </a:lnTo>
                  <a:lnTo>
                    <a:pt x="5162" y="668"/>
                  </a:lnTo>
                  <a:lnTo>
                    <a:pt x="5159" y="657"/>
                  </a:lnTo>
                  <a:lnTo>
                    <a:pt x="5153" y="648"/>
                  </a:lnTo>
                  <a:lnTo>
                    <a:pt x="5151" y="642"/>
                  </a:lnTo>
                  <a:lnTo>
                    <a:pt x="5148" y="637"/>
                  </a:lnTo>
                  <a:lnTo>
                    <a:pt x="5146" y="632"/>
                  </a:lnTo>
                  <a:lnTo>
                    <a:pt x="5146" y="626"/>
                  </a:lnTo>
                  <a:lnTo>
                    <a:pt x="5147" y="616"/>
                  </a:lnTo>
                  <a:lnTo>
                    <a:pt x="5148" y="607"/>
                  </a:lnTo>
                  <a:lnTo>
                    <a:pt x="5150" y="598"/>
                  </a:lnTo>
                  <a:lnTo>
                    <a:pt x="5150" y="588"/>
                  </a:lnTo>
                  <a:lnTo>
                    <a:pt x="5147" y="581"/>
                  </a:lnTo>
                  <a:lnTo>
                    <a:pt x="5144" y="575"/>
                  </a:lnTo>
                  <a:lnTo>
                    <a:pt x="5141" y="570"/>
                  </a:lnTo>
                  <a:lnTo>
                    <a:pt x="5136" y="565"/>
                  </a:lnTo>
                  <a:lnTo>
                    <a:pt x="5131" y="560"/>
                  </a:lnTo>
                  <a:lnTo>
                    <a:pt x="5127" y="555"/>
                  </a:lnTo>
                  <a:lnTo>
                    <a:pt x="5125" y="549"/>
                  </a:lnTo>
                  <a:lnTo>
                    <a:pt x="5124" y="542"/>
                  </a:lnTo>
                  <a:lnTo>
                    <a:pt x="5126" y="528"/>
                  </a:lnTo>
                  <a:lnTo>
                    <a:pt x="5130" y="514"/>
                  </a:lnTo>
                  <a:lnTo>
                    <a:pt x="5130" y="514"/>
                  </a:lnTo>
                  <a:lnTo>
                    <a:pt x="5113" y="496"/>
                  </a:lnTo>
                  <a:lnTo>
                    <a:pt x="5099" y="480"/>
                  </a:lnTo>
                  <a:lnTo>
                    <a:pt x="5083" y="466"/>
                  </a:lnTo>
                  <a:lnTo>
                    <a:pt x="5068" y="454"/>
                  </a:lnTo>
                  <a:lnTo>
                    <a:pt x="5035" y="428"/>
                  </a:lnTo>
                  <a:lnTo>
                    <a:pt x="4999" y="401"/>
                  </a:lnTo>
                  <a:lnTo>
                    <a:pt x="4991" y="395"/>
                  </a:lnTo>
                  <a:lnTo>
                    <a:pt x="4985" y="387"/>
                  </a:lnTo>
                  <a:lnTo>
                    <a:pt x="4980" y="379"/>
                  </a:lnTo>
                  <a:lnTo>
                    <a:pt x="4975" y="371"/>
                  </a:lnTo>
                  <a:lnTo>
                    <a:pt x="4969" y="364"/>
                  </a:lnTo>
                  <a:lnTo>
                    <a:pt x="4964" y="359"/>
                  </a:lnTo>
                  <a:lnTo>
                    <a:pt x="4960" y="357"/>
                  </a:lnTo>
                  <a:lnTo>
                    <a:pt x="4956" y="354"/>
                  </a:lnTo>
                  <a:lnTo>
                    <a:pt x="4951" y="353"/>
                  </a:lnTo>
                  <a:lnTo>
                    <a:pt x="4947" y="353"/>
                  </a:lnTo>
                  <a:lnTo>
                    <a:pt x="4937" y="354"/>
                  </a:lnTo>
                  <a:lnTo>
                    <a:pt x="4928" y="357"/>
                  </a:lnTo>
                  <a:lnTo>
                    <a:pt x="4918" y="359"/>
                  </a:lnTo>
                  <a:lnTo>
                    <a:pt x="4908" y="359"/>
                  </a:lnTo>
                  <a:lnTo>
                    <a:pt x="4903" y="359"/>
                  </a:lnTo>
                  <a:lnTo>
                    <a:pt x="4897" y="357"/>
                  </a:lnTo>
                  <a:lnTo>
                    <a:pt x="4894" y="353"/>
                  </a:lnTo>
                  <a:lnTo>
                    <a:pt x="4890" y="349"/>
                  </a:lnTo>
                  <a:lnTo>
                    <a:pt x="4885" y="338"/>
                  </a:lnTo>
                  <a:lnTo>
                    <a:pt x="4880" y="326"/>
                  </a:lnTo>
                  <a:lnTo>
                    <a:pt x="4875" y="313"/>
                  </a:lnTo>
                  <a:lnTo>
                    <a:pt x="4870" y="302"/>
                  </a:lnTo>
                  <a:lnTo>
                    <a:pt x="4865" y="298"/>
                  </a:lnTo>
                  <a:lnTo>
                    <a:pt x="4862" y="294"/>
                  </a:lnTo>
                  <a:lnTo>
                    <a:pt x="4856" y="293"/>
                  </a:lnTo>
                  <a:lnTo>
                    <a:pt x="4851" y="292"/>
                  </a:lnTo>
                  <a:lnTo>
                    <a:pt x="4838" y="293"/>
                  </a:lnTo>
                  <a:lnTo>
                    <a:pt x="4826" y="294"/>
                  </a:lnTo>
                  <a:lnTo>
                    <a:pt x="4820" y="295"/>
                  </a:lnTo>
                  <a:lnTo>
                    <a:pt x="4814" y="295"/>
                  </a:lnTo>
                  <a:lnTo>
                    <a:pt x="4809" y="294"/>
                  </a:lnTo>
                  <a:lnTo>
                    <a:pt x="4802" y="293"/>
                  </a:lnTo>
                  <a:lnTo>
                    <a:pt x="4802" y="358"/>
                  </a:lnTo>
                  <a:lnTo>
                    <a:pt x="4788" y="359"/>
                  </a:lnTo>
                  <a:lnTo>
                    <a:pt x="4777" y="358"/>
                  </a:lnTo>
                  <a:lnTo>
                    <a:pt x="4764" y="357"/>
                  </a:lnTo>
                  <a:lnTo>
                    <a:pt x="4751" y="357"/>
                  </a:lnTo>
                  <a:lnTo>
                    <a:pt x="4738" y="357"/>
                  </a:lnTo>
                  <a:lnTo>
                    <a:pt x="4728" y="360"/>
                  </a:lnTo>
                  <a:lnTo>
                    <a:pt x="4718" y="363"/>
                  </a:lnTo>
                  <a:lnTo>
                    <a:pt x="4709" y="369"/>
                  </a:lnTo>
                  <a:lnTo>
                    <a:pt x="4692" y="384"/>
                  </a:lnTo>
                  <a:lnTo>
                    <a:pt x="4674" y="401"/>
                  </a:lnTo>
                  <a:lnTo>
                    <a:pt x="4665" y="393"/>
                  </a:lnTo>
                  <a:lnTo>
                    <a:pt x="4658" y="384"/>
                  </a:lnTo>
                  <a:lnTo>
                    <a:pt x="4652" y="375"/>
                  </a:lnTo>
                  <a:lnTo>
                    <a:pt x="4649" y="364"/>
                  </a:lnTo>
                  <a:lnTo>
                    <a:pt x="4642" y="342"/>
                  </a:lnTo>
                  <a:lnTo>
                    <a:pt x="4635" y="318"/>
                  </a:lnTo>
                  <a:lnTo>
                    <a:pt x="4624" y="289"/>
                  </a:lnTo>
                  <a:lnTo>
                    <a:pt x="4613" y="264"/>
                  </a:lnTo>
                  <a:lnTo>
                    <a:pt x="4607" y="251"/>
                  </a:lnTo>
                  <a:lnTo>
                    <a:pt x="4602" y="238"/>
                  </a:lnTo>
                  <a:lnTo>
                    <a:pt x="4598" y="224"/>
                  </a:lnTo>
                  <a:lnTo>
                    <a:pt x="4593" y="208"/>
                  </a:lnTo>
                  <a:lnTo>
                    <a:pt x="4590" y="196"/>
                  </a:lnTo>
                  <a:lnTo>
                    <a:pt x="4585" y="182"/>
                  </a:lnTo>
                  <a:lnTo>
                    <a:pt x="4581" y="171"/>
                  </a:lnTo>
                  <a:lnTo>
                    <a:pt x="4575" y="159"/>
                  </a:lnTo>
                  <a:lnTo>
                    <a:pt x="4571" y="155"/>
                  </a:lnTo>
                  <a:lnTo>
                    <a:pt x="4567" y="150"/>
                  </a:lnTo>
                  <a:lnTo>
                    <a:pt x="4563" y="147"/>
                  </a:lnTo>
                  <a:lnTo>
                    <a:pt x="4558" y="144"/>
                  </a:lnTo>
                  <a:lnTo>
                    <a:pt x="4554" y="141"/>
                  </a:lnTo>
                  <a:lnTo>
                    <a:pt x="4548" y="139"/>
                  </a:lnTo>
                  <a:lnTo>
                    <a:pt x="4542" y="138"/>
                  </a:lnTo>
                  <a:lnTo>
                    <a:pt x="4536" y="138"/>
                  </a:lnTo>
                  <a:lnTo>
                    <a:pt x="4528" y="138"/>
                  </a:lnTo>
                  <a:lnTo>
                    <a:pt x="4520" y="140"/>
                  </a:lnTo>
                  <a:lnTo>
                    <a:pt x="4513" y="144"/>
                  </a:lnTo>
                  <a:lnTo>
                    <a:pt x="4507" y="148"/>
                  </a:lnTo>
                  <a:lnTo>
                    <a:pt x="4496" y="159"/>
                  </a:lnTo>
                  <a:lnTo>
                    <a:pt x="4486" y="171"/>
                  </a:lnTo>
                  <a:lnTo>
                    <a:pt x="4476" y="183"/>
                  </a:lnTo>
                  <a:lnTo>
                    <a:pt x="4464" y="195"/>
                  </a:lnTo>
                  <a:lnTo>
                    <a:pt x="4459" y="199"/>
                  </a:lnTo>
                  <a:lnTo>
                    <a:pt x="4452" y="202"/>
                  </a:lnTo>
                  <a:lnTo>
                    <a:pt x="4444" y="205"/>
                  </a:lnTo>
                  <a:lnTo>
                    <a:pt x="4436" y="205"/>
                  </a:lnTo>
                  <a:lnTo>
                    <a:pt x="4429" y="205"/>
                  </a:lnTo>
                  <a:lnTo>
                    <a:pt x="4423" y="202"/>
                  </a:lnTo>
                  <a:lnTo>
                    <a:pt x="4418" y="199"/>
                  </a:lnTo>
                  <a:lnTo>
                    <a:pt x="4413" y="196"/>
                  </a:lnTo>
                  <a:lnTo>
                    <a:pt x="4408" y="192"/>
                  </a:lnTo>
                  <a:lnTo>
                    <a:pt x="4403" y="189"/>
                  </a:lnTo>
                  <a:lnTo>
                    <a:pt x="4396" y="187"/>
                  </a:lnTo>
                  <a:lnTo>
                    <a:pt x="4391" y="185"/>
                  </a:lnTo>
                  <a:lnTo>
                    <a:pt x="4383" y="188"/>
                  </a:lnTo>
                  <a:lnTo>
                    <a:pt x="4375" y="189"/>
                  </a:lnTo>
                  <a:lnTo>
                    <a:pt x="4374" y="217"/>
                  </a:lnTo>
                  <a:lnTo>
                    <a:pt x="4371" y="242"/>
                  </a:lnTo>
                  <a:lnTo>
                    <a:pt x="4371" y="255"/>
                  </a:lnTo>
                  <a:lnTo>
                    <a:pt x="4370" y="267"/>
                  </a:lnTo>
                  <a:lnTo>
                    <a:pt x="4371" y="281"/>
                  </a:lnTo>
                  <a:lnTo>
                    <a:pt x="4374" y="295"/>
                  </a:lnTo>
                  <a:lnTo>
                    <a:pt x="4349" y="299"/>
                  </a:lnTo>
                  <a:lnTo>
                    <a:pt x="4327" y="290"/>
                  </a:lnTo>
                  <a:lnTo>
                    <a:pt x="4309" y="280"/>
                  </a:lnTo>
                  <a:lnTo>
                    <a:pt x="4300" y="276"/>
                  </a:lnTo>
                  <a:lnTo>
                    <a:pt x="4290" y="273"/>
                  </a:lnTo>
                  <a:lnTo>
                    <a:pt x="4280" y="270"/>
                  </a:lnTo>
                  <a:lnTo>
                    <a:pt x="4267" y="269"/>
                  </a:lnTo>
                  <a:lnTo>
                    <a:pt x="4252" y="270"/>
                  </a:lnTo>
                  <a:lnTo>
                    <a:pt x="4240" y="273"/>
                  </a:lnTo>
                  <a:lnTo>
                    <a:pt x="4233" y="273"/>
                  </a:lnTo>
                  <a:lnTo>
                    <a:pt x="4226" y="274"/>
                  </a:lnTo>
                  <a:lnTo>
                    <a:pt x="4220" y="273"/>
                  </a:lnTo>
                  <a:lnTo>
                    <a:pt x="4213" y="270"/>
                  </a:lnTo>
                  <a:lnTo>
                    <a:pt x="4212" y="289"/>
                  </a:lnTo>
                  <a:lnTo>
                    <a:pt x="4212" y="304"/>
                  </a:lnTo>
                  <a:lnTo>
                    <a:pt x="4213" y="319"/>
                  </a:lnTo>
                  <a:lnTo>
                    <a:pt x="4214" y="337"/>
                  </a:lnTo>
                  <a:lnTo>
                    <a:pt x="4214" y="342"/>
                  </a:lnTo>
                  <a:lnTo>
                    <a:pt x="4213" y="346"/>
                  </a:lnTo>
                  <a:lnTo>
                    <a:pt x="4211" y="351"/>
                  </a:lnTo>
                  <a:lnTo>
                    <a:pt x="4208" y="354"/>
                  </a:lnTo>
                  <a:lnTo>
                    <a:pt x="4201" y="360"/>
                  </a:lnTo>
                  <a:lnTo>
                    <a:pt x="4194" y="364"/>
                  </a:lnTo>
                  <a:lnTo>
                    <a:pt x="4184" y="370"/>
                  </a:lnTo>
                  <a:lnTo>
                    <a:pt x="4175" y="375"/>
                  </a:lnTo>
                  <a:lnTo>
                    <a:pt x="4166" y="380"/>
                  </a:lnTo>
                  <a:lnTo>
                    <a:pt x="4160" y="388"/>
                  </a:lnTo>
                  <a:lnTo>
                    <a:pt x="4155" y="395"/>
                  </a:lnTo>
                  <a:lnTo>
                    <a:pt x="4152" y="402"/>
                  </a:lnTo>
                  <a:lnTo>
                    <a:pt x="4148" y="408"/>
                  </a:lnTo>
                  <a:lnTo>
                    <a:pt x="4146" y="414"/>
                  </a:lnTo>
                  <a:lnTo>
                    <a:pt x="4143" y="428"/>
                  </a:lnTo>
                  <a:lnTo>
                    <a:pt x="4140" y="440"/>
                  </a:lnTo>
                  <a:lnTo>
                    <a:pt x="4139" y="454"/>
                  </a:lnTo>
                  <a:lnTo>
                    <a:pt x="4137" y="468"/>
                  </a:lnTo>
                  <a:lnTo>
                    <a:pt x="4135" y="482"/>
                  </a:lnTo>
                  <a:lnTo>
                    <a:pt x="4130" y="497"/>
                  </a:lnTo>
                  <a:lnTo>
                    <a:pt x="4119" y="533"/>
                  </a:lnTo>
                  <a:lnTo>
                    <a:pt x="4107" y="564"/>
                  </a:lnTo>
                  <a:lnTo>
                    <a:pt x="4102" y="580"/>
                  </a:lnTo>
                  <a:lnTo>
                    <a:pt x="4097" y="596"/>
                  </a:lnTo>
                  <a:lnTo>
                    <a:pt x="4093" y="614"/>
                  </a:lnTo>
                  <a:lnTo>
                    <a:pt x="4089" y="633"/>
                  </a:lnTo>
                  <a:lnTo>
                    <a:pt x="4087" y="649"/>
                  </a:lnTo>
                  <a:lnTo>
                    <a:pt x="4085" y="665"/>
                  </a:lnTo>
                  <a:lnTo>
                    <a:pt x="4083" y="673"/>
                  </a:lnTo>
                  <a:lnTo>
                    <a:pt x="4080" y="679"/>
                  </a:lnTo>
                  <a:lnTo>
                    <a:pt x="4076" y="685"/>
                  </a:lnTo>
                  <a:lnTo>
                    <a:pt x="4070" y="691"/>
                  </a:lnTo>
                  <a:lnTo>
                    <a:pt x="4070" y="691"/>
                  </a:lnTo>
                  <a:lnTo>
                    <a:pt x="4060" y="669"/>
                  </a:lnTo>
                  <a:lnTo>
                    <a:pt x="4049" y="649"/>
                  </a:lnTo>
                  <a:lnTo>
                    <a:pt x="4038" y="631"/>
                  </a:lnTo>
                  <a:lnTo>
                    <a:pt x="4028" y="613"/>
                  </a:lnTo>
                  <a:lnTo>
                    <a:pt x="4019" y="594"/>
                  </a:lnTo>
                  <a:lnTo>
                    <a:pt x="4012" y="575"/>
                  </a:lnTo>
                  <a:lnTo>
                    <a:pt x="4009" y="565"/>
                  </a:lnTo>
                  <a:lnTo>
                    <a:pt x="4007" y="554"/>
                  </a:lnTo>
                  <a:lnTo>
                    <a:pt x="4005" y="542"/>
                  </a:lnTo>
                  <a:lnTo>
                    <a:pt x="4005" y="531"/>
                  </a:lnTo>
                  <a:lnTo>
                    <a:pt x="4005" y="513"/>
                  </a:lnTo>
                  <a:lnTo>
                    <a:pt x="4007" y="497"/>
                  </a:lnTo>
                  <a:lnTo>
                    <a:pt x="4008" y="482"/>
                  </a:lnTo>
                  <a:lnTo>
                    <a:pt x="4009" y="464"/>
                  </a:lnTo>
                  <a:lnTo>
                    <a:pt x="4008" y="456"/>
                  </a:lnTo>
                  <a:lnTo>
                    <a:pt x="4004" y="449"/>
                  </a:lnTo>
                  <a:lnTo>
                    <a:pt x="4000" y="443"/>
                  </a:lnTo>
                  <a:lnTo>
                    <a:pt x="3994" y="437"/>
                  </a:lnTo>
                  <a:lnTo>
                    <a:pt x="3988" y="431"/>
                  </a:lnTo>
                  <a:lnTo>
                    <a:pt x="3983" y="426"/>
                  </a:lnTo>
                  <a:lnTo>
                    <a:pt x="3977" y="419"/>
                  </a:lnTo>
                  <a:lnTo>
                    <a:pt x="3973" y="411"/>
                  </a:lnTo>
                  <a:lnTo>
                    <a:pt x="3965" y="386"/>
                  </a:lnTo>
                  <a:lnTo>
                    <a:pt x="3957" y="364"/>
                  </a:lnTo>
                  <a:lnTo>
                    <a:pt x="3952" y="353"/>
                  </a:lnTo>
                  <a:lnTo>
                    <a:pt x="3948" y="343"/>
                  </a:lnTo>
                  <a:lnTo>
                    <a:pt x="3942" y="332"/>
                  </a:lnTo>
                  <a:lnTo>
                    <a:pt x="3934" y="320"/>
                  </a:lnTo>
                  <a:lnTo>
                    <a:pt x="3931" y="312"/>
                  </a:lnTo>
                  <a:lnTo>
                    <a:pt x="3927" y="304"/>
                  </a:lnTo>
                  <a:lnTo>
                    <a:pt x="3925" y="301"/>
                  </a:lnTo>
                  <a:lnTo>
                    <a:pt x="3923" y="299"/>
                  </a:lnTo>
                  <a:lnTo>
                    <a:pt x="3919" y="297"/>
                  </a:lnTo>
                  <a:lnTo>
                    <a:pt x="3915" y="295"/>
                  </a:lnTo>
                  <a:lnTo>
                    <a:pt x="3897" y="294"/>
                  </a:lnTo>
                  <a:lnTo>
                    <a:pt x="3882" y="294"/>
                  </a:lnTo>
                  <a:lnTo>
                    <a:pt x="3866" y="295"/>
                  </a:lnTo>
                  <a:lnTo>
                    <a:pt x="3848" y="295"/>
                  </a:lnTo>
                  <a:lnTo>
                    <a:pt x="3845" y="265"/>
                  </a:lnTo>
                  <a:lnTo>
                    <a:pt x="3839" y="235"/>
                  </a:lnTo>
                  <a:lnTo>
                    <a:pt x="3838" y="230"/>
                  </a:lnTo>
                  <a:lnTo>
                    <a:pt x="3834" y="223"/>
                  </a:lnTo>
                  <a:lnTo>
                    <a:pt x="3832" y="218"/>
                  </a:lnTo>
                  <a:lnTo>
                    <a:pt x="3828" y="214"/>
                  </a:lnTo>
                  <a:lnTo>
                    <a:pt x="3824" y="210"/>
                  </a:lnTo>
                  <a:lnTo>
                    <a:pt x="3819" y="207"/>
                  </a:lnTo>
                  <a:lnTo>
                    <a:pt x="3813" y="206"/>
                  </a:lnTo>
                  <a:lnTo>
                    <a:pt x="3806" y="205"/>
                  </a:lnTo>
                  <a:lnTo>
                    <a:pt x="3796" y="206"/>
                  </a:lnTo>
                  <a:lnTo>
                    <a:pt x="3786" y="207"/>
                  </a:lnTo>
                  <a:lnTo>
                    <a:pt x="3777" y="210"/>
                  </a:lnTo>
                  <a:lnTo>
                    <a:pt x="3769" y="214"/>
                  </a:lnTo>
                  <a:lnTo>
                    <a:pt x="3761" y="218"/>
                  </a:lnTo>
                  <a:lnTo>
                    <a:pt x="3754" y="223"/>
                  </a:lnTo>
                  <a:lnTo>
                    <a:pt x="3747" y="230"/>
                  </a:lnTo>
                  <a:lnTo>
                    <a:pt x="3740" y="235"/>
                  </a:lnTo>
                  <a:lnTo>
                    <a:pt x="3728" y="249"/>
                  </a:lnTo>
                  <a:lnTo>
                    <a:pt x="3714" y="264"/>
                  </a:lnTo>
                  <a:lnTo>
                    <a:pt x="3701" y="278"/>
                  </a:lnTo>
                  <a:lnTo>
                    <a:pt x="3684" y="292"/>
                  </a:lnTo>
                  <a:lnTo>
                    <a:pt x="3675" y="299"/>
                  </a:lnTo>
                  <a:lnTo>
                    <a:pt x="3667" y="306"/>
                  </a:lnTo>
                  <a:lnTo>
                    <a:pt x="3660" y="311"/>
                  </a:lnTo>
                  <a:lnTo>
                    <a:pt x="3653" y="319"/>
                  </a:lnTo>
                  <a:lnTo>
                    <a:pt x="3646" y="326"/>
                  </a:lnTo>
                  <a:lnTo>
                    <a:pt x="3641" y="334"/>
                  </a:lnTo>
                  <a:lnTo>
                    <a:pt x="3635" y="343"/>
                  </a:lnTo>
                  <a:lnTo>
                    <a:pt x="3629" y="353"/>
                  </a:lnTo>
                  <a:lnTo>
                    <a:pt x="3624" y="361"/>
                  </a:lnTo>
                  <a:lnTo>
                    <a:pt x="3617" y="368"/>
                  </a:lnTo>
                  <a:lnTo>
                    <a:pt x="3615" y="371"/>
                  </a:lnTo>
                  <a:lnTo>
                    <a:pt x="3612" y="376"/>
                  </a:lnTo>
                  <a:lnTo>
                    <a:pt x="3610" y="380"/>
                  </a:lnTo>
                  <a:lnTo>
                    <a:pt x="3610" y="385"/>
                  </a:lnTo>
                  <a:lnTo>
                    <a:pt x="3616" y="400"/>
                  </a:lnTo>
                  <a:lnTo>
                    <a:pt x="3623" y="414"/>
                  </a:lnTo>
                  <a:lnTo>
                    <a:pt x="3621" y="422"/>
                  </a:lnTo>
                  <a:lnTo>
                    <a:pt x="3619" y="429"/>
                  </a:lnTo>
                  <a:lnTo>
                    <a:pt x="3616" y="435"/>
                  </a:lnTo>
                  <a:lnTo>
                    <a:pt x="3611" y="440"/>
                  </a:lnTo>
                  <a:lnTo>
                    <a:pt x="3599" y="449"/>
                  </a:lnTo>
                  <a:lnTo>
                    <a:pt x="3585" y="457"/>
                  </a:lnTo>
                  <a:lnTo>
                    <a:pt x="3573" y="465"/>
                  </a:lnTo>
                  <a:lnTo>
                    <a:pt x="3560" y="474"/>
                  </a:lnTo>
                  <a:lnTo>
                    <a:pt x="3556" y="480"/>
                  </a:lnTo>
                  <a:lnTo>
                    <a:pt x="3552" y="486"/>
                  </a:lnTo>
                  <a:lnTo>
                    <a:pt x="3550" y="492"/>
                  </a:lnTo>
                  <a:lnTo>
                    <a:pt x="3549" y="500"/>
                  </a:lnTo>
                  <a:lnTo>
                    <a:pt x="3548" y="517"/>
                  </a:lnTo>
                  <a:lnTo>
                    <a:pt x="3546" y="532"/>
                  </a:lnTo>
                  <a:lnTo>
                    <a:pt x="3543" y="546"/>
                  </a:lnTo>
                  <a:lnTo>
                    <a:pt x="3538" y="558"/>
                  </a:lnTo>
                  <a:lnTo>
                    <a:pt x="3532" y="572"/>
                  </a:lnTo>
                  <a:lnTo>
                    <a:pt x="3525" y="584"/>
                  </a:lnTo>
                  <a:lnTo>
                    <a:pt x="3516" y="597"/>
                  </a:lnTo>
                  <a:lnTo>
                    <a:pt x="3507" y="610"/>
                  </a:lnTo>
                  <a:lnTo>
                    <a:pt x="3501" y="620"/>
                  </a:lnTo>
                  <a:lnTo>
                    <a:pt x="3497" y="631"/>
                  </a:lnTo>
                  <a:lnTo>
                    <a:pt x="3493" y="641"/>
                  </a:lnTo>
                  <a:lnTo>
                    <a:pt x="3491" y="650"/>
                  </a:lnTo>
                  <a:lnTo>
                    <a:pt x="3488" y="660"/>
                  </a:lnTo>
                  <a:lnTo>
                    <a:pt x="3484" y="669"/>
                  </a:lnTo>
                  <a:lnTo>
                    <a:pt x="3479" y="678"/>
                  </a:lnTo>
                  <a:lnTo>
                    <a:pt x="3472" y="687"/>
                  </a:lnTo>
                  <a:lnTo>
                    <a:pt x="3464" y="693"/>
                  </a:lnTo>
                  <a:lnTo>
                    <a:pt x="3456" y="696"/>
                  </a:lnTo>
                  <a:lnTo>
                    <a:pt x="3447" y="699"/>
                  </a:lnTo>
                  <a:lnTo>
                    <a:pt x="3439" y="699"/>
                  </a:lnTo>
                  <a:lnTo>
                    <a:pt x="3420" y="698"/>
                  </a:lnTo>
                  <a:lnTo>
                    <a:pt x="3399" y="696"/>
                  </a:lnTo>
                  <a:lnTo>
                    <a:pt x="3387" y="696"/>
                  </a:lnTo>
                  <a:lnTo>
                    <a:pt x="3377" y="695"/>
                  </a:lnTo>
                  <a:lnTo>
                    <a:pt x="3365" y="694"/>
                  </a:lnTo>
                  <a:lnTo>
                    <a:pt x="3355" y="692"/>
                  </a:lnTo>
                  <a:lnTo>
                    <a:pt x="3336" y="686"/>
                  </a:lnTo>
                  <a:lnTo>
                    <a:pt x="3318" y="679"/>
                  </a:lnTo>
                  <a:lnTo>
                    <a:pt x="3299" y="673"/>
                  </a:lnTo>
                  <a:lnTo>
                    <a:pt x="3279" y="667"/>
                  </a:lnTo>
                  <a:lnTo>
                    <a:pt x="3269" y="665"/>
                  </a:lnTo>
                  <a:lnTo>
                    <a:pt x="3259" y="664"/>
                  </a:lnTo>
                  <a:lnTo>
                    <a:pt x="3248" y="662"/>
                  </a:lnTo>
                  <a:lnTo>
                    <a:pt x="3235" y="661"/>
                  </a:lnTo>
                  <a:lnTo>
                    <a:pt x="3226" y="662"/>
                  </a:lnTo>
                  <a:lnTo>
                    <a:pt x="3218" y="664"/>
                  </a:lnTo>
                  <a:lnTo>
                    <a:pt x="3210" y="666"/>
                  </a:lnTo>
                  <a:lnTo>
                    <a:pt x="3204" y="668"/>
                  </a:lnTo>
                  <a:lnTo>
                    <a:pt x="3197" y="673"/>
                  </a:lnTo>
                  <a:lnTo>
                    <a:pt x="3191" y="677"/>
                  </a:lnTo>
                  <a:lnTo>
                    <a:pt x="3184" y="682"/>
                  </a:lnTo>
                  <a:lnTo>
                    <a:pt x="3179" y="687"/>
                  </a:lnTo>
                  <a:lnTo>
                    <a:pt x="3168" y="700"/>
                  </a:lnTo>
                  <a:lnTo>
                    <a:pt x="3159" y="715"/>
                  </a:lnTo>
                  <a:lnTo>
                    <a:pt x="3150" y="729"/>
                  </a:lnTo>
                  <a:lnTo>
                    <a:pt x="3141" y="745"/>
                  </a:lnTo>
                  <a:lnTo>
                    <a:pt x="3134" y="733"/>
                  </a:lnTo>
                  <a:lnTo>
                    <a:pt x="3134" y="667"/>
                  </a:lnTo>
                  <a:lnTo>
                    <a:pt x="3133" y="660"/>
                  </a:lnTo>
                  <a:lnTo>
                    <a:pt x="3132" y="654"/>
                  </a:lnTo>
                  <a:lnTo>
                    <a:pt x="3130" y="649"/>
                  </a:lnTo>
                  <a:lnTo>
                    <a:pt x="3128" y="643"/>
                  </a:lnTo>
                  <a:lnTo>
                    <a:pt x="3124" y="639"/>
                  </a:lnTo>
                  <a:lnTo>
                    <a:pt x="3120" y="635"/>
                  </a:lnTo>
                  <a:lnTo>
                    <a:pt x="3115" y="631"/>
                  </a:lnTo>
                  <a:lnTo>
                    <a:pt x="3109" y="627"/>
                  </a:lnTo>
                  <a:lnTo>
                    <a:pt x="3086" y="615"/>
                  </a:lnTo>
                  <a:lnTo>
                    <a:pt x="3061" y="604"/>
                  </a:lnTo>
                  <a:lnTo>
                    <a:pt x="3070" y="581"/>
                  </a:lnTo>
                  <a:lnTo>
                    <a:pt x="3079" y="562"/>
                  </a:lnTo>
                  <a:lnTo>
                    <a:pt x="3083" y="551"/>
                  </a:lnTo>
                  <a:lnTo>
                    <a:pt x="3087" y="541"/>
                  </a:lnTo>
                  <a:lnTo>
                    <a:pt x="3090" y="530"/>
                  </a:lnTo>
                  <a:lnTo>
                    <a:pt x="3092" y="517"/>
                  </a:lnTo>
                  <a:lnTo>
                    <a:pt x="3080" y="465"/>
                  </a:lnTo>
                  <a:lnTo>
                    <a:pt x="3086" y="455"/>
                  </a:lnTo>
                  <a:lnTo>
                    <a:pt x="3092" y="447"/>
                  </a:lnTo>
                  <a:lnTo>
                    <a:pt x="3095" y="443"/>
                  </a:lnTo>
                  <a:lnTo>
                    <a:pt x="3097" y="438"/>
                  </a:lnTo>
                  <a:lnTo>
                    <a:pt x="3098" y="432"/>
                  </a:lnTo>
                  <a:lnTo>
                    <a:pt x="3099" y="427"/>
                  </a:lnTo>
                  <a:lnTo>
                    <a:pt x="3098" y="418"/>
                  </a:lnTo>
                  <a:lnTo>
                    <a:pt x="3097" y="409"/>
                  </a:lnTo>
                  <a:lnTo>
                    <a:pt x="3096" y="401"/>
                  </a:lnTo>
                  <a:lnTo>
                    <a:pt x="3092" y="393"/>
                  </a:lnTo>
                  <a:lnTo>
                    <a:pt x="3086" y="378"/>
                  </a:lnTo>
                  <a:lnTo>
                    <a:pt x="3078" y="364"/>
                  </a:lnTo>
                  <a:lnTo>
                    <a:pt x="3070" y="351"/>
                  </a:lnTo>
                  <a:lnTo>
                    <a:pt x="3061" y="337"/>
                  </a:lnTo>
                  <a:lnTo>
                    <a:pt x="3052" y="321"/>
                  </a:lnTo>
                  <a:lnTo>
                    <a:pt x="3044" y="304"/>
                  </a:lnTo>
                  <a:lnTo>
                    <a:pt x="3040" y="298"/>
                  </a:lnTo>
                  <a:lnTo>
                    <a:pt x="3036" y="293"/>
                  </a:lnTo>
                  <a:lnTo>
                    <a:pt x="3030" y="289"/>
                  </a:lnTo>
                  <a:lnTo>
                    <a:pt x="3023" y="284"/>
                  </a:lnTo>
                  <a:lnTo>
                    <a:pt x="3018" y="281"/>
                  </a:lnTo>
                  <a:lnTo>
                    <a:pt x="3013" y="276"/>
                  </a:lnTo>
                  <a:lnTo>
                    <a:pt x="3012" y="273"/>
                  </a:lnTo>
                  <a:lnTo>
                    <a:pt x="3010" y="270"/>
                  </a:lnTo>
                  <a:lnTo>
                    <a:pt x="3009" y="267"/>
                  </a:lnTo>
                  <a:lnTo>
                    <a:pt x="3009" y="263"/>
                  </a:lnTo>
                  <a:lnTo>
                    <a:pt x="3010" y="257"/>
                  </a:lnTo>
                  <a:lnTo>
                    <a:pt x="3011" y="251"/>
                  </a:lnTo>
                  <a:lnTo>
                    <a:pt x="3014" y="246"/>
                  </a:lnTo>
                  <a:lnTo>
                    <a:pt x="3017" y="240"/>
                  </a:lnTo>
                  <a:lnTo>
                    <a:pt x="3020" y="235"/>
                  </a:lnTo>
                  <a:lnTo>
                    <a:pt x="3022" y="230"/>
                  </a:lnTo>
                  <a:lnTo>
                    <a:pt x="3025" y="224"/>
                  </a:lnTo>
                  <a:lnTo>
                    <a:pt x="3025" y="218"/>
                  </a:lnTo>
                  <a:lnTo>
                    <a:pt x="3025" y="210"/>
                  </a:lnTo>
                  <a:lnTo>
                    <a:pt x="3023" y="204"/>
                  </a:lnTo>
                  <a:lnTo>
                    <a:pt x="3021" y="197"/>
                  </a:lnTo>
                  <a:lnTo>
                    <a:pt x="3019" y="191"/>
                  </a:lnTo>
                  <a:lnTo>
                    <a:pt x="3012" y="180"/>
                  </a:lnTo>
                  <a:lnTo>
                    <a:pt x="3005" y="170"/>
                  </a:lnTo>
                  <a:lnTo>
                    <a:pt x="2997" y="159"/>
                  </a:lnTo>
                  <a:lnTo>
                    <a:pt x="2989" y="148"/>
                  </a:lnTo>
                  <a:lnTo>
                    <a:pt x="2986" y="142"/>
                  </a:lnTo>
                  <a:lnTo>
                    <a:pt x="2984" y="136"/>
                  </a:lnTo>
                  <a:lnTo>
                    <a:pt x="2981" y="129"/>
                  </a:lnTo>
                  <a:lnTo>
                    <a:pt x="2980" y="122"/>
                  </a:lnTo>
                  <a:lnTo>
                    <a:pt x="2980" y="122"/>
                  </a:lnTo>
                  <a:lnTo>
                    <a:pt x="2949" y="130"/>
                  </a:lnTo>
                  <a:lnTo>
                    <a:pt x="2919" y="139"/>
                  </a:lnTo>
                  <a:lnTo>
                    <a:pt x="2906" y="142"/>
                  </a:lnTo>
                  <a:lnTo>
                    <a:pt x="2890" y="145"/>
                  </a:lnTo>
                  <a:lnTo>
                    <a:pt x="2875" y="147"/>
                  </a:lnTo>
                  <a:lnTo>
                    <a:pt x="2858" y="147"/>
                  </a:lnTo>
                  <a:lnTo>
                    <a:pt x="2850" y="146"/>
                  </a:lnTo>
                  <a:lnTo>
                    <a:pt x="2843" y="144"/>
                  </a:lnTo>
                  <a:lnTo>
                    <a:pt x="2838" y="139"/>
                  </a:lnTo>
                  <a:lnTo>
                    <a:pt x="2832" y="135"/>
                  </a:lnTo>
                  <a:lnTo>
                    <a:pt x="2822" y="123"/>
                  </a:lnTo>
                  <a:lnTo>
                    <a:pt x="2809" y="112"/>
                  </a:lnTo>
                  <a:lnTo>
                    <a:pt x="2799" y="121"/>
                  </a:lnTo>
                  <a:lnTo>
                    <a:pt x="2788" y="130"/>
                  </a:lnTo>
                  <a:lnTo>
                    <a:pt x="2776" y="137"/>
                  </a:lnTo>
                  <a:lnTo>
                    <a:pt x="2766" y="144"/>
                  </a:lnTo>
                  <a:lnTo>
                    <a:pt x="2745" y="155"/>
                  </a:lnTo>
                  <a:lnTo>
                    <a:pt x="2723" y="165"/>
                  </a:lnTo>
                  <a:lnTo>
                    <a:pt x="2702" y="175"/>
                  </a:lnTo>
                  <a:lnTo>
                    <a:pt x="2679" y="187"/>
                  </a:lnTo>
                  <a:lnTo>
                    <a:pt x="2668" y="192"/>
                  </a:lnTo>
                  <a:lnTo>
                    <a:pt x="2656" y="199"/>
                  </a:lnTo>
                  <a:lnTo>
                    <a:pt x="2645" y="206"/>
                  </a:lnTo>
                  <a:lnTo>
                    <a:pt x="2633" y="215"/>
                  </a:lnTo>
                  <a:lnTo>
                    <a:pt x="2617" y="200"/>
                  </a:lnTo>
                  <a:lnTo>
                    <a:pt x="2603" y="185"/>
                  </a:lnTo>
                  <a:lnTo>
                    <a:pt x="2590" y="168"/>
                  </a:lnTo>
                  <a:lnTo>
                    <a:pt x="2578" y="151"/>
                  </a:lnTo>
                  <a:lnTo>
                    <a:pt x="2558" y="118"/>
                  </a:lnTo>
                  <a:lnTo>
                    <a:pt x="2537" y="84"/>
                  </a:lnTo>
                  <a:lnTo>
                    <a:pt x="2527" y="68"/>
                  </a:lnTo>
                  <a:lnTo>
                    <a:pt x="2517" y="53"/>
                  </a:lnTo>
                  <a:lnTo>
                    <a:pt x="2506" y="39"/>
                  </a:lnTo>
                  <a:lnTo>
                    <a:pt x="2492" y="28"/>
                  </a:lnTo>
                  <a:lnTo>
                    <a:pt x="2485" y="23"/>
                  </a:lnTo>
                  <a:lnTo>
                    <a:pt x="2479" y="19"/>
                  </a:lnTo>
                  <a:lnTo>
                    <a:pt x="2471" y="16"/>
                  </a:lnTo>
                  <a:lnTo>
                    <a:pt x="2463" y="12"/>
                  </a:lnTo>
                  <a:lnTo>
                    <a:pt x="2454" y="9"/>
                  </a:lnTo>
                  <a:lnTo>
                    <a:pt x="2445" y="8"/>
                  </a:lnTo>
                  <a:lnTo>
                    <a:pt x="2434" y="6"/>
                  </a:lnTo>
                  <a:lnTo>
                    <a:pt x="2424" y="5"/>
                  </a:lnTo>
                  <a:lnTo>
                    <a:pt x="2416" y="6"/>
                  </a:lnTo>
                  <a:lnTo>
                    <a:pt x="2408" y="10"/>
                  </a:lnTo>
                  <a:lnTo>
                    <a:pt x="2403" y="14"/>
                  </a:lnTo>
                  <a:lnTo>
                    <a:pt x="2397" y="19"/>
                  </a:lnTo>
                  <a:lnTo>
                    <a:pt x="2390" y="23"/>
                  </a:lnTo>
                  <a:lnTo>
                    <a:pt x="2385" y="28"/>
                  </a:lnTo>
                  <a:lnTo>
                    <a:pt x="2378" y="30"/>
                  </a:lnTo>
                  <a:lnTo>
                    <a:pt x="2370" y="31"/>
                  </a:lnTo>
                  <a:lnTo>
                    <a:pt x="2361" y="30"/>
                  </a:lnTo>
                  <a:lnTo>
                    <a:pt x="2353" y="28"/>
                  </a:lnTo>
                  <a:lnTo>
                    <a:pt x="2345" y="25"/>
                  </a:lnTo>
                  <a:lnTo>
                    <a:pt x="2339" y="20"/>
                  </a:lnTo>
                  <a:lnTo>
                    <a:pt x="2326" y="10"/>
                  </a:lnTo>
                  <a:lnTo>
                    <a:pt x="2311" y="0"/>
                  </a:lnTo>
                  <a:lnTo>
                    <a:pt x="2301" y="11"/>
                  </a:lnTo>
                  <a:lnTo>
                    <a:pt x="2289" y="21"/>
                  </a:lnTo>
                  <a:lnTo>
                    <a:pt x="2284" y="26"/>
                  </a:lnTo>
                  <a:lnTo>
                    <a:pt x="2277" y="29"/>
                  </a:lnTo>
                  <a:lnTo>
                    <a:pt x="2270" y="30"/>
                  </a:lnTo>
                  <a:lnTo>
                    <a:pt x="2262" y="31"/>
                  </a:lnTo>
                  <a:lnTo>
                    <a:pt x="2252" y="33"/>
                  </a:lnTo>
                  <a:lnTo>
                    <a:pt x="2241" y="35"/>
                  </a:lnTo>
                  <a:lnTo>
                    <a:pt x="2241" y="3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700"/>
            </a:p>
          </p:txBody>
        </p:sp>
        <p:sp>
          <p:nvSpPr>
            <p:cNvPr id="41" name="Freeform 85"/>
            <p:cNvSpPr>
              <a:spLocks/>
            </p:cNvSpPr>
            <p:nvPr/>
          </p:nvSpPr>
          <p:spPr bwMode="auto">
            <a:xfrm>
              <a:off x="4763724" y="5614878"/>
              <a:ext cx="29281" cy="33274"/>
            </a:xfrm>
            <a:custGeom>
              <a:avLst/>
              <a:gdLst>
                <a:gd name="T0" fmla="*/ 66 w 111"/>
                <a:gd name="T1" fmla="*/ 0 h 126"/>
                <a:gd name="T2" fmla="*/ 53 w 111"/>
                <a:gd name="T3" fmla="*/ 5 h 126"/>
                <a:gd name="T4" fmla="*/ 41 w 111"/>
                <a:gd name="T5" fmla="*/ 10 h 126"/>
                <a:gd name="T6" fmla="*/ 30 w 111"/>
                <a:gd name="T7" fmla="*/ 15 h 126"/>
                <a:gd name="T8" fmla="*/ 19 w 111"/>
                <a:gd name="T9" fmla="*/ 22 h 126"/>
                <a:gd name="T10" fmla="*/ 15 w 111"/>
                <a:gd name="T11" fmla="*/ 27 h 126"/>
                <a:gd name="T12" fmla="*/ 11 w 111"/>
                <a:gd name="T13" fmla="*/ 31 h 126"/>
                <a:gd name="T14" fmla="*/ 8 w 111"/>
                <a:gd name="T15" fmla="*/ 36 h 126"/>
                <a:gd name="T16" fmla="*/ 5 w 111"/>
                <a:gd name="T17" fmla="*/ 41 h 126"/>
                <a:gd name="T18" fmla="*/ 2 w 111"/>
                <a:gd name="T19" fmla="*/ 46 h 126"/>
                <a:gd name="T20" fmla="*/ 1 w 111"/>
                <a:gd name="T21" fmla="*/ 51 h 126"/>
                <a:gd name="T22" fmla="*/ 0 w 111"/>
                <a:gd name="T23" fmla="*/ 58 h 126"/>
                <a:gd name="T24" fmla="*/ 0 w 111"/>
                <a:gd name="T25" fmla="*/ 65 h 126"/>
                <a:gd name="T26" fmla="*/ 0 w 111"/>
                <a:gd name="T27" fmla="*/ 126 h 126"/>
                <a:gd name="T28" fmla="*/ 26 w 111"/>
                <a:gd name="T29" fmla="*/ 126 h 126"/>
                <a:gd name="T30" fmla="*/ 40 w 111"/>
                <a:gd name="T31" fmla="*/ 126 h 126"/>
                <a:gd name="T32" fmla="*/ 54 w 111"/>
                <a:gd name="T33" fmla="*/ 126 h 126"/>
                <a:gd name="T34" fmla="*/ 68 w 111"/>
                <a:gd name="T35" fmla="*/ 125 h 126"/>
                <a:gd name="T36" fmla="*/ 82 w 111"/>
                <a:gd name="T37" fmla="*/ 122 h 126"/>
                <a:gd name="T38" fmla="*/ 87 w 111"/>
                <a:gd name="T39" fmla="*/ 121 h 126"/>
                <a:gd name="T40" fmla="*/ 93 w 111"/>
                <a:gd name="T41" fmla="*/ 118 h 126"/>
                <a:gd name="T42" fmla="*/ 99 w 111"/>
                <a:gd name="T43" fmla="*/ 115 h 126"/>
                <a:gd name="T44" fmla="*/ 102 w 111"/>
                <a:gd name="T45" fmla="*/ 111 h 126"/>
                <a:gd name="T46" fmla="*/ 105 w 111"/>
                <a:gd name="T47" fmla="*/ 107 h 126"/>
                <a:gd name="T48" fmla="*/ 109 w 111"/>
                <a:gd name="T49" fmla="*/ 102 h 126"/>
                <a:gd name="T50" fmla="*/ 110 w 111"/>
                <a:gd name="T51" fmla="*/ 97 h 126"/>
                <a:gd name="T52" fmla="*/ 111 w 111"/>
                <a:gd name="T53" fmla="*/ 91 h 126"/>
                <a:gd name="T54" fmla="*/ 110 w 111"/>
                <a:gd name="T55" fmla="*/ 78 h 126"/>
                <a:gd name="T56" fmla="*/ 108 w 111"/>
                <a:gd name="T57" fmla="*/ 65 h 126"/>
                <a:gd name="T58" fmla="*/ 103 w 111"/>
                <a:gd name="T59" fmla="*/ 53 h 126"/>
                <a:gd name="T60" fmla="*/ 99 w 111"/>
                <a:gd name="T61" fmla="*/ 40 h 126"/>
                <a:gd name="T62" fmla="*/ 92 w 111"/>
                <a:gd name="T63" fmla="*/ 29 h 126"/>
                <a:gd name="T64" fmla="*/ 84 w 111"/>
                <a:gd name="T65" fmla="*/ 19 h 126"/>
                <a:gd name="T66" fmla="*/ 75 w 111"/>
                <a:gd name="T67" fmla="*/ 10 h 126"/>
                <a:gd name="T68" fmla="*/ 66 w 111"/>
                <a:gd name="T69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1" h="126">
                  <a:moveTo>
                    <a:pt x="66" y="0"/>
                  </a:moveTo>
                  <a:lnTo>
                    <a:pt x="53" y="5"/>
                  </a:lnTo>
                  <a:lnTo>
                    <a:pt x="41" y="10"/>
                  </a:lnTo>
                  <a:lnTo>
                    <a:pt x="30" y="15"/>
                  </a:lnTo>
                  <a:lnTo>
                    <a:pt x="19" y="22"/>
                  </a:lnTo>
                  <a:lnTo>
                    <a:pt x="15" y="27"/>
                  </a:lnTo>
                  <a:lnTo>
                    <a:pt x="11" y="31"/>
                  </a:lnTo>
                  <a:lnTo>
                    <a:pt x="8" y="36"/>
                  </a:lnTo>
                  <a:lnTo>
                    <a:pt x="5" y="41"/>
                  </a:lnTo>
                  <a:lnTo>
                    <a:pt x="2" y="46"/>
                  </a:lnTo>
                  <a:lnTo>
                    <a:pt x="1" y="51"/>
                  </a:lnTo>
                  <a:lnTo>
                    <a:pt x="0" y="58"/>
                  </a:lnTo>
                  <a:lnTo>
                    <a:pt x="0" y="65"/>
                  </a:lnTo>
                  <a:lnTo>
                    <a:pt x="0" y="126"/>
                  </a:lnTo>
                  <a:lnTo>
                    <a:pt x="26" y="126"/>
                  </a:lnTo>
                  <a:lnTo>
                    <a:pt x="40" y="126"/>
                  </a:lnTo>
                  <a:lnTo>
                    <a:pt x="54" y="126"/>
                  </a:lnTo>
                  <a:lnTo>
                    <a:pt x="68" y="125"/>
                  </a:lnTo>
                  <a:lnTo>
                    <a:pt x="82" y="122"/>
                  </a:lnTo>
                  <a:lnTo>
                    <a:pt x="87" y="121"/>
                  </a:lnTo>
                  <a:lnTo>
                    <a:pt x="93" y="118"/>
                  </a:lnTo>
                  <a:lnTo>
                    <a:pt x="99" y="115"/>
                  </a:lnTo>
                  <a:lnTo>
                    <a:pt x="102" y="111"/>
                  </a:lnTo>
                  <a:lnTo>
                    <a:pt x="105" y="107"/>
                  </a:lnTo>
                  <a:lnTo>
                    <a:pt x="109" y="102"/>
                  </a:lnTo>
                  <a:lnTo>
                    <a:pt x="110" y="97"/>
                  </a:lnTo>
                  <a:lnTo>
                    <a:pt x="111" y="91"/>
                  </a:lnTo>
                  <a:lnTo>
                    <a:pt x="110" y="78"/>
                  </a:lnTo>
                  <a:lnTo>
                    <a:pt x="108" y="65"/>
                  </a:lnTo>
                  <a:lnTo>
                    <a:pt x="103" y="53"/>
                  </a:lnTo>
                  <a:lnTo>
                    <a:pt x="99" y="40"/>
                  </a:lnTo>
                  <a:lnTo>
                    <a:pt x="92" y="29"/>
                  </a:lnTo>
                  <a:lnTo>
                    <a:pt x="84" y="19"/>
                  </a:lnTo>
                  <a:lnTo>
                    <a:pt x="75" y="10"/>
                  </a:lnTo>
                  <a:lnTo>
                    <a:pt x="66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700"/>
            </a:p>
          </p:txBody>
        </p:sp>
        <p:sp>
          <p:nvSpPr>
            <p:cNvPr id="42" name="Freeform 84"/>
            <p:cNvSpPr>
              <a:spLocks noEditPoints="1"/>
            </p:cNvSpPr>
            <p:nvPr/>
          </p:nvSpPr>
          <p:spPr bwMode="auto">
            <a:xfrm>
              <a:off x="5852955" y="4740444"/>
              <a:ext cx="806556" cy="642848"/>
            </a:xfrm>
            <a:custGeom>
              <a:avLst/>
              <a:gdLst>
                <a:gd name="T0" fmla="*/ 2394 w 4157"/>
                <a:gd name="T1" fmla="*/ 3627 h 3663"/>
                <a:gd name="T2" fmla="*/ 2771 w 4157"/>
                <a:gd name="T3" fmla="*/ 3506 h 3663"/>
                <a:gd name="T4" fmla="*/ 846 w 4157"/>
                <a:gd name="T5" fmla="*/ 1265 h 3663"/>
                <a:gd name="T6" fmla="*/ 888 w 4157"/>
                <a:gd name="T7" fmla="*/ 1454 h 3663"/>
                <a:gd name="T8" fmla="*/ 29 w 4157"/>
                <a:gd name="T9" fmla="*/ 2917 h 3663"/>
                <a:gd name="T10" fmla="*/ 381 w 4157"/>
                <a:gd name="T11" fmla="*/ 3001 h 3663"/>
                <a:gd name="T12" fmla="*/ 734 w 4157"/>
                <a:gd name="T13" fmla="*/ 3086 h 3663"/>
                <a:gd name="T14" fmla="*/ 751 w 4157"/>
                <a:gd name="T15" fmla="*/ 2957 h 3663"/>
                <a:gd name="T16" fmla="*/ 973 w 4157"/>
                <a:gd name="T17" fmla="*/ 2890 h 3663"/>
                <a:gd name="T18" fmla="*/ 936 w 4157"/>
                <a:gd name="T19" fmla="*/ 2726 h 3663"/>
                <a:gd name="T20" fmla="*/ 1154 w 4157"/>
                <a:gd name="T21" fmla="*/ 2836 h 3663"/>
                <a:gd name="T22" fmla="*/ 978 w 4157"/>
                <a:gd name="T23" fmla="*/ 2968 h 3663"/>
                <a:gd name="T24" fmla="*/ 971 w 4157"/>
                <a:gd name="T25" fmla="*/ 3111 h 3663"/>
                <a:gd name="T26" fmla="*/ 1169 w 4157"/>
                <a:gd name="T27" fmla="*/ 3072 h 3663"/>
                <a:gd name="T28" fmla="*/ 1363 w 4157"/>
                <a:gd name="T29" fmla="*/ 3224 h 3663"/>
                <a:gd name="T30" fmla="*/ 1549 w 4157"/>
                <a:gd name="T31" fmla="*/ 3281 h 3663"/>
                <a:gd name="T32" fmla="*/ 1671 w 4157"/>
                <a:gd name="T33" fmla="*/ 3293 h 3663"/>
                <a:gd name="T34" fmla="*/ 1802 w 4157"/>
                <a:gd name="T35" fmla="*/ 3399 h 3663"/>
                <a:gd name="T36" fmla="*/ 1969 w 4157"/>
                <a:gd name="T37" fmla="*/ 3561 h 3663"/>
                <a:gd name="T38" fmla="*/ 2131 w 4157"/>
                <a:gd name="T39" fmla="*/ 3471 h 3663"/>
                <a:gd name="T40" fmla="*/ 2253 w 4157"/>
                <a:gd name="T41" fmla="*/ 3550 h 3663"/>
                <a:gd name="T42" fmla="*/ 2361 w 4157"/>
                <a:gd name="T43" fmla="*/ 3433 h 3663"/>
                <a:gd name="T44" fmla="*/ 2532 w 4157"/>
                <a:gd name="T45" fmla="*/ 3460 h 3663"/>
                <a:gd name="T46" fmla="*/ 2619 w 4157"/>
                <a:gd name="T47" fmla="*/ 3374 h 3663"/>
                <a:gd name="T48" fmla="*/ 2830 w 4157"/>
                <a:gd name="T49" fmla="*/ 3285 h 3663"/>
                <a:gd name="T50" fmla="*/ 2985 w 4157"/>
                <a:gd name="T51" fmla="*/ 3162 h 3663"/>
                <a:gd name="T52" fmla="*/ 2886 w 4157"/>
                <a:gd name="T53" fmla="*/ 3088 h 3663"/>
                <a:gd name="T54" fmla="*/ 3080 w 4157"/>
                <a:gd name="T55" fmla="*/ 2898 h 3663"/>
                <a:gd name="T56" fmla="*/ 3298 w 4157"/>
                <a:gd name="T57" fmla="*/ 2652 h 3663"/>
                <a:gd name="T58" fmla="*/ 3483 w 4157"/>
                <a:gd name="T59" fmla="*/ 2629 h 3663"/>
                <a:gd name="T60" fmla="*/ 3611 w 4157"/>
                <a:gd name="T61" fmla="*/ 2418 h 3663"/>
                <a:gd name="T62" fmla="*/ 3784 w 4157"/>
                <a:gd name="T63" fmla="*/ 2304 h 3663"/>
                <a:gd name="T64" fmla="*/ 3925 w 4157"/>
                <a:gd name="T65" fmla="*/ 2247 h 3663"/>
                <a:gd name="T66" fmla="*/ 3998 w 4157"/>
                <a:gd name="T67" fmla="*/ 1939 h 3663"/>
                <a:gd name="T68" fmla="*/ 4114 w 4157"/>
                <a:gd name="T69" fmla="*/ 1551 h 3663"/>
                <a:gd name="T70" fmla="*/ 3498 w 4157"/>
                <a:gd name="T71" fmla="*/ 1532 h 3663"/>
                <a:gd name="T72" fmla="*/ 3152 w 4157"/>
                <a:gd name="T73" fmla="*/ 1082 h 3663"/>
                <a:gd name="T74" fmla="*/ 3208 w 4157"/>
                <a:gd name="T75" fmla="*/ 784 h 3663"/>
                <a:gd name="T76" fmla="*/ 3224 w 4157"/>
                <a:gd name="T77" fmla="*/ 424 h 3663"/>
                <a:gd name="T78" fmla="*/ 2814 w 4157"/>
                <a:gd name="T79" fmla="*/ 100 h 3663"/>
                <a:gd name="T80" fmla="*/ 2592 w 4157"/>
                <a:gd name="T81" fmla="*/ 97 h 3663"/>
                <a:gd name="T82" fmla="*/ 2381 w 4157"/>
                <a:gd name="T83" fmla="*/ 26 h 3663"/>
                <a:gd name="T84" fmla="*/ 2421 w 4157"/>
                <a:gd name="T85" fmla="*/ 219 h 3663"/>
                <a:gd name="T86" fmla="*/ 2363 w 4157"/>
                <a:gd name="T87" fmla="*/ 431 h 3663"/>
                <a:gd name="T88" fmla="*/ 2096 w 4157"/>
                <a:gd name="T89" fmla="*/ 514 h 3663"/>
                <a:gd name="T90" fmla="*/ 1856 w 4157"/>
                <a:gd name="T91" fmla="*/ 700 h 3663"/>
                <a:gd name="T92" fmla="*/ 1699 w 4157"/>
                <a:gd name="T93" fmla="*/ 836 h 3663"/>
                <a:gd name="T94" fmla="*/ 1686 w 4157"/>
                <a:gd name="T95" fmla="*/ 1057 h 3663"/>
                <a:gd name="T96" fmla="*/ 1494 w 4157"/>
                <a:gd name="T97" fmla="*/ 1227 h 3663"/>
                <a:gd name="T98" fmla="*/ 1636 w 4157"/>
                <a:gd name="T99" fmla="*/ 1376 h 3663"/>
                <a:gd name="T100" fmla="*/ 1712 w 4157"/>
                <a:gd name="T101" fmla="*/ 1606 h 3663"/>
                <a:gd name="T102" fmla="*/ 1648 w 4157"/>
                <a:gd name="T103" fmla="*/ 1627 h 3663"/>
                <a:gd name="T104" fmla="*/ 1458 w 4157"/>
                <a:gd name="T105" fmla="*/ 1704 h 3663"/>
                <a:gd name="T106" fmla="*/ 1260 w 4157"/>
                <a:gd name="T107" fmla="*/ 1580 h 3663"/>
                <a:gd name="T108" fmla="*/ 1041 w 4157"/>
                <a:gd name="T109" fmla="*/ 1466 h 3663"/>
                <a:gd name="T110" fmla="*/ 664 w 4157"/>
                <a:gd name="T111" fmla="*/ 1438 h 3663"/>
                <a:gd name="T112" fmla="*/ 548 w 4157"/>
                <a:gd name="T113" fmla="*/ 1678 h 3663"/>
                <a:gd name="T114" fmla="*/ 636 w 4157"/>
                <a:gd name="T115" fmla="*/ 1904 h 3663"/>
                <a:gd name="T116" fmla="*/ 536 w 4157"/>
                <a:gd name="T117" fmla="*/ 2099 h 3663"/>
                <a:gd name="T118" fmla="*/ 394 w 4157"/>
                <a:gd name="T119" fmla="*/ 2420 h 3663"/>
                <a:gd name="T120" fmla="*/ 217 w 4157"/>
                <a:gd name="T121" fmla="*/ 2609 h 3663"/>
                <a:gd name="T122" fmla="*/ 147 w 4157"/>
                <a:gd name="T123" fmla="*/ 2756 h 3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157" h="3663">
                  <a:moveTo>
                    <a:pt x="2390" y="3640"/>
                  </a:moveTo>
                  <a:lnTo>
                    <a:pt x="2390" y="3644"/>
                  </a:lnTo>
                  <a:lnTo>
                    <a:pt x="2394" y="3649"/>
                  </a:lnTo>
                  <a:lnTo>
                    <a:pt x="2397" y="3651"/>
                  </a:lnTo>
                  <a:lnTo>
                    <a:pt x="2402" y="3654"/>
                  </a:lnTo>
                  <a:lnTo>
                    <a:pt x="2412" y="3657"/>
                  </a:lnTo>
                  <a:lnTo>
                    <a:pt x="2424" y="3658"/>
                  </a:lnTo>
                  <a:lnTo>
                    <a:pt x="2433" y="3660"/>
                  </a:lnTo>
                  <a:lnTo>
                    <a:pt x="2444" y="3663"/>
                  </a:lnTo>
                  <a:lnTo>
                    <a:pt x="2450" y="3661"/>
                  </a:lnTo>
                  <a:lnTo>
                    <a:pt x="2457" y="3660"/>
                  </a:lnTo>
                  <a:lnTo>
                    <a:pt x="2464" y="3657"/>
                  </a:lnTo>
                  <a:lnTo>
                    <a:pt x="2470" y="3652"/>
                  </a:lnTo>
                  <a:lnTo>
                    <a:pt x="2474" y="3647"/>
                  </a:lnTo>
                  <a:lnTo>
                    <a:pt x="2478" y="3641"/>
                  </a:lnTo>
                  <a:lnTo>
                    <a:pt x="2480" y="3634"/>
                  </a:lnTo>
                  <a:lnTo>
                    <a:pt x="2480" y="3627"/>
                  </a:lnTo>
                  <a:lnTo>
                    <a:pt x="2479" y="3621"/>
                  </a:lnTo>
                  <a:lnTo>
                    <a:pt x="2476" y="3616"/>
                  </a:lnTo>
                  <a:lnTo>
                    <a:pt x="2472" y="3613"/>
                  </a:lnTo>
                  <a:lnTo>
                    <a:pt x="2466" y="3609"/>
                  </a:lnTo>
                  <a:lnTo>
                    <a:pt x="2459" y="3607"/>
                  </a:lnTo>
                  <a:lnTo>
                    <a:pt x="2451" y="3606"/>
                  </a:lnTo>
                  <a:lnTo>
                    <a:pt x="2444" y="3606"/>
                  </a:lnTo>
                  <a:lnTo>
                    <a:pt x="2434" y="3607"/>
                  </a:lnTo>
                  <a:lnTo>
                    <a:pt x="2427" y="3608"/>
                  </a:lnTo>
                  <a:lnTo>
                    <a:pt x="2419" y="3612"/>
                  </a:lnTo>
                  <a:lnTo>
                    <a:pt x="2411" y="3614"/>
                  </a:lnTo>
                  <a:lnTo>
                    <a:pt x="2404" y="3618"/>
                  </a:lnTo>
                  <a:lnTo>
                    <a:pt x="2398" y="3623"/>
                  </a:lnTo>
                  <a:lnTo>
                    <a:pt x="2394" y="3627"/>
                  </a:lnTo>
                  <a:lnTo>
                    <a:pt x="2391" y="3633"/>
                  </a:lnTo>
                  <a:lnTo>
                    <a:pt x="2390" y="3640"/>
                  </a:lnTo>
                  <a:close/>
                  <a:moveTo>
                    <a:pt x="2602" y="3605"/>
                  </a:moveTo>
                  <a:lnTo>
                    <a:pt x="2602" y="3616"/>
                  </a:lnTo>
                  <a:lnTo>
                    <a:pt x="2612" y="3616"/>
                  </a:lnTo>
                  <a:lnTo>
                    <a:pt x="2623" y="3616"/>
                  </a:lnTo>
                  <a:lnTo>
                    <a:pt x="2630" y="3615"/>
                  </a:lnTo>
                  <a:lnTo>
                    <a:pt x="2637" y="3614"/>
                  </a:lnTo>
                  <a:lnTo>
                    <a:pt x="2644" y="3612"/>
                  </a:lnTo>
                  <a:lnTo>
                    <a:pt x="2650" y="3608"/>
                  </a:lnTo>
                  <a:lnTo>
                    <a:pt x="2655" y="3605"/>
                  </a:lnTo>
                  <a:lnTo>
                    <a:pt x="2660" y="3599"/>
                  </a:lnTo>
                  <a:lnTo>
                    <a:pt x="2662" y="3593"/>
                  </a:lnTo>
                  <a:lnTo>
                    <a:pt x="2663" y="3587"/>
                  </a:lnTo>
                  <a:lnTo>
                    <a:pt x="2663" y="3583"/>
                  </a:lnTo>
                  <a:lnTo>
                    <a:pt x="2662" y="3580"/>
                  </a:lnTo>
                  <a:lnTo>
                    <a:pt x="2660" y="3576"/>
                  </a:lnTo>
                  <a:lnTo>
                    <a:pt x="2659" y="3574"/>
                  </a:lnTo>
                  <a:lnTo>
                    <a:pt x="2653" y="3570"/>
                  </a:lnTo>
                  <a:lnTo>
                    <a:pt x="2646" y="3566"/>
                  </a:lnTo>
                  <a:lnTo>
                    <a:pt x="2638" y="3564"/>
                  </a:lnTo>
                  <a:lnTo>
                    <a:pt x="2630" y="3563"/>
                  </a:lnTo>
                  <a:lnTo>
                    <a:pt x="2623" y="3564"/>
                  </a:lnTo>
                  <a:lnTo>
                    <a:pt x="2615" y="3566"/>
                  </a:lnTo>
                  <a:lnTo>
                    <a:pt x="2610" y="3569"/>
                  </a:lnTo>
                  <a:lnTo>
                    <a:pt x="2607" y="3572"/>
                  </a:lnTo>
                  <a:lnTo>
                    <a:pt x="2604" y="3576"/>
                  </a:lnTo>
                  <a:lnTo>
                    <a:pt x="2603" y="3581"/>
                  </a:lnTo>
                  <a:lnTo>
                    <a:pt x="2602" y="3592"/>
                  </a:lnTo>
                  <a:lnTo>
                    <a:pt x="2602" y="3605"/>
                  </a:lnTo>
                  <a:close/>
                  <a:moveTo>
                    <a:pt x="2771" y="3506"/>
                  </a:moveTo>
                  <a:lnTo>
                    <a:pt x="2756" y="3507"/>
                  </a:lnTo>
                  <a:lnTo>
                    <a:pt x="2741" y="3509"/>
                  </a:lnTo>
                  <a:lnTo>
                    <a:pt x="2734" y="3515"/>
                  </a:lnTo>
                  <a:lnTo>
                    <a:pt x="2726" y="3524"/>
                  </a:lnTo>
                  <a:lnTo>
                    <a:pt x="2714" y="3531"/>
                  </a:lnTo>
                  <a:lnTo>
                    <a:pt x="2705" y="3539"/>
                  </a:lnTo>
                  <a:lnTo>
                    <a:pt x="2702" y="3544"/>
                  </a:lnTo>
                  <a:lnTo>
                    <a:pt x="2698" y="3549"/>
                  </a:lnTo>
                  <a:lnTo>
                    <a:pt x="2697" y="3555"/>
                  </a:lnTo>
                  <a:lnTo>
                    <a:pt x="2696" y="3561"/>
                  </a:lnTo>
                  <a:lnTo>
                    <a:pt x="2696" y="3574"/>
                  </a:lnTo>
                  <a:lnTo>
                    <a:pt x="2696" y="3587"/>
                  </a:lnTo>
                  <a:lnTo>
                    <a:pt x="2701" y="3588"/>
                  </a:lnTo>
                  <a:lnTo>
                    <a:pt x="2706" y="3589"/>
                  </a:lnTo>
                  <a:lnTo>
                    <a:pt x="2712" y="3588"/>
                  </a:lnTo>
                  <a:lnTo>
                    <a:pt x="2717" y="3586"/>
                  </a:lnTo>
                  <a:lnTo>
                    <a:pt x="2720" y="3583"/>
                  </a:lnTo>
                  <a:lnTo>
                    <a:pt x="2723" y="3580"/>
                  </a:lnTo>
                  <a:lnTo>
                    <a:pt x="2730" y="3572"/>
                  </a:lnTo>
                  <a:lnTo>
                    <a:pt x="2739" y="3564"/>
                  </a:lnTo>
                  <a:lnTo>
                    <a:pt x="2746" y="3559"/>
                  </a:lnTo>
                  <a:lnTo>
                    <a:pt x="2752" y="3554"/>
                  </a:lnTo>
                  <a:lnTo>
                    <a:pt x="2757" y="3549"/>
                  </a:lnTo>
                  <a:lnTo>
                    <a:pt x="2763" y="3544"/>
                  </a:lnTo>
                  <a:lnTo>
                    <a:pt x="2768" y="3537"/>
                  </a:lnTo>
                  <a:lnTo>
                    <a:pt x="2771" y="3530"/>
                  </a:lnTo>
                  <a:lnTo>
                    <a:pt x="2774" y="3523"/>
                  </a:lnTo>
                  <a:lnTo>
                    <a:pt x="2778" y="3514"/>
                  </a:lnTo>
                  <a:lnTo>
                    <a:pt x="2771" y="3506"/>
                  </a:lnTo>
                  <a:close/>
                  <a:moveTo>
                    <a:pt x="867" y="1250"/>
                  </a:moveTo>
                  <a:lnTo>
                    <a:pt x="846" y="1265"/>
                  </a:lnTo>
                  <a:lnTo>
                    <a:pt x="827" y="1281"/>
                  </a:lnTo>
                  <a:lnTo>
                    <a:pt x="818" y="1289"/>
                  </a:lnTo>
                  <a:lnTo>
                    <a:pt x="810" y="1297"/>
                  </a:lnTo>
                  <a:lnTo>
                    <a:pt x="802" y="1306"/>
                  </a:lnTo>
                  <a:lnTo>
                    <a:pt x="795" y="1315"/>
                  </a:lnTo>
                  <a:lnTo>
                    <a:pt x="790" y="1324"/>
                  </a:lnTo>
                  <a:lnTo>
                    <a:pt x="784" y="1333"/>
                  </a:lnTo>
                  <a:lnTo>
                    <a:pt x="778" y="1344"/>
                  </a:lnTo>
                  <a:lnTo>
                    <a:pt x="775" y="1354"/>
                  </a:lnTo>
                  <a:lnTo>
                    <a:pt x="772" y="1365"/>
                  </a:lnTo>
                  <a:lnTo>
                    <a:pt x="769" y="1376"/>
                  </a:lnTo>
                  <a:lnTo>
                    <a:pt x="767" y="1388"/>
                  </a:lnTo>
                  <a:lnTo>
                    <a:pt x="767" y="1401"/>
                  </a:lnTo>
                  <a:lnTo>
                    <a:pt x="767" y="1407"/>
                  </a:lnTo>
                  <a:lnTo>
                    <a:pt x="768" y="1413"/>
                  </a:lnTo>
                  <a:lnTo>
                    <a:pt x="770" y="1417"/>
                  </a:lnTo>
                  <a:lnTo>
                    <a:pt x="774" y="1422"/>
                  </a:lnTo>
                  <a:lnTo>
                    <a:pt x="777" y="1426"/>
                  </a:lnTo>
                  <a:lnTo>
                    <a:pt x="781" y="1430"/>
                  </a:lnTo>
                  <a:lnTo>
                    <a:pt x="785" y="1433"/>
                  </a:lnTo>
                  <a:lnTo>
                    <a:pt x="790" y="1437"/>
                  </a:lnTo>
                  <a:lnTo>
                    <a:pt x="801" y="1441"/>
                  </a:lnTo>
                  <a:lnTo>
                    <a:pt x="812" y="1443"/>
                  </a:lnTo>
                  <a:lnTo>
                    <a:pt x="825" y="1446"/>
                  </a:lnTo>
                  <a:lnTo>
                    <a:pt x="837" y="1447"/>
                  </a:lnTo>
                  <a:lnTo>
                    <a:pt x="853" y="1452"/>
                  </a:lnTo>
                  <a:lnTo>
                    <a:pt x="870" y="1459"/>
                  </a:lnTo>
                  <a:lnTo>
                    <a:pt x="875" y="1459"/>
                  </a:lnTo>
                  <a:lnTo>
                    <a:pt x="880" y="1458"/>
                  </a:lnTo>
                  <a:lnTo>
                    <a:pt x="884" y="1456"/>
                  </a:lnTo>
                  <a:lnTo>
                    <a:pt x="888" y="1454"/>
                  </a:lnTo>
                  <a:lnTo>
                    <a:pt x="894" y="1447"/>
                  </a:lnTo>
                  <a:lnTo>
                    <a:pt x="900" y="1439"/>
                  </a:lnTo>
                  <a:lnTo>
                    <a:pt x="910" y="1421"/>
                  </a:lnTo>
                  <a:lnTo>
                    <a:pt x="921" y="1401"/>
                  </a:lnTo>
                  <a:lnTo>
                    <a:pt x="932" y="1388"/>
                  </a:lnTo>
                  <a:lnTo>
                    <a:pt x="943" y="1375"/>
                  </a:lnTo>
                  <a:lnTo>
                    <a:pt x="947" y="1369"/>
                  </a:lnTo>
                  <a:lnTo>
                    <a:pt x="951" y="1362"/>
                  </a:lnTo>
                  <a:lnTo>
                    <a:pt x="953" y="1354"/>
                  </a:lnTo>
                  <a:lnTo>
                    <a:pt x="953" y="1345"/>
                  </a:lnTo>
                  <a:lnTo>
                    <a:pt x="953" y="1339"/>
                  </a:lnTo>
                  <a:lnTo>
                    <a:pt x="952" y="1333"/>
                  </a:lnTo>
                  <a:lnTo>
                    <a:pt x="949" y="1329"/>
                  </a:lnTo>
                  <a:lnTo>
                    <a:pt x="947" y="1323"/>
                  </a:lnTo>
                  <a:lnTo>
                    <a:pt x="940" y="1314"/>
                  </a:lnTo>
                  <a:lnTo>
                    <a:pt x="934" y="1305"/>
                  </a:lnTo>
                  <a:lnTo>
                    <a:pt x="929" y="1294"/>
                  </a:lnTo>
                  <a:lnTo>
                    <a:pt x="926" y="1282"/>
                  </a:lnTo>
                  <a:lnTo>
                    <a:pt x="923" y="1277"/>
                  </a:lnTo>
                  <a:lnTo>
                    <a:pt x="921" y="1272"/>
                  </a:lnTo>
                  <a:lnTo>
                    <a:pt x="917" y="1269"/>
                  </a:lnTo>
                  <a:lnTo>
                    <a:pt x="912" y="1267"/>
                  </a:lnTo>
                  <a:lnTo>
                    <a:pt x="900" y="1263"/>
                  </a:lnTo>
                  <a:lnTo>
                    <a:pt x="888" y="1260"/>
                  </a:lnTo>
                  <a:lnTo>
                    <a:pt x="877" y="1256"/>
                  </a:lnTo>
                  <a:lnTo>
                    <a:pt x="867" y="1250"/>
                  </a:lnTo>
                  <a:close/>
                  <a:moveTo>
                    <a:pt x="0" y="2905"/>
                  </a:moveTo>
                  <a:lnTo>
                    <a:pt x="6" y="2909"/>
                  </a:lnTo>
                  <a:lnTo>
                    <a:pt x="13" y="2913"/>
                  </a:lnTo>
                  <a:lnTo>
                    <a:pt x="19" y="2916"/>
                  </a:lnTo>
                  <a:lnTo>
                    <a:pt x="29" y="2917"/>
                  </a:lnTo>
                  <a:lnTo>
                    <a:pt x="82" y="2917"/>
                  </a:lnTo>
                  <a:lnTo>
                    <a:pt x="94" y="2917"/>
                  </a:lnTo>
                  <a:lnTo>
                    <a:pt x="104" y="2918"/>
                  </a:lnTo>
                  <a:lnTo>
                    <a:pt x="115" y="2919"/>
                  </a:lnTo>
                  <a:lnTo>
                    <a:pt x="127" y="2921"/>
                  </a:lnTo>
                  <a:lnTo>
                    <a:pt x="152" y="2919"/>
                  </a:lnTo>
                  <a:lnTo>
                    <a:pt x="174" y="2917"/>
                  </a:lnTo>
                  <a:lnTo>
                    <a:pt x="195" y="2916"/>
                  </a:lnTo>
                  <a:lnTo>
                    <a:pt x="221" y="2915"/>
                  </a:lnTo>
                  <a:lnTo>
                    <a:pt x="235" y="2917"/>
                  </a:lnTo>
                  <a:lnTo>
                    <a:pt x="249" y="2921"/>
                  </a:lnTo>
                  <a:lnTo>
                    <a:pt x="294" y="2921"/>
                  </a:lnTo>
                  <a:lnTo>
                    <a:pt x="304" y="2921"/>
                  </a:lnTo>
                  <a:lnTo>
                    <a:pt x="312" y="2923"/>
                  </a:lnTo>
                  <a:lnTo>
                    <a:pt x="319" y="2925"/>
                  </a:lnTo>
                  <a:lnTo>
                    <a:pt x="329" y="2926"/>
                  </a:lnTo>
                  <a:lnTo>
                    <a:pt x="339" y="2927"/>
                  </a:lnTo>
                  <a:lnTo>
                    <a:pt x="349" y="2927"/>
                  </a:lnTo>
                  <a:lnTo>
                    <a:pt x="354" y="2927"/>
                  </a:lnTo>
                  <a:lnTo>
                    <a:pt x="358" y="2927"/>
                  </a:lnTo>
                  <a:lnTo>
                    <a:pt x="364" y="2930"/>
                  </a:lnTo>
                  <a:lnTo>
                    <a:pt x="368" y="2931"/>
                  </a:lnTo>
                  <a:lnTo>
                    <a:pt x="374" y="2934"/>
                  </a:lnTo>
                  <a:lnTo>
                    <a:pt x="377" y="2939"/>
                  </a:lnTo>
                  <a:lnTo>
                    <a:pt x="381" y="2943"/>
                  </a:lnTo>
                  <a:lnTo>
                    <a:pt x="382" y="2949"/>
                  </a:lnTo>
                  <a:lnTo>
                    <a:pt x="384" y="2961"/>
                  </a:lnTo>
                  <a:lnTo>
                    <a:pt x="384" y="2974"/>
                  </a:lnTo>
                  <a:lnTo>
                    <a:pt x="384" y="2984"/>
                  </a:lnTo>
                  <a:lnTo>
                    <a:pt x="382" y="2992"/>
                  </a:lnTo>
                  <a:lnTo>
                    <a:pt x="381" y="3001"/>
                  </a:lnTo>
                  <a:lnTo>
                    <a:pt x="379" y="3009"/>
                  </a:lnTo>
                  <a:lnTo>
                    <a:pt x="375" y="3017"/>
                  </a:lnTo>
                  <a:lnTo>
                    <a:pt x="374" y="3025"/>
                  </a:lnTo>
                  <a:lnTo>
                    <a:pt x="372" y="3034"/>
                  </a:lnTo>
                  <a:lnTo>
                    <a:pt x="372" y="3043"/>
                  </a:lnTo>
                  <a:lnTo>
                    <a:pt x="372" y="3053"/>
                  </a:lnTo>
                  <a:lnTo>
                    <a:pt x="373" y="3063"/>
                  </a:lnTo>
                  <a:lnTo>
                    <a:pt x="382" y="3062"/>
                  </a:lnTo>
                  <a:lnTo>
                    <a:pt x="391" y="3063"/>
                  </a:lnTo>
                  <a:lnTo>
                    <a:pt x="400" y="3067"/>
                  </a:lnTo>
                  <a:lnTo>
                    <a:pt x="408" y="3068"/>
                  </a:lnTo>
                  <a:lnTo>
                    <a:pt x="417" y="3068"/>
                  </a:lnTo>
                  <a:lnTo>
                    <a:pt x="426" y="3068"/>
                  </a:lnTo>
                  <a:lnTo>
                    <a:pt x="449" y="3067"/>
                  </a:lnTo>
                  <a:lnTo>
                    <a:pt x="469" y="3064"/>
                  </a:lnTo>
                  <a:lnTo>
                    <a:pt x="490" y="3061"/>
                  </a:lnTo>
                  <a:lnTo>
                    <a:pt x="513" y="3060"/>
                  </a:lnTo>
                  <a:lnTo>
                    <a:pt x="524" y="3061"/>
                  </a:lnTo>
                  <a:lnTo>
                    <a:pt x="531" y="3064"/>
                  </a:lnTo>
                  <a:lnTo>
                    <a:pt x="541" y="3068"/>
                  </a:lnTo>
                  <a:lnTo>
                    <a:pt x="550" y="3072"/>
                  </a:lnTo>
                  <a:lnTo>
                    <a:pt x="564" y="3077"/>
                  </a:lnTo>
                  <a:lnTo>
                    <a:pt x="577" y="3080"/>
                  </a:lnTo>
                  <a:lnTo>
                    <a:pt x="589" y="3081"/>
                  </a:lnTo>
                  <a:lnTo>
                    <a:pt x="605" y="3084"/>
                  </a:lnTo>
                  <a:lnTo>
                    <a:pt x="629" y="3085"/>
                  </a:lnTo>
                  <a:lnTo>
                    <a:pt x="650" y="3086"/>
                  </a:lnTo>
                  <a:lnTo>
                    <a:pt x="671" y="3087"/>
                  </a:lnTo>
                  <a:lnTo>
                    <a:pt x="695" y="3087"/>
                  </a:lnTo>
                  <a:lnTo>
                    <a:pt x="716" y="3087"/>
                  </a:lnTo>
                  <a:lnTo>
                    <a:pt x="734" y="3086"/>
                  </a:lnTo>
                  <a:lnTo>
                    <a:pt x="752" y="3086"/>
                  </a:lnTo>
                  <a:lnTo>
                    <a:pt x="773" y="3086"/>
                  </a:lnTo>
                  <a:lnTo>
                    <a:pt x="777" y="3085"/>
                  </a:lnTo>
                  <a:lnTo>
                    <a:pt x="781" y="3084"/>
                  </a:lnTo>
                  <a:lnTo>
                    <a:pt x="784" y="3083"/>
                  </a:lnTo>
                  <a:lnTo>
                    <a:pt x="786" y="3080"/>
                  </a:lnTo>
                  <a:lnTo>
                    <a:pt x="790" y="3077"/>
                  </a:lnTo>
                  <a:lnTo>
                    <a:pt x="791" y="3073"/>
                  </a:lnTo>
                  <a:lnTo>
                    <a:pt x="792" y="3070"/>
                  </a:lnTo>
                  <a:lnTo>
                    <a:pt x="793" y="3067"/>
                  </a:lnTo>
                  <a:lnTo>
                    <a:pt x="792" y="3063"/>
                  </a:lnTo>
                  <a:lnTo>
                    <a:pt x="791" y="3062"/>
                  </a:lnTo>
                  <a:lnTo>
                    <a:pt x="789" y="3061"/>
                  </a:lnTo>
                  <a:lnTo>
                    <a:pt x="785" y="3061"/>
                  </a:lnTo>
                  <a:lnTo>
                    <a:pt x="780" y="3061"/>
                  </a:lnTo>
                  <a:lnTo>
                    <a:pt x="774" y="3060"/>
                  </a:lnTo>
                  <a:lnTo>
                    <a:pt x="767" y="3055"/>
                  </a:lnTo>
                  <a:lnTo>
                    <a:pt x="763" y="3050"/>
                  </a:lnTo>
                  <a:lnTo>
                    <a:pt x="757" y="3044"/>
                  </a:lnTo>
                  <a:lnTo>
                    <a:pt x="751" y="3037"/>
                  </a:lnTo>
                  <a:lnTo>
                    <a:pt x="748" y="3030"/>
                  </a:lnTo>
                  <a:lnTo>
                    <a:pt x="744" y="3024"/>
                  </a:lnTo>
                  <a:lnTo>
                    <a:pt x="742" y="3017"/>
                  </a:lnTo>
                  <a:lnTo>
                    <a:pt x="741" y="3009"/>
                  </a:lnTo>
                  <a:lnTo>
                    <a:pt x="740" y="3001"/>
                  </a:lnTo>
                  <a:lnTo>
                    <a:pt x="740" y="2992"/>
                  </a:lnTo>
                  <a:lnTo>
                    <a:pt x="740" y="2984"/>
                  </a:lnTo>
                  <a:lnTo>
                    <a:pt x="741" y="2976"/>
                  </a:lnTo>
                  <a:lnTo>
                    <a:pt x="743" y="2969"/>
                  </a:lnTo>
                  <a:lnTo>
                    <a:pt x="747" y="2962"/>
                  </a:lnTo>
                  <a:lnTo>
                    <a:pt x="751" y="2957"/>
                  </a:lnTo>
                  <a:lnTo>
                    <a:pt x="756" y="2951"/>
                  </a:lnTo>
                  <a:lnTo>
                    <a:pt x="761" y="2945"/>
                  </a:lnTo>
                  <a:lnTo>
                    <a:pt x="768" y="2941"/>
                  </a:lnTo>
                  <a:lnTo>
                    <a:pt x="782" y="2931"/>
                  </a:lnTo>
                  <a:lnTo>
                    <a:pt x="794" y="2919"/>
                  </a:lnTo>
                  <a:lnTo>
                    <a:pt x="800" y="2915"/>
                  </a:lnTo>
                  <a:lnTo>
                    <a:pt x="806" y="2910"/>
                  </a:lnTo>
                  <a:lnTo>
                    <a:pt x="814" y="2908"/>
                  </a:lnTo>
                  <a:lnTo>
                    <a:pt x="821" y="2907"/>
                  </a:lnTo>
                  <a:lnTo>
                    <a:pt x="825" y="2908"/>
                  </a:lnTo>
                  <a:lnTo>
                    <a:pt x="827" y="2910"/>
                  </a:lnTo>
                  <a:lnTo>
                    <a:pt x="829" y="2914"/>
                  </a:lnTo>
                  <a:lnTo>
                    <a:pt x="832" y="2917"/>
                  </a:lnTo>
                  <a:lnTo>
                    <a:pt x="841" y="2932"/>
                  </a:lnTo>
                  <a:lnTo>
                    <a:pt x="850" y="2944"/>
                  </a:lnTo>
                  <a:lnTo>
                    <a:pt x="855" y="2950"/>
                  </a:lnTo>
                  <a:lnTo>
                    <a:pt x="861" y="2956"/>
                  </a:lnTo>
                  <a:lnTo>
                    <a:pt x="868" y="2959"/>
                  </a:lnTo>
                  <a:lnTo>
                    <a:pt x="876" y="2961"/>
                  </a:lnTo>
                  <a:lnTo>
                    <a:pt x="891" y="2965"/>
                  </a:lnTo>
                  <a:lnTo>
                    <a:pt x="904" y="2965"/>
                  </a:lnTo>
                  <a:lnTo>
                    <a:pt x="917" y="2964"/>
                  </a:lnTo>
                  <a:lnTo>
                    <a:pt x="931" y="2964"/>
                  </a:lnTo>
                  <a:lnTo>
                    <a:pt x="945" y="2964"/>
                  </a:lnTo>
                  <a:lnTo>
                    <a:pt x="956" y="2964"/>
                  </a:lnTo>
                  <a:lnTo>
                    <a:pt x="969" y="2962"/>
                  </a:lnTo>
                  <a:lnTo>
                    <a:pt x="981" y="2959"/>
                  </a:lnTo>
                  <a:lnTo>
                    <a:pt x="975" y="2949"/>
                  </a:lnTo>
                  <a:lnTo>
                    <a:pt x="972" y="2939"/>
                  </a:lnTo>
                  <a:lnTo>
                    <a:pt x="972" y="2901"/>
                  </a:lnTo>
                  <a:lnTo>
                    <a:pt x="973" y="2890"/>
                  </a:lnTo>
                  <a:lnTo>
                    <a:pt x="974" y="2881"/>
                  </a:lnTo>
                  <a:lnTo>
                    <a:pt x="974" y="2875"/>
                  </a:lnTo>
                  <a:lnTo>
                    <a:pt x="973" y="2871"/>
                  </a:lnTo>
                  <a:lnTo>
                    <a:pt x="972" y="2866"/>
                  </a:lnTo>
                  <a:lnTo>
                    <a:pt x="970" y="2862"/>
                  </a:lnTo>
                  <a:lnTo>
                    <a:pt x="965" y="2858"/>
                  </a:lnTo>
                  <a:lnTo>
                    <a:pt x="960" y="2856"/>
                  </a:lnTo>
                  <a:lnTo>
                    <a:pt x="955" y="2855"/>
                  </a:lnTo>
                  <a:lnTo>
                    <a:pt x="948" y="2855"/>
                  </a:lnTo>
                  <a:lnTo>
                    <a:pt x="943" y="2855"/>
                  </a:lnTo>
                  <a:lnTo>
                    <a:pt x="937" y="2855"/>
                  </a:lnTo>
                  <a:lnTo>
                    <a:pt x="930" y="2854"/>
                  </a:lnTo>
                  <a:lnTo>
                    <a:pt x="925" y="2851"/>
                  </a:lnTo>
                  <a:lnTo>
                    <a:pt x="920" y="2847"/>
                  </a:lnTo>
                  <a:lnTo>
                    <a:pt x="917" y="2842"/>
                  </a:lnTo>
                  <a:lnTo>
                    <a:pt x="914" y="2838"/>
                  </a:lnTo>
                  <a:lnTo>
                    <a:pt x="912" y="2832"/>
                  </a:lnTo>
                  <a:lnTo>
                    <a:pt x="912" y="2821"/>
                  </a:lnTo>
                  <a:lnTo>
                    <a:pt x="912" y="2807"/>
                  </a:lnTo>
                  <a:lnTo>
                    <a:pt x="912" y="2803"/>
                  </a:lnTo>
                  <a:lnTo>
                    <a:pt x="913" y="2798"/>
                  </a:lnTo>
                  <a:lnTo>
                    <a:pt x="914" y="2794"/>
                  </a:lnTo>
                  <a:lnTo>
                    <a:pt x="917" y="2789"/>
                  </a:lnTo>
                  <a:lnTo>
                    <a:pt x="921" y="2781"/>
                  </a:lnTo>
                  <a:lnTo>
                    <a:pt x="925" y="2772"/>
                  </a:lnTo>
                  <a:lnTo>
                    <a:pt x="927" y="2760"/>
                  </a:lnTo>
                  <a:lnTo>
                    <a:pt x="928" y="2748"/>
                  </a:lnTo>
                  <a:lnTo>
                    <a:pt x="929" y="2743"/>
                  </a:lnTo>
                  <a:lnTo>
                    <a:pt x="930" y="2737"/>
                  </a:lnTo>
                  <a:lnTo>
                    <a:pt x="932" y="2731"/>
                  </a:lnTo>
                  <a:lnTo>
                    <a:pt x="936" y="2726"/>
                  </a:lnTo>
                  <a:lnTo>
                    <a:pt x="943" y="2728"/>
                  </a:lnTo>
                  <a:lnTo>
                    <a:pt x="949" y="2730"/>
                  </a:lnTo>
                  <a:lnTo>
                    <a:pt x="955" y="2732"/>
                  </a:lnTo>
                  <a:lnTo>
                    <a:pt x="962" y="2737"/>
                  </a:lnTo>
                  <a:lnTo>
                    <a:pt x="965" y="2746"/>
                  </a:lnTo>
                  <a:lnTo>
                    <a:pt x="970" y="2756"/>
                  </a:lnTo>
                  <a:lnTo>
                    <a:pt x="973" y="2759"/>
                  </a:lnTo>
                  <a:lnTo>
                    <a:pt x="977" y="2761"/>
                  </a:lnTo>
                  <a:lnTo>
                    <a:pt x="980" y="2762"/>
                  </a:lnTo>
                  <a:lnTo>
                    <a:pt x="985" y="2763"/>
                  </a:lnTo>
                  <a:lnTo>
                    <a:pt x="992" y="2764"/>
                  </a:lnTo>
                  <a:lnTo>
                    <a:pt x="1002" y="2765"/>
                  </a:lnTo>
                  <a:lnTo>
                    <a:pt x="1023" y="2768"/>
                  </a:lnTo>
                  <a:lnTo>
                    <a:pt x="1042" y="2768"/>
                  </a:lnTo>
                  <a:lnTo>
                    <a:pt x="1051" y="2768"/>
                  </a:lnTo>
                  <a:lnTo>
                    <a:pt x="1060" y="2770"/>
                  </a:lnTo>
                  <a:lnTo>
                    <a:pt x="1070" y="2773"/>
                  </a:lnTo>
                  <a:lnTo>
                    <a:pt x="1079" y="2779"/>
                  </a:lnTo>
                  <a:lnTo>
                    <a:pt x="1074" y="2788"/>
                  </a:lnTo>
                  <a:lnTo>
                    <a:pt x="1071" y="2796"/>
                  </a:lnTo>
                  <a:lnTo>
                    <a:pt x="1070" y="2805"/>
                  </a:lnTo>
                  <a:lnTo>
                    <a:pt x="1070" y="2815"/>
                  </a:lnTo>
                  <a:lnTo>
                    <a:pt x="1070" y="2845"/>
                  </a:lnTo>
                  <a:lnTo>
                    <a:pt x="1085" y="2844"/>
                  </a:lnTo>
                  <a:lnTo>
                    <a:pt x="1100" y="2844"/>
                  </a:lnTo>
                  <a:lnTo>
                    <a:pt x="1115" y="2845"/>
                  </a:lnTo>
                  <a:lnTo>
                    <a:pt x="1132" y="2845"/>
                  </a:lnTo>
                  <a:lnTo>
                    <a:pt x="1139" y="2844"/>
                  </a:lnTo>
                  <a:lnTo>
                    <a:pt x="1144" y="2841"/>
                  </a:lnTo>
                  <a:lnTo>
                    <a:pt x="1150" y="2839"/>
                  </a:lnTo>
                  <a:lnTo>
                    <a:pt x="1154" y="2836"/>
                  </a:lnTo>
                  <a:lnTo>
                    <a:pt x="1160" y="2832"/>
                  </a:lnTo>
                  <a:lnTo>
                    <a:pt x="1166" y="2830"/>
                  </a:lnTo>
                  <a:lnTo>
                    <a:pt x="1171" y="2828"/>
                  </a:lnTo>
                  <a:lnTo>
                    <a:pt x="1178" y="2827"/>
                  </a:lnTo>
                  <a:lnTo>
                    <a:pt x="1184" y="2828"/>
                  </a:lnTo>
                  <a:lnTo>
                    <a:pt x="1188" y="2830"/>
                  </a:lnTo>
                  <a:lnTo>
                    <a:pt x="1192" y="2834"/>
                  </a:lnTo>
                  <a:lnTo>
                    <a:pt x="1195" y="2839"/>
                  </a:lnTo>
                  <a:lnTo>
                    <a:pt x="1199" y="2850"/>
                  </a:lnTo>
                  <a:lnTo>
                    <a:pt x="1201" y="2864"/>
                  </a:lnTo>
                  <a:lnTo>
                    <a:pt x="1204" y="2879"/>
                  </a:lnTo>
                  <a:lnTo>
                    <a:pt x="1208" y="2893"/>
                  </a:lnTo>
                  <a:lnTo>
                    <a:pt x="1207" y="2904"/>
                  </a:lnTo>
                  <a:lnTo>
                    <a:pt x="1203" y="2913"/>
                  </a:lnTo>
                  <a:lnTo>
                    <a:pt x="1199" y="2921"/>
                  </a:lnTo>
                  <a:lnTo>
                    <a:pt x="1193" y="2927"/>
                  </a:lnTo>
                  <a:lnTo>
                    <a:pt x="1185" y="2934"/>
                  </a:lnTo>
                  <a:lnTo>
                    <a:pt x="1177" y="2940"/>
                  </a:lnTo>
                  <a:lnTo>
                    <a:pt x="1168" y="2944"/>
                  </a:lnTo>
                  <a:lnTo>
                    <a:pt x="1159" y="2949"/>
                  </a:lnTo>
                  <a:lnTo>
                    <a:pt x="1133" y="2960"/>
                  </a:lnTo>
                  <a:lnTo>
                    <a:pt x="1110" y="2969"/>
                  </a:lnTo>
                  <a:lnTo>
                    <a:pt x="1098" y="2973"/>
                  </a:lnTo>
                  <a:lnTo>
                    <a:pt x="1085" y="2976"/>
                  </a:lnTo>
                  <a:lnTo>
                    <a:pt x="1073" y="2977"/>
                  </a:lnTo>
                  <a:lnTo>
                    <a:pt x="1058" y="2978"/>
                  </a:lnTo>
                  <a:lnTo>
                    <a:pt x="1041" y="2976"/>
                  </a:lnTo>
                  <a:lnTo>
                    <a:pt x="1025" y="2973"/>
                  </a:lnTo>
                  <a:lnTo>
                    <a:pt x="1011" y="2969"/>
                  </a:lnTo>
                  <a:lnTo>
                    <a:pt x="994" y="2968"/>
                  </a:lnTo>
                  <a:lnTo>
                    <a:pt x="978" y="2968"/>
                  </a:lnTo>
                  <a:lnTo>
                    <a:pt x="964" y="2967"/>
                  </a:lnTo>
                  <a:lnTo>
                    <a:pt x="957" y="2968"/>
                  </a:lnTo>
                  <a:lnTo>
                    <a:pt x="951" y="2969"/>
                  </a:lnTo>
                  <a:lnTo>
                    <a:pt x="944" y="2972"/>
                  </a:lnTo>
                  <a:lnTo>
                    <a:pt x="937" y="2975"/>
                  </a:lnTo>
                  <a:lnTo>
                    <a:pt x="926" y="2983"/>
                  </a:lnTo>
                  <a:lnTo>
                    <a:pt x="915" y="2992"/>
                  </a:lnTo>
                  <a:lnTo>
                    <a:pt x="911" y="2995"/>
                  </a:lnTo>
                  <a:lnTo>
                    <a:pt x="905" y="2999"/>
                  </a:lnTo>
                  <a:lnTo>
                    <a:pt x="900" y="3001"/>
                  </a:lnTo>
                  <a:lnTo>
                    <a:pt x="893" y="3002"/>
                  </a:lnTo>
                  <a:lnTo>
                    <a:pt x="891" y="3006"/>
                  </a:lnTo>
                  <a:lnTo>
                    <a:pt x="889" y="3009"/>
                  </a:lnTo>
                  <a:lnTo>
                    <a:pt x="889" y="3013"/>
                  </a:lnTo>
                  <a:lnTo>
                    <a:pt x="892" y="3018"/>
                  </a:lnTo>
                  <a:lnTo>
                    <a:pt x="895" y="3021"/>
                  </a:lnTo>
                  <a:lnTo>
                    <a:pt x="900" y="3025"/>
                  </a:lnTo>
                  <a:lnTo>
                    <a:pt x="904" y="3027"/>
                  </a:lnTo>
                  <a:lnTo>
                    <a:pt x="910" y="3028"/>
                  </a:lnTo>
                  <a:lnTo>
                    <a:pt x="915" y="3029"/>
                  </a:lnTo>
                  <a:lnTo>
                    <a:pt x="921" y="3029"/>
                  </a:lnTo>
                  <a:lnTo>
                    <a:pt x="920" y="3043"/>
                  </a:lnTo>
                  <a:lnTo>
                    <a:pt x="920" y="3054"/>
                  </a:lnTo>
                  <a:lnTo>
                    <a:pt x="920" y="3060"/>
                  </a:lnTo>
                  <a:lnTo>
                    <a:pt x="921" y="3066"/>
                  </a:lnTo>
                  <a:lnTo>
                    <a:pt x="923" y="3071"/>
                  </a:lnTo>
                  <a:lnTo>
                    <a:pt x="926" y="3078"/>
                  </a:lnTo>
                  <a:lnTo>
                    <a:pt x="942" y="3084"/>
                  </a:lnTo>
                  <a:lnTo>
                    <a:pt x="959" y="3088"/>
                  </a:lnTo>
                  <a:lnTo>
                    <a:pt x="965" y="3100"/>
                  </a:lnTo>
                  <a:lnTo>
                    <a:pt x="971" y="3111"/>
                  </a:lnTo>
                  <a:lnTo>
                    <a:pt x="974" y="3117"/>
                  </a:lnTo>
                  <a:lnTo>
                    <a:pt x="978" y="3120"/>
                  </a:lnTo>
                  <a:lnTo>
                    <a:pt x="982" y="3123"/>
                  </a:lnTo>
                  <a:lnTo>
                    <a:pt x="989" y="3124"/>
                  </a:lnTo>
                  <a:lnTo>
                    <a:pt x="994" y="3123"/>
                  </a:lnTo>
                  <a:lnTo>
                    <a:pt x="997" y="3122"/>
                  </a:lnTo>
                  <a:lnTo>
                    <a:pt x="1002" y="3121"/>
                  </a:lnTo>
                  <a:lnTo>
                    <a:pt x="1005" y="3119"/>
                  </a:lnTo>
                  <a:lnTo>
                    <a:pt x="1012" y="3114"/>
                  </a:lnTo>
                  <a:lnTo>
                    <a:pt x="1017" y="3109"/>
                  </a:lnTo>
                  <a:lnTo>
                    <a:pt x="1024" y="3102"/>
                  </a:lnTo>
                  <a:lnTo>
                    <a:pt x="1030" y="3097"/>
                  </a:lnTo>
                  <a:lnTo>
                    <a:pt x="1034" y="3095"/>
                  </a:lnTo>
                  <a:lnTo>
                    <a:pt x="1038" y="3094"/>
                  </a:lnTo>
                  <a:lnTo>
                    <a:pt x="1042" y="3093"/>
                  </a:lnTo>
                  <a:lnTo>
                    <a:pt x="1047" y="3092"/>
                  </a:lnTo>
                  <a:lnTo>
                    <a:pt x="1059" y="3096"/>
                  </a:lnTo>
                  <a:lnTo>
                    <a:pt x="1072" y="3100"/>
                  </a:lnTo>
                  <a:lnTo>
                    <a:pt x="1079" y="3100"/>
                  </a:lnTo>
                  <a:lnTo>
                    <a:pt x="1083" y="3098"/>
                  </a:lnTo>
                  <a:lnTo>
                    <a:pt x="1088" y="3095"/>
                  </a:lnTo>
                  <a:lnTo>
                    <a:pt x="1092" y="3093"/>
                  </a:lnTo>
                  <a:lnTo>
                    <a:pt x="1097" y="3090"/>
                  </a:lnTo>
                  <a:lnTo>
                    <a:pt x="1101" y="3087"/>
                  </a:lnTo>
                  <a:lnTo>
                    <a:pt x="1107" y="3085"/>
                  </a:lnTo>
                  <a:lnTo>
                    <a:pt x="1113" y="3084"/>
                  </a:lnTo>
                  <a:lnTo>
                    <a:pt x="1125" y="3084"/>
                  </a:lnTo>
                  <a:lnTo>
                    <a:pt x="1136" y="3084"/>
                  </a:lnTo>
                  <a:lnTo>
                    <a:pt x="1147" y="3084"/>
                  </a:lnTo>
                  <a:lnTo>
                    <a:pt x="1159" y="3083"/>
                  </a:lnTo>
                  <a:lnTo>
                    <a:pt x="1169" y="3072"/>
                  </a:lnTo>
                  <a:lnTo>
                    <a:pt x="1181" y="3064"/>
                  </a:lnTo>
                  <a:lnTo>
                    <a:pt x="1220" y="3064"/>
                  </a:lnTo>
                  <a:lnTo>
                    <a:pt x="1229" y="3063"/>
                  </a:lnTo>
                  <a:lnTo>
                    <a:pt x="1238" y="3061"/>
                  </a:lnTo>
                  <a:lnTo>
                    <a:pt x="1245" y="3056"/>
                  </a:lnTo>
                  <a:lnTo>
                    <a:pt x="1253" y="3053"/>
                  </a:lnTo>
                  <a:lnTo>
                    <a:pt x="1260" y="3049"/>
                  </a:lnTo>
                  <a:lnTo>
                    <a:pt x="1268" y="3044"/>
                  </a:lnTo>
                  <a:lnTo>
                    <a:pt x="1277" y="3042"/>
                  </a:lnTo>
                  <a:lnTo>
                    <a:pt x="1286" y="3041"/>
                  </a:lnTo>
                  <a:lnTo>
                    <a:pt x="1295" y="3041"/>
                  </a:lnTo>
                  <a:lnTo>
                    <a:pt x="1304" y="3043"/>
                  </a:lnTo>
                  <a:lnTo>
                    <a:pt x="1311" y="3046"/>
                  </a:lnTo>
                  <a:lnTo>
                    <a:pt x="1318" y="3050"/>
                  </a:lnTo>
                  <a:lnTo>
                    <a:pt x="1324" y="3055"/>
                  </a:lnTo>
                  <a:lnTo>
                    <a:pt x="1330" y="3061"/>
                  </a:lnTo>
                  <a:lnTo>
                    <a:pt x="1336" y="3068"/>
                  </a:lnTo>
                  <a:lnTo>
                    <a:pt x="1340" y="3076"/>
                  </a:lnTo>
                  <a:lnTo>
                    <a:pt x="1338" y="3088"/>
                  </a:lnTo>
                  <a:lnTo>
                    <a:pt x="1340" y="3102"/>
                  </a:lnTo>
                  <a:lnTo>
                    <a:pt x="1345" y="3113"/>
                  </a:lnTo>
                  <a:lnTo>
                    <a:pt x="1350" y="3123"/>
                  </a:lnTo>
                  <a:lnTo>
                    <a:pt x="1356" y="3132"/>
                  </a:lnTo>
                  <a:lnTo>
                    <a:pt x="1361" y="3143"/>
                  </a:lnTo>
                  <a:lnTo>
                    <a:pt x="1365" y="3153"/>
                  </a:lnTo>
                  <a:lnTo>
                    <a:pt x="1369" y="3164"/>
                  </a:lnTo>
                  <a:lnTo>
                    <a:pt x="1370" y="3177"/>
                  </a:lnTo>
                  <a:lnTo>
                    <a:pt x="1370" y="3189"/>
                  </a:lnTo>
                  <a:lnTo>
                    <a:pt x="1369" y="3200"/>
                  </a:lnTo>
                  <a:lnTo>
                    <a:pt x="1366" y="3212"/>
                  </a:lnTo>
                  <a:lnTo>
                    <a:pt x="1363" y="3224"/>
                  </a:lnTo>
                  <a:lnTo>
                    <a:pt x="1358" y="3233"/>
                  </a:lnTo>
                  <a:lnTo>
                    <a:pt x="1354" y="3241"/>
                  </a:lnTo>
                  <a:lnTo>
                    <a:pt x="1350" y="3245"/>
                  </a:lnTo>
                  <a:lnTo>
                    <a:pt x="1349" y="3249"/>
                  </a:lnTo>
                  <a:lnTo>
                    <a:pt x="1347" y="3254"/>
                  </a:lnTo>
                  <a:lnTo>
                    <a:pt x="1347" y="3259"/>
                  </a:lnTo>
                  <a:lnTo>
                    <a:pt x="1347" y="3263"/>
                  </a:lnTo>
                  <a:lnTo>
                    <a:pt x="1348" y="3266"/>
                  </a:lnTo>
                  <a:lnTo>
                    <a:pt x="1349" y="3268"/>
                  </a:lnTo>
                  <a:lnTo>
                    <a:pt x="1352" y="3271"/>
                  </a:lnTo>
                  <a:lnTo>
                    <a:pt x="1356" y="3275"/>
                  </a:lnTo>
                  <a:lnTo>
                    <a:pt x="1363" y="3277"/>
                  </a:lnTo>
                  <a:lnTo>
                    <a:pt x="1371" y="3280"/>
                  </a:lnTo>
                  <a:lnTo>
                    <a:pt x="1379" y="3281"/>
                  </a:lnTo>
                  <a:lnTo>
                    <a:pt x="1387" y="3282"/>
                  </a:lnTo>
                  <a:lnTo>
                    <a:pt x="1395" y="3282"/>
                  </a:lnTo>
                  <a:lnTo>
                    <a:pt x="1427" y="3282"/>
                  </a:lnTo>
                  <a:lnTo>
                    <a:pt x="1437" y="3280"/>
                  </a:lnTo>
                  <a:lnTo>
                    <a:pt x="1447" y="3279"/>
                  </a:lnTo>
                  <a:lnTo>
                    <a:pt x="1456" y="3279"/>
                  </a:lnTo>
                  <a:lnTo>
                    <a:pt x="1464" y="3281"/>
                  </a:lnTo>
                  <a:lnTo>
                    <a:pt x="1471" y="3283"/>
                  </a:lnTo>
                  <a:lnTo>
                    <a:pt x="1478" y="3285"/>
                  </a:lnTo>
                  <a:lnTo>
                    <a:pt x="1485" y="3289"/>
                  </a:lnTo>
                  <a:lnTo>
                    <a:pt x="1492" y="3291"/>
                  </a:lnTo>
                  <a:lnTo>
                    <a:pt x="1501" y="3292"/>
                  </a:lnTo>
                  <a:lnTo>
                    <a:pt x="1509" y="3293"/>
                  </a:lnTo>
                  <a:lnTo>
                    <a:pt x="1526" y="3285"/>
                  </a:lnTo>
                  <a:lnTo>
                    <a:pt x="1543" y="3279"/>
                  </a:lnTo>
                  <a:lnTo>
                    <a:pt x="1546" y="3279"/>
                  </a:lnTo>
                  <a:lnTo>
                    <a:pt x="1549" y="3281"/>
                  </a:lnTo>
                  <a:lnTo>
                    <a:pt x="1551" y="3283"/>
                  </a:lnTo>
                  <a:lnTo>
                    <a:pt x="1552" y="3285"/>
                  </a:lnTo>
                  <a:lnTo>
                    <a:pt x="1554" y="3292"/>
                  </a:lnTo>
                  <a:lnTo>
                    <a:pt x="1555" y="3299"/>
                  </a:lnTo>
                  <a:lnTo>
                    <a:pt x="1562" y="3316"/>
                  </a:lnTo>
                  <a:lnTo>
                    <a:pt x="1570" y="3332"/>
                  </a:lnTo>
                  <a:lnTo>
                    <a:pt x="1572" y="3334"/>
                  </a:lnTo>
                  <a:lnTo>
                    <a:pt x="1575" y="3335"/>
                  </a:lnTo>
                  <a:lnTo>
                    <a:pt x="1577" y="3336"/>
                  </a:lnTo>
                  <a:lnTo>
                    <a:pt x="1579" y="3337"/>
                  </a:lnTo>
                  <a:lnTo>
                    <a:pt x="1585" y="3339"/>
                  </a:lnTo>
                  <a:lnTo>
                    <a:pt x="1592" y="3340"/>
                  </a:lnTo>
                  <a:lnTo>
                    <a:pt x="1600" y="3343"/>
                  </a:lnTo>
                  <a:lnTo>
                    <a:pt x="1606" y="3348"/>
                  </a:lnTo>
                  <a:lnTo>
                    <a:pt x="1611" y="3350"/>
                  </a:lnTo>
                  <a:lnTo>
                    <a:pt x="1614" y="3351"/>
                  </a:lnTo>
                  <a:lnTo>
                    <a:pt x="1619" y="3352"/>
                  </a:lnTo>
                  <a:lnTo>
                    <a:pt x="1623" y="3352"/>
                  </a:lnTo>
                  <a:lnTo>
                    <a:pt x="1628" y="3352"/>
                  </a:lnTo>
                  <a:lnTo>
                    <a:pt x="1631" y="3351"/>
                  </a:lnTo>
                  <a:lnTo>
                    <a:pt x="1634" y="3350"/>
                  </a:lnTo>
                  <a:lnTo>
                    <a:pt x="1636" y="3348"/>
                  </a:lnTo>
                  <a:lnTo>
                    <a:pt x="1640" y="3342"/>
                  </a:lnTo>
                  <a:lnTo>
                    <a:pt x="1643" y="3334"/>
                  </a:lnTo>
                  <a:lnTo>
                    <a:pt x="1647" y="3317"/>
                  </a:lnTo>
                  <a:lnTo>
                    <a:pt x="1653" y="3301"/>
                  </a:lnTo>
                  <a:lnTo>
                    <a:pt x="1654" y="3298"/>
                  </a:lnTo>
                  <a:lnTo>
                    <a:pt x="1657" y="3296"/>
                  </a:lnTo>
                  <a:lnTo>
                    <a:pt x="1661" y="3294"/>
                  </a:lnTo>
                  <a:lnTo>
                    <a:pt x="1664" y="3293"/>
                  </a:lnTo>
                  <a:lnTo>
                    <a:pt x="1671" y="3293"/>
                  </a:lnTo>
                  <a:lnTo>
                    <a:pt x="1680" y="3293"/>
                  </a:lnTo>
                  <a:lnTo>
                    <a:pt x="1685" y="3293"/>
                  </a:lnTo>
                  <a:lnTo>
                    <a:pt x="1689" y="3296"/>
                  </a:lnTo>
                  <a:lnTo>
                    <a:pt x="1693" y="3298"/>
                  </a:lnTo>
                  <a:lnTo>
                    <a:pt x="1696" y="3300"/>
                  </a:lnTo>
                  <a:lnTo>
                    <a:pt x="1703" y="3307"/>
                  </a:lnTo>
                  <a:lnTo>
                    <a:pt x="1711" y="3314"/>
                  </a:lnTo>
                  <a:lnTo>
                    <a:pt x="1715" y="3316"/>
                  </a:lnTo>
                  <a:lnTo>
                    <a:pt x="1720" y="3317"/>
                  </a:lnTo>
                  <a:lnTo>
                    <a:pt x="1725" y="3318"/>
                  </a:lnTo>
                  <a:lnTo>
                    <a:pt x="1730" y="3318"/>
                  </a:lnTo>
                  <a:lnTo>
                    <a:pt x="1734" y="3318"/>
                  </a:lnTo>
                  <a:lnTo>
                    <a:pt x="1740" y="3319"/>
                  </a:lnTo>
                  <a:lnTo>
                    <a:pt x="1745" y="3320"/>
                  </a:lnTo>
                  <a:lnTo>
                    <a:pt x="1749" y="3324"/>
                  </a:lnTo>
                  <a:lnTo>
                    <a:pt x="1751" y="3326"/>
                  </a:lnTo>
                  <a:lnTo>
                    <a:pt x="1754" y="3331"/>
                  </a:lnTo>
                  <a:lnTo>
                    <a:pt x="1755" y="3334"/>
                  </a:lnTo>
                  <a:lnTo>
                    <a:pt x="1755" y="3337"/>
                  </a:lnTo>
                  <a:lnTo>
                    <a:pt x="1754" y="3347"/>
                  </a:lnTo>
                  <a:lnTo>
                    <a:pt x="1754" y="3356"/>
                  </a:lnTo>
                  <a:lnTo>
                    <a:pt x="1754" y="3360"/>
                  </a:lnTo>
                  <a:lnTo>
                    <a:pt x="1755" y="3363"/>
                  </a:lnTo>
                  <a:lnTo>
                    <a:pt x="1757" y="3367"/>
                  </a:lnTo>
                  <a:lnTo>
                    <a:pt x="1759" y="3370"/>
                  </a:lnTo>
                  <a:lnTo>
                    <a:pt x="1765" y="3375"/>
                  </a:lnTo>
                  <a:lnTo>
                    <a:pt x="1772" y="3379"/>
                  </a:lnTo>
                  <a:lnTo>
                    <a:pt x="1780" y="3383"/>
                  </a:lnTo>
                  <a:lnTo>
                    <a:pt x="1788" y="3387"/>
                  </a:lnTo>
                  <a:lnTo>
                    <a:pt x="1796" y="3392"/>
                  </a:lnTo>
                  <a:lnTo>
                    <a:pt x="1802" y="3399"/>
                  </a:lnTo>
                  <a:lnTo>
                    <a:pt x="1811" y="3411"/>
                  </a:lnTo>
                  <a:lnTo>
                    <a:pt x="1823" y="3421"/>
                  </a:lnTo>
                  <a:lnTo>
                    <a:pt x="1828" y="3426"/>
                  </a:lnTo>
                  <a:lnTo>
                    <a:pt x="1835" y="3428"/>
                  </a:lnTo>
                  <a:lnTo>
                    <a:pt x="1842" y="3430"/>
                  </a:lnTo>
                  <a:lnTo>
                    <a:pt x="1850" y="3431"/>
                  </a:lnTo>
                  <a:lnTo>
                    <a:pt x="1857" y="3427"/>
                  </a:lnTo>
                  <a:lnTo>
                    <a:pt x="1864" y="3424"/>
                  </a:lnTo>
                  <a:lnTo>
                    <a:pt x="1883" y="3424"/>
                  </a:lnTo>
                  <a:lnTo>
                    <a:pt x="1883" y="3456"/>
                  </a:lnTo>
                  <a:lnTo>
                    <a:pt x="1894" y="3458"/>
                  </a:lnTo>
                  <a:lnTo>
                    <a:pt x="1904" y="3461"/>
                  </a:lnTo>
                  <a:lnTo>
                    <a:pt x="1909" y="3463"/>
                  </a:lnTo>
                  <a:lnTo>
                    <a:pt x="1912" y="3467"/>
                  </a:lnTo>
                  <a:lnTo>
                    <a:pt x="1917" y="3470"/>
                  </a:lnTo>
                  <a:lnTo>
                    <a:pt x="1919" y="3475"/>
                  </a:lnTo>
                  <a:lnTo>
                    <a:pt x="1920" y="3486"/>
                  </a:lnTo>
                  <a:lnTo>
                    <a:pt x="1920" y="3496"/>
                  </a:lnTo>
                  <a:lnTo>
                    <a:pt x="1920" y="3506"/>
                  </a:lnTo>
                  <a:lnTo>
                    <a:pt x="1920" y="3518"/>
                  </a:lnTo>
                  <a:lnTo>
                    <a:pt x="1920" y="3522"/>
                  </a:lnTo>
                  <a:lnTo>
                    <a:pt x="1922" y="3527"/>
                  </a:lnTo>
                  <a:lnTo>
                    <a:pt x="1926" y="3529"/>
                  </a:lnTo>
                  <a:lnTo>
                    <a:pt x="1929" y="3531"/>
                  </a:lnTo>
                  <a:lnTo>
                    <a:pt x="1939" y="3536"/>
                  </a:lnTo>
                  <a:lnTo>
                    <a:pt x="1949" y="3540"/>
                  </a:lnTo>
                  <a:lnTo>
                    <a:pt x="1954" y="3547"/>
                  </a:lnTo>
                  <a:lnTo>
                    <a:pt x="1960" y="3554"/>
                  </a:lnTo>
                  <a:lnTo>
                    <a:pt x="1962" y="3556"/>
                  </a:lnTo>
                  <a:lnTo>
                    <a:pt x="1964" y="3559"/>
                  </a:lnTo>
                  <a:lnTo>
                    <a:pt x="1969" y="3561"/>
                  </a:lnTo>
                  <a:lnTo>
                    <a:pt x="1972" y="3562"/>
                  </a:lnTo>
                  <a:lnTo>
                    <a:pt x="2003" y="3562"/>
                  </a:lnTo>
                  <a:lnTo>
                    <a:pt x="2004" y="3547"/>
                  </a:lnTo>
                  <a:lnTo>
                    <a:pt x="2005" y="3533"/>
                  </a:lnTo>
                  <a:lnTo>
                    <a:pt x="2006" y="3528"/>
                  </a:lnTo>
                  <a:lnTo>
                    <a:pt x="2010" y="3523"/>
                  </a:lnTo>
                  <a:lnTo>
                    <a:pt x="2011" y="3522"/>
                  </a:lnTo>
                  <a:lnTo>
                    <a:pt x="2013" y="3521"/>
                  </a:lnTo>
                  <a:lnTo>
                    <a:pt x="2015" y="3520"/>
                  </a:lnTo>
                  <a:lnTo>
                    <a:pt x="2019" y="3520"/>
                  </a:lnTo>
                  <a:lnTo>
                    <a:pt x="2035" y="3531"/>
                  </a:lnTo>
                  <a:lnTo>
                    <a:pt x="2049" y="3542"/>
                  </a:lnTo>
                  <a:lnTo>
                    <a:pt x="2053" y="3541"/>
                  </a:lnTo>
                  <a:lnTo>
                    <a:pt x="2056" y="3540"/>
                  </a:lnTo>
                  <a:lnTo>
                    <a:pt x="2060" y="3539"/>
                  </a:lnTo>
                  <a:lnTo>
                    <a:pt x="2062" y="3537"/>
                  </a:lnTo>
                  <a:lnTo>
                    <a:pt x="2065" y="3531"/>
                  </a:lnTo>
                  <a:lnTo>
                    <a:pt x="2067" y="3524"/>
                  </a:lnTo>
                  <a:lnTo>
                    <a:pt x="2070" y="3507"/>
                  </a:lnTo>
                  <a:lnTo>
                    <a:pt x="2070" y="3490"/>
                  </a:lnTo>
                  <a:lnTo>
                    <a:pt x="2071" y="3487"/>
                  </a:lnTo>
                  <a:lnTo>
                    <a:pt x="2072" y="3484"/>
                  </a:lnTo>
                  <a:lnTo>
                    <a:pt x="2073" y="3480"/>
                  </a:lnTo>
                  <a:lnTo>
                    <a:pt x="2075" y="3478"/>
                  </a:lnTo>
                  <a:lnTo>
                    <a:pt x="2081" y="3473"/>
                  </a:lnTo>
                  <a:lnTo>
                    <a:pt x="2089" y="3471"/>
                  </a:lnTo>
                  <a:lnTo>
                    <a:pt x="2107" y="3469"/>
                  </a:lnTo>
                  <a:lnTo>
                    <a:pt x="2125" y="3468"/>
                  </a:lnTo>
                  <a:lnTo>
                    <a:pt x="2128" y="3469"/>
                  </a:lnTo>
                  <a:lnTo>
                    <a:pt x="2130" y="3470"/>
                  </a:lnTo>
                  <a:lnTo>
                    <a:pt x="2131" y="3471"/>
                  </a:lnTo>
                  <a:lnTo>
                    <a:pt x="2133" y="3473"/>
                  </a:lnTo>
                  <a:lnTo>
                    <a:pt x="2135" y="3479"/>
                  </a:lnTo>
                  <a:lnTo>
                    <a:pt x="2138" y="3484"/>
                  </a:lnTo>
                  <a:lnTo>
                    <a:pt x="2144" y="3492"/>
                  </a:lnTo>
                  <a:lnTo>
                    <a:pt x="2151" y="3496"/>
                  </a:lnTo>
                  <a:lnTo>
                    <a:pt x="2155" y="3498"/>
                  </a:lnTo>
                  <a:lnTo>
                    <a:pt x="2159" y="3499"/>
                  </a:lnTo>
                  <a:lnTo>
                    <a:pt x="2164" y="3499"/>
                  </a:lnTo>
                  <a:lnTo>
                    <a:pt x="2168" y="3501"/>
                  </a:lnTo>
                  <a:lnTo>
                    <a:pt x="2174" y="3499"/>
                  </a:lnTo>
                  <a:lnTo>
                    <a:pt x="2180" y="3497"/>
                  </a:lnTo>
                  <a:lnTo>
                    <a:pt x="2183" y="3494"/>
                  </a:lnTo>
                  <a:lnTo>
                    <a:pt x="2188" y="3489"/>
                  </a:lnTo>
                  <a:lnTo>
                    <a:pt x="2192" y="3486"/>
                  </a:lnTo>
                  <a:lnTo>
                    <a:pt x="2195" y="3482"/>
                  </a:lnTo>
                  <a:lnTo>
                    <a:pt x="2201" y="3480"/>
                  </a:lnTo>
                  <a:lnTo>
                    <a:pt x="2207" y="3479"/>
                  </a:lnTo>
                  <a:lnTo>
                    <a:pt x="2211" y="3480"/>
                  </a:lnTo>
                  <a:lnTo>
                    <a:pt x="2216" y="3481"/>
                  </a:lnTo>
                  <a:lnTo>
                    <a:pt x="2220" y="3482"/>
                  </a:lnTo>
                  <a:lnTo>
                    <a:pt x="2224" y="3485"/>
                  </a:lnTo>
                  <a:lnTo>
                    <a:pt x="2231" y="3490"/>
                  </a:lnTo>
                  <a:lnTo>
                    <a:pt x="2239" y="3495"/>
                  </a:lnTo>
                  <a:lnTo>
                    <a:pt x="2249" y="3502"/>
                  </a:lnTo>
                  <a:lnTo>
                    <a:pt x="2258" y="3507"/>
                  </a:lnTo>
                  <a:lnTo>
                    <a:pt x="2261" y="3512"/>
                  </a:lnTo>
                  <a:lnTo>
                    <a:pt x="2263" y="3515"/>
                  </a:lnTo>
                  <a:lnTo>
                    <a:pt x="2266" y="3521"/>
                  </a:lnTo>
                  <a:lnTo>
                    <a:pt x="2267" y="3525"/>
                  </a:lnTo>
                  <a:lnTo>
                    <a:pt x="2260" y="3538"/>
                  </a:lnTo>
                  <a:lnTo>
                    <a:pt x="2253" y="3550"/>
                  </a:lnTo>
                  <a:lnTo>
                    <a:pt x="2254" y="3555"/>
                  </a:lnTo>
                  <a:lnTo>
                    <a:pt x="2256" y="3558"/>
                  </a:lnTo>
                  <a:lnTo>
                    <a:pt x="2259" y="3562"/>
                  </a:lnTo>
                  <a:lnTo>
                    <a:pt x="2262" y="3564"/>
                  </a:lnTo>
                  <a:lnTo>
                    <a:pt x="2270" y="3569"/>
                  </a:lnTo>
                  <a:lnTo>
                    <a:pt x="2279" y="3573"/>
                  </a:lnTo>
                  <a:lnTo>
                    <a:pt x="2287" y="3576"/>
                  </a:lnTo>
                  <a:lnTo>
                    <a:pt x="2294" y="3580"/>
                  </a:lnTo>
                  <a:lnTo>
                    <a:pt x="2302" y="3582"/>
                  </a:lnTo>
                  <a:lnTo>
                    <a:pt x="2311" y="3582"/>
                  </a:lnTo>
                  <a:lnTo>
                    <a:pt x="2321" y="3581"/>
                  </a:lnTo>
                  <a:lnTo>
                    <a:pt x="2329" y="3579"/>
                  </a:lnTo>
                  <a:lnTo>
                    <a:pt x="2334" y="3576"/>
                  </a:lnTo>
                  <a:lnTo>
                    <a:pt x="2336" y="3574"/>
                  </a:lnTo>
                  <a:lnTo>
                    <a:pt x="2338" y="3571"/>
                  </a:lnTo>
                  <a:lnTo>
                    <a:pt x="2338" y="3566"/>
                  </a:lnTo>
                  <a:lnTo>
                    <a:pt x="2333" y="3554"/>
                  </a:lnTo>
                  <a:lnTo>
                    <a:pt x="2325" y="3542"/>
                  </a:lnTo>
                  <a:lnTo>
                    <a:pt x="2323" y="3525"/>
                  </a:lnTo>
                  <a:lnTo>
                    <a:pt x="2325" y="3509"/>
                  </a:lnTo>
                  <a:lnTo>
                    <a:pt x="2323" y="3492"/>
                  </a:lnTo>
                  <a:lnTo>
                    <a:pt x="2321" y="3477"/>
                  </a:lnTo>
                  <a:lnTo>
                    <a:pt x="2321" y="3469"/>
                  </a:lnTo>
                  <a:lnTo>
                    <a:pt x="2322" y="3462"/>
                  </a:lnTo>
                  <a:lnTo>
                    <a:pt x="2325" y="3455"/>
                  </a:lnTo>
                  <a:lnTo>
                    <a:pt x="2329" y="3448"/>
                  </a:lnTo>
                  <a:lnTo>
                    <a:pt x="2334" y="3444"/>
                  </a:lnTo>
                  <a:lnTo>
                    <a:pt x="2338" y="3441"/>
                  </a:lnTo>
                  <a:lnTo>
                    <a:pt x="2344" y="3437"/>
                  </a:lnTo>
                  <a:lnTo>
                    <a:pt x="2348" y="3435"/>
                  </a:lnTo>
                  <a:lnTo>
                    <a:pt x="2361" y="3433"/>
                  </a:lnTo>
                  <a:lnTo>
                    <a:pt x="2374" y="3429"/>
                  </a:lnTo>
                  <a:lnTo>
                    <a:pt x="2377" y="3435"/>
                  </a:lnTo>
                  <a:lnTo>
                    <a:pt x="2380" y="3438"/>
                  </a:lnTo>
                  <a:lnTo>
                    <a:pt x="2384" y="3442"/>
                  </a:lnTo>
                  <a:lnTo>
                    <a:pt x="2387" y="3445"/>
                  </a:lnTo>
                  <a:lnTo>
                    <a:pt x="2391" y="3447"/>
                  </a:lnTo>
                  <a:lnTo>
                    <a:pt x="2396" y="3450"/>
                  </a:lnTo>
                  <a:lnTo>
                    <a:pt x="2400" y="3450"/>
                  </a:lnTo>
                  <a:lnTo>
                    <a:pt x="2406" y="3451"/>
                  </a:lnTo>
                  <a:lnTo>
                    <a:pt x="2412" y="3450"/>
                  </a:lnTo>
                  <a:lnTo>
                    <a:pt x="2417" y="3447"/>
                  </a:lnTo>
                  <a:lnTo>
                    <a:pt x="2422" y="3443"/>
                  </a:lnTo>
                  <a:lnTo>
                    <a:pt x="2425" y="3439"/>
                  </a:lnTo>
                  <a:lnTo>
                    <a:pt x="2430" y="3435"/>
                  </a:lnTo>
                  <a:lnTo>
                    <a:pt x="2434" y="3431"/>
                  </a:lnTo>
                  <a:lnTo>
                    <a:pt x="2439" y="3429"/>
                  </a:lnTo>
                  <a:lnTo>
                    <a:pt x="2446" y="3428"/>
                  </a:lnTo>
                  <a:lnTo>
                    <a:pt x="2451" y="3428"/>
                  </a:lnTo>
                  <a:lnTo>
                    <a:pt x="2456" y="3429"/>
                  </a:lnTo>
                  <a:lnTo>
                    <a:pt x="2461" y="3430"/>
                  </a:lnTo>
                  <a:lnTo>
                    <a:pt x="2465" y="3433"/>
                  </a:lnTo>
                  <a:lnTo>
                    <a:pt x="2474" y="3437"/>
                  </a:lnTo>
                  <a:lnTo>
                    <a:pt x="2483" y="3443"/>
                  </a:lnTo>
                  <a:lnTo>
                    <a:pt x="2493" y="3446"/>
                  </a:lnTo>
                  <a:lnTo>
                    <a:pt x="2502" y="3447"/>
                  </a:lnTo>
                  <a:lnTo>
                    <a:pt x="2512" y="3448"/>
                  </a:lnTo>
                  <a:lnTo>
                    <a:pt x="2522" y="3451"/>
                  </a:lnTo>
                  <a:lnTo>
                    <a:pt x="2525" y="3452"/>
                  </a:lnTo>
                  <a:lnTo>
                    <a:pt x="2527" y="3454"/>
                  </a:lnTo>
                  <a:lnTo>
                    <a:pt x="2530" y="3456"/>
                  </a:lnTo>
                  <a:lnTo>
                    <a:pt x="2532" y="3460"/>
                  </a:lnTo>
                  <a:lnTo>
                    <a:pt x="2536" y="3465"/>
                  </a:lnTo>
                  <a:lnTo>
                    <a:pt x="2541" y="3471"/>
                  </a:lnTo>
                  <a:lnTo>
                    <a:pt x="2547" y="3476"/>
                  </a:lnTo>
                  <a:lnTo>
                    <a:pt x="2551" y="3478"/>
                  </a:lnTo>
                  <a:lnTo>
                    <a:pt x="2557" y="3480"/>
                  </a:lnTo>
                  <a:lnTo>
                    <a:pt x="2561" y="3480"/>
                  </a:lnTo>
                  <a:lnTo>
                    <a:pt x="2573" y="3481"/>
                  </a:lnTo>
                  <a:lnTo>
                    <a:pt x="2586" y="3481"/>
                  </a:lnTo>
                  <a:lnTo>
                    <a:pt x="2595" y="3479"/>
                  </a:lnTo>
                  <a:lnTo>
                    <a:pt x="2603" y="3476"/>
                  </a:lnTo>
                  <a:lnTo>
                    <a:pt x="2607" y="3473"/>
                  </a:lnTo>
                  <a:lnTo>
                    <a:pt x="2610" y="3470"/>
                  </a:lnTo>
                  <a:lnTo>
                    <a:pt x="2612" y="3467"/>
                  </a:lnTo>
                  <a:lnTo>
                    <a:pt x="2615" y="3462"/>
                  </a:lnTo>
                  <a:lnTo>
                    <a:pt x="2611" y="3459"/>
                  </a:lnTo>
                  <a:lnTo>
                    <a:pt x="2609" y="3456"/>
                  </a:lnTo>
                  <a:lnTo>
                    <a:pt x="2608" y="3453"/>
                  </a:lnTo>
                  <a:lnTo>
                    <a:pt x="2607" y="3450"/>
                  </a:lnTo>
                  <a:lnTo>
                    <a:pt x="2604" y="3442"/>
                  </a:lnTo>
                  <a:lnTo>
                    <a:pt x="2601" y="3435"/>
                  </a:lnTo>
                  <a:lnTo>
                    <a:pt x="2593" y="3427"/>
                  </a:lnTo>
                  <a:lnTo>
                    <a:pt x="2586" y="3419"/>
                  </a:lnTo>
                  <a:lnTo>
                    <a:pt x="2584" y="3416"/>
                  </a:lnTo>
                  <a:lnTo>
                    <a:pt x="2582" y="3411"/>
                  </a:lnTo>
                  <a:lnTo>
                    <a:pt x="2581" y="3407"/>
                  </a:lnTo>
                  <a:lnTo>
                    <a:pt x="2579" y="3402"/>
                  </a:lnTo>
                  <a:lnTo>
                    <a:pt x="2579" y="3371"/>
                  </a:lnTo>
                  <a:lnTo>
                    <a:pt x="2594" y="3373"/>
                  </a:lnTo>
                  <a:lnTo>
                    <a:pt x="2607" y="3374"/>
                  </a:lnTo>
                  <a:lnTo>
                    <a:pt x="2613" y="3374"/>
                  </a:lnTo>
                  <a:lnTo>
                    <a:pt x="2619" y="3374"/>
                  </a:lnTo>
                  <a:lnTo>
                    <a:pt x="2626" y="3373"/>
                  </a:lnTo>
                  <a:lnTo>
                    <a:pt x="2633" y="3370"/>
                  </a:lnTo>
                  <a:lnTo>
                    <a:pt x="2642" y="3365"/>
                  </a:lnTo>
                  <a:lnTo>
                    <a:pt x="2649" y="3359"/>
                  </a:lnTo>
                  <a:lnTo>
                    <a:pt x="2653" y="3357"/>
                  </a:lnTo>
                  <a:lnTo>
                    <a:pt x="2656" y="3354"/>
                  </a:lnTo>
                  <a:lnTo>
                    <a:pt x="2661" y="3353"/>
                  </a:lnTo>
                  <a:lnTo>
                    <a:pt x="2667" y="3352"/>
                  </a:lnTo>
                  <a:lnTo>
                    <a:pt x="2676" y="3354"/>
                  </a:lnTo>
                  <a:lnTo>
                    <a:pt x="2686" y="3356"/>
                  </a:lnTo>
                  <a:lnTo>
                    <a:pt x="2698" y="3351"/>
                  </a:lnTo>
                  <a:lnTo>
                    <a:pt x="2712" y="3348"/>
                  </a:lnTo>
                  <a:lnTo>
                    <a:pt x="2723" y="3351"/>
                  </a:lnTo>
                  <a:lnTo>
                    <a:pt x="2734" y="3356"/>
                  </a:lnTo>
                  <a:lnTo>
                    <a:pt x="2741" y="3354"/>
                  </a:lnTo>
                  <a:lnTo>
                    <a:pt x="2747" y="3353"/>
                  </a:lnTo>
                  <a:lnTo>
                    <a:pt x="2753" y="3350"/>
                  </a:lnTo>
                  <a:lnTo>
                    <a:pt x="2757" y="3345"/>
                  </a:lnTo>
                  <a:lnTo>
                    <a:pt x="2768" y="3337"/>
                  </a:lnTo>
                  <a:lnTo>
                    <a:pt x="2779" y="3328"/>
                  </a:lnTo>
                  <a:lnTo>
                    <a:pt x="2788" y="3324"/>
                  </a:lnTo>
                  <a:lnTo>
                    <a:pt x="2797" y="3322"/>
                  </a:lnTo>
                  <a:lnTo>
                    <a:pt x="2801" y="3319"/>
                  </a:lnTo>
                  <a:lnTo>
                    <a:pt x="2805" y="3317"/>
                  </a:lnTo>
                  <a:lnTo>
                    <a:pt x="2808" y="3315"/>
                  </a:lnTo>
                  <a:lnTo>
                    <a:pt x="2811" y="3310"/>
                  </a:lnTo>
                  <a:lnTo>
                    <a:pt x="2815" y="3301"/>
                  </a:lnTo>
                  <a:lnTo>
                    <a:pt x="2820" y="3293"/>
                  </a:lnTo>
                  <a:lnTo>
                    <a:pt x="2823" y="3290"/>
                  </a:lnTo>
                  <a:lnTo>
                    <a:pt x="2825" y="3288"/>
                  </a:lnTo>
                  <a:lnTo>
                    <a:pt x="2830" y="3285"/>
                  </a:lnTo>
                  <a:lnTo>
                    <a:pt x="2834" y="3285"/>
                  </a:lnTo>
                  <a:lnTo>
                    <a:pt x="2849" y="3285"/>
                  </a:lnTo>
                  <a:lnTo>
                    <a:pt x="2862" y="3285"/>
                  </a:lnTo>
                  <a:lnTo>
                    <a:pt x="2875" y="3285"/>
                  </a:lnTo>
                  <a:lnTo>
                    <a:pt x="2890" y="3285"/>
                  </a:lnTo>
                  <a:lnTo>
                    <a:pt x="2890" y="3306"/>
                  </a:lnTo>
                  <a:lnTo>
                    <a:pt x="2935" y="3306"/>
                  </a:lnTo>
                  <a:lnTo>
                    <a:pt x="2935" y="3288"/>
                  </a:lnTo>
                  <a:lnTo>
                    <a:pt x="2932" y="3282"/>
                  </a:lnTo>
                  <a:lnTo>
                    <a:pt x="2942" y="3275"/>
                  </a:lnTo>
                  <a:lnTo>
                    <a:pt x="2952" y="3269"/>
                  </a:lnTo>
                  <a:lnTo>
                    <a:pt x="2957" y="3266"/>
                  </a:lnTo>
                  <a:lnTo>
                    <a:pt x="2959" y="3262"/>
                  </a:lnTo>
                  <a:lnTo>
                    <a:pt x="2961" y="3257"/>
                  </a:lnTo>
                  <a:lnTo>
                    <a:pt x="2962" y="3251"/>
                  </a:lnTo>
                  <a:lnTo>
                    <a:pt x="2961" y="3243"/>
                  </a:lnTo>
                  <a:lnTo>
                    <a:pt x="2960" y="3237"/>
                  </a:lnTo>
                  <a:lnTo>
                    <a:pt x="2958" y="3231"/>
                  </a:lnTo>
                  <a:lnTo>
                    <a:pt x="2956" y="3224"/>
                  </a:lnTo>
                  <a:lnTo>
                    <a:pt x="2953" y="3218"/>
                  </a:lnTo>
                  <a:lnTo>
                    <a:pt x="2951" y="3213"/>
                  </a:lnTo>
                  <a:lnTo>
                    <a:pt x="2950" y="3206"/>
                  </a:lnTo>
                  <a:lnTo>
                    <a:pt x="2949" y="3198"/>
                  </a:lnTo>
                  <a:lnTo>
                    <a:pt x="2950" y="3194"/>
                  </a:lnTo>
                  <a:lnTo>
                    <a:pt x="2951" y="3189"/>
                  </a:lnTo>
                  <a:lnTo>
                    <a:pt x="2952" y="3185"/>
                  </a:lnTo>
                  <a:lnTo>
                    <a:pt x="2954" y="3181"/>
                  </a:lnTo>
                  <a:lnTo>
                    <a:pt x="2961" y="3175"/>
                  </a:lnTo>
                  <a:lnTo>
                    <a:pt x="2968" y="3171"/>
                  </a:lnTo>
                  <a:lnTo>
                    <a:pt x="2977" y="3166"/>
                  </a:lnTo>
                  <a:lnTo>
                    <a:pt x="2985" y="3162"/>
                  </a:lnTo>
                  <a:lnTo>
                    <a:pt x="2994" y="3156"/>
                  </a:lnTo>
                  <a:lnTo>
                    <a:pt x="3002" y="3149"/>
                  </a:lnTo>
                  <a:lnTo>
                    <a:pt x="3002" y="3124"/>
                  </a:lnTo>
                  <a:lnTo>
                    <a:pt x="2992" y="3123"/>
                  </a:lnTo>
                  <a:lnTo>
                    <a:pt x="2982" y="3121"/>
                  </a:lnTo>
                  <a:lnTo>
                    <a:pt x="2973" y="3118"/>
                  </a:lnTo>
                  <a:lnTo>
                    <a:pt x="2963" y="3115"/>
                  </a:lnTo>
                  <a:lnTo>
                    <a:pt x="2954" y="3113"/>
                  </a:lnTo>
                  <a:lnTo>
                    <a:pt x="2945" y="3110"/>
                  </a:lnTo>
                  <a:lnTo>
                    <a:pt x="2936" y="3109"/>
                  </a:lnTo>
                  <a:lnTo>
                    <a:pt x="2925" y="3109"/>
                  </a:lnTo>
                  <a:lnTo>
                    <a:pt x="2918" y="3109"/>
                  </a:lnTo>
                  <a:lnTo>
                    <a:pt x="2912" y="3110"/>
                  </a:lnTo>
                  <a:lnTo>
                    <a:pt x="2907" y="3112"/>
                  </a:lnTo>
                  <a:lnTo>
                    <a:pt x="2902" y="3114"/>
                  </a:lnTo>
                  <a:lnTo>
                    <a:pt x="2897" y="3117"/>
                  </a:lnTo>
                  <a:lnTo>
                    <a:pt x="2891" y="3119"/>
                  </a:lnTo>
                  <a:lnTo>
                    <a:pt x="2885" y="3120"/>
                  </a:lnTo>
                  <a:lnTo>
                    <a:pt x="2879" y="3121"/>
                  </a:lnTo>
                  <a:lnTo>
                    <a:pt x="2874" y="3121"/>
                  </a:lnTo>
                  <a:lnTo>
                    <a:pt x="2869" y="3120"/>
                  </a:lnTo>
                  <a:lnTo>
                    <a:pt x="2866" y="3119"/>
                  </a:lnTo>
                  <a:lnTo>
                    <a:pt x="2863" y="3117"/>
                  </a:lnTo>
                  <a:lnTo>
                    <a:pt x="2859" y="3114"/>
                  </a:lnTo>
                  <a:lnTo>
                    <a:pt x="2856" y="3111"/>
                  </a:lnTo>
                  <a:lnTo>
                    <a:pt x="2855" y="3107"/>
                  </a:lnTo>
                  <a:lnTo>
                    <a:pt x="2852" y="3103"/>
                  </a:lnTo>
                  <a:lnTo>
                    <a:pt x="2865" y="3097"/>
                  </a:lnTo>
                  <a:lnTo>
                    <a:pt x="2876" y="3093"/>
                  </a:lnTo>
                  <a:lnTo>
                    <a:pt x="2881" y="3090"/>
                  </a:lnTo>
                  <a:lnTo>
                    <a:pt x="2886" y="3088"/>
                  </a:lnTo>
                  <a:lnTo>
                    <a:pt x="2893" y="3087"/>
                  </a:lnTo>
                  <a:lnTo>
                    <a:pt x="2900" y="3087"/>
                  </a:lnTo>
                  <a:lnTo>
                    <a:pt x="2939" y="3087"/>
                  </a:lnTo>
                  <a:lnTo>
                    <a:pt x="2942" y="3077"/>
                  </a:lnTo>
                  <a:lnTo>
                    <a:pt x="2944" y="3068"/>
                  </a:lnTo>
                  <a:lnTo>
                    <a:pt x="2945" y="3059"/>
                  </a:lnTo>
                  <a:lnTo>
                    <a:pt x="2946" y="3050"/>
                  </a:lnTo>
                  <a:lnTo>
                    <a:pt x="2949" y="3032"/>
                  </a:lnTo>
                  <a:lnTo>
                    <a:pt x="2952" y="3011"/>
                  </a:lnTo>
                  <a:lnTo>
                    <a:pt x="2958" y="2998"/>
                  </a:lnTo>
                  <a:lnTo>
                    <a:pt x="2963" y="2986"/>
                  </a:lnTo>
                  <a:lnTo>
                    <a:pt x="2970" y="2974"/>
                  </a:lnTo>
                  <a:lnTo>
                    <a:pt x="2975" y="2960"/>
                  </a:lnTo>
                  <a:lnTo>
                    <a:pt x="2977" y="2947"/>
                  </a:lnTo>
                  <a:lnTo>
                    <a:pt x="2979" y="2933"/>
                  </a:lnTo>
                  <a:lnTo>
                    <a:pt x="2983" y="2930"/>
                  </a:lnTo>
                  <a:lnTo>
                    <a:pt x="2986" y="2926"/>
                  </a:lnTo>
                  <a:lnTo>
                    <a:pt x="2990" y="2925"/>
                  </a:lnTo>
                  <a:lnTo>
                    <a:pt x="2994" y="2924"/>
                  </a:lnTo>
                  <a:lnTo>
                    <a:pt x="2997" y="2923"/>
                  </a:lnTo>
                  <a:lnTo>
                    <a:pt x="3002" y="2922"/>
                  </a:lnTo>
                  <a:lnTo>
                    <a:pt x="3007" y="2919"/>
                  </a:lnTo>
                  <a:lnTo>
                    <a:pt x="3010" y="2917"/>
                  </a:lnTo>
                  <a:lnTo>
                    <a:pt x="3020" y="2908"/>
                  </a:lnTo>
                  <a:lnTo>
                    <a:pt x="3029" y="2901"/>
                  </a:lnTo>
                  <a:lnTo>
                    <a:pt x="3034" y="2898"/>
                  </a:lnTo>
                  <a:lnTo>
                    <a:pt x="3039" y="2896"/>
                  </a:lnTo>
                  <a:lnTo>
                    <a:pt x="3045" y="2894"/>
                  </a:lnTo>
                  <a:lnTo>
                    <a:pt x="3052" y="2894"/>
                  </a:lnTo>
                  <a:lnTo>
                    <a:pt x="3065" y="2896"/>
                  </a:lnTo>
                  <a:lnTo>
                    <a:pt x="3080" y="2898"/>
                  </a:lnTo>
                  <a:lnTo>
                    <a:pt x="3113" y="2898"/>
                  </a:lnTo>
                  <a:lnTo>
                    <a:pt x="3123" y="2897"/>
                  </a:lnTo>
                  <a:lnTo>
                    <a:pt x="3132" y="2894"/>
                  </a:lnTo>
                  <a:lnTo>
                    <a:pt x="3140" y="2891"/>
                  </a:lnTo>
                  <a:lnTo>
                    <a:pt x="3147" y="2887"/>
                  </a:lnTo>
                  <a:lnTo>
                    <a:pt x="3162" y="2875"/>
                  </a:lnTo>
                  <a:lnTo>
                    <a:pt x="3175" y="2861"/>
                  </a:lnTo>
                  <a:lnTo>
                    <a:pt x="3182" y="2855"/>
                  </a:lnTo>
                  <a:lnTo>
                    <a:pt x="3188" y="2851"/>
                  </a:lnTo>
                  <a:lnTo>
                    <a:pt x="3193" y="2848"/>
                  </a:lnTo>
                  <a:lnTo>
                    <a:pt x="3200" y="2845"/>
                  </a:lnTo>
                  <a:lnTo>
                    <a:pt x="3206" y="2841"/>
                  </a:lnTo>
                  <a:lnTo>
                    <a:pt x="3212" y="2838"/>
                  </a:lnTo>
                  <a:lnTo>
                    <a:pt x="3217" y="2832"/>
                  </a:lnTo>
                  <a:lnTo>
                    <a:pt x="3223" y="2827"/>
                  </a:lnTo>
                  <a:lnTo>
                    <a:pt x="3233" y="2813"/>
                  </a:lnTo>
                  <a:lnTo>
                    <a:pt x="3242" y="2800"/>
                  </a:lnTo>
                  <a:lnTo>
                    <a:pt x="3250" y="2788"/>
                  </a:lnTo>
                  <a:lnTo>
                    <a:pt x="3258" y="2776"/>
                  </a:lnTo>
                  <a:lnTo>
                    <a:pt x="3264" y="2763"/>
                  </a:lnTo>
                  <a:lnTo>
                    <a:pt x="3268" y="2749"/>
                  </a:lnTo>
                  <a:lnTo>
                    <a:pt x="3272" y="2734"/>
                  </a:lnTo>
                  <a:lnTo>
                    <a:pt x="3273" y="2718"/>
                  </a:lnTo>
                  <a:lnTo>
                    <a:pt x="3269" y="2702"/>
                  </a:lnTo>
                  <a:lnTo>
                    <a:pt x="3267" y="2685"/>
                  </a:lnTo>
                  <a:lnTo>
                    <a:pt x="3268" y="2679"/>
                  </a:lnTo>
                  <a:lnTo>
                    <a:pt x="3270" y="2675"/>
                  </a:lnTo>
                  <a:lnTo>
                    <a:pt x="3274" y="2670"/>
                  </a:lnTo>
                  <a:lnTo>
                    <a:pt x="3277" y="2667"/>
                  </a:lnTo>
                  <a:lnTo>
                    <a:pt x="3287" y="2659"/>
                  </a:lnTo>
                  <a:lnTo>
                    <a:pt x="3298" y="2652"/>
                  </a:lnTo>
                  <a:lnTo>
                    <a:pt x="3308" y="2644"/>
                  </a:lnTo>
                  <a:lnTo>
                    <a:pt x="3317" y="2637"/>
                  </a:lnTo>
                  <a:lnTo>
                    <a:pt x="3323" y="2635"/>
                  </a:lnTo>
                  <a:lnTo>
                    <a:pt x="3328" y="2634"/>
                  </a:lnTo>
                  <a:lnTo>
                    <a:pt x="3334" y="2633"/>
                  </a:lnTo>
                  <a:lnTo>
                    <a:pt x="3340" y="2633"/>
                  </a:lnTo>
                  <a:lnTo>
                    <a:pt x="3350" y="2633"/>
                  </a:lnTo>
                  <a:lnTo>
                    <a:pt x="3359" y="2634"/>
                  </a:lnTo>
                  <a:lnTo>
                    <a:pt x="3368" y="2635"/>
                  </a:lnTo>
                  <a:lnTo>
                    <a:pt x="3378" y="2635"/>
                  </a:lnTo>
                  <a:lnTo>
                    <a:pt x="3385" y="2635"/>
                  </a:lnTo>
                  <a:lnTo>
                    <a:pt x="3391" y="2634"/>
                  </a:lnTo>
                  <a:lnTo>
                    <a:pt x="3395" y="2633"/>
                  </a:lnTo>
                  <a:lnTo>
                    <a:pt x="3401" y="2631"/>
                  </a:lnTo>
                  <a:lnTo>
                    <a:pt x="3410" y="2625"/>
                  </a:lnTo>
                  <a:lnTo>
                    <a:pt x="3419" y="2619"/>
                  </a:lnTo>
                  <a:lnTo>
                    <a:pt x="3427" y="2614"/>
                  </a:lnTo>
                  <a:lnTo>
                    <a:pt x="3437" y="2608"/>
                  </a:lnTo>
                  <a:lnTo>
                    <a:pt x="3441" y="2607"/>
                  </a:lnTo>
                  <a:lnTo>
                    <a:pt x="3447" y="2604"/>
                  </a:lnTo>
                  <a:lnTo>
                    <a:pt x="3453" y="2603"/>
                  </a:lnTo>
                  <a:lnTo>
                    <a:pt x="3458" y="2603"/>
                  </a:lnTo>
                  <a:lnTo>
                    <a:pt x="3462" y="2603"/>
                  </a:lnTo>
                  <a:lnTo>
                    <a:pt x="3464" y="2604"/>
                  </a:lnTo>
                  <a:lnTo>
                    <a:pt x="3466" y="2606"/>
                  </a:lnTo>
                  <a:lnTo>
                    <a:pt x="3469" y="2608"/>
                  </a:lnTo>
                  <a:lnTo>
                    <a:pt x="3472" y="2612"/>
                  </a:lnTo>
                  <a:lnTo>
                    <a:pt x="3475" y="2618"/>
                  </a:lnTo>
                  <a:lnTo>
                    <a:pt x="3478" y="2624"/>
                  </a:lnTo>
                  <a:lnTo>
                    <a:pt x="3481" y="2628"/>
                  </a:lnTo>
                  <a:lnTo>
                    <a:pt x="3483" y="2629"/>
                  </a:lnTo>
                  <a:lnTo>
                    <a:pt x="3486" y="2631"/>
                  </a:lnTo>
                  <a:lnTo>
                    <a:pt x="3488" y="2632"/>
                  </a:lnTo>
                  <a:lnTo>
                    <a:pt x="3491" y="2633"/>
                  </a:lnTo>
                  <a:lnTo>
                    <a:pt x="3504" y="2633"/>
                  </a:lnTo>
                  <a:lnTo>
                    <a:pt x="3504" y="2621"/>
                  </a:lnTo>
                  <a:lnTo>
                    <a:pt x="3506" y="2611"/>
                  </a:lnTo>
                  <a:lnTo>
                    <a:pt x="3509" y="2601"/>
                  </a:lnTo>
                  <a:lnTo>
                    <a:pt x="3513" y="2591"/>
                  </a:lnTo>
                  <a:lnTo>
                    <a:pt x="3513" y="2576"/>
                  </a:lnTo>
                  <a:lnTo>
                    <a:pt x="3513" y="2564"/>
                  </a:lnTo>
                  <a:lnTo>
                    <a:pt x="3513" y="2552"/>
                  </a:lnTo>
                  <a:lnTo>
                    <a:pt x="3513" y="2538"/>
                  </a:lnTo>
                  <a:lnTo>
                    <a:pt x="3513" y="2531"/>
                  </a:lnTo>
                  <a:lnTo>
                    <a:pt x="3514" y="2525"/>
                  </a:lnTo>
                  <a:lnTo>
                    <a:pt x="3515" y="2520"/>
                  </a:lnTo>
                  <a:lnTo>
                    <a:pt x="3517" y="2514"/>
                  </a:lnTo>
                  <a:lnTo>
                    <a:pt x="3523" y="2504"/>
                  </a:lnTo>
                  <a:lnTo>
                    <a:pt x="3530" y="2492"/>
                  </a:lnTo>
                  <a:lnTo>
                    <a:pt x="3533" y="2482"/>
                  </a:lnTo>
                  <a:lnTo>
                    <a:pt x="3538" y="2472"/>
                  </a:lnTo>
                  <a:lnTo>
                    <a:pt x="3541" y="2467"/>
                  </a:lnTo>
                  <a:lnTo>
                    <a:pt x="3547" y="2464"/>
                  </a:lnTo>
                  <a:lnTo>
                    <a:pt x="3551" y="2463"/>
                  </a:lnTo>
                  <a:lnTo>
                    <a:pt x="3557" y="2461"/>
                  </a:lnTo>
                  <a:lnTo>
                    <a:pt x="3562" y="2459"/>
                  </a:lnTo>
                  <a:lnTo>
                    <a:pt x="3567" y="2458"/>
                  </a:lnTo>
                  <a:lnTo>
                    <a:pt x="3573" y="2456"/>
                  </a:lnTo>
                  <a:lnTo>
                    <a:pt x="3577" y="2453"/>
                  </a:lnTo>
                  <a:lnTo>
                    <a:pt x="3593" y="2438"/>
                  </a:lnTo>
                  <a:lnTo>
                    <a:pt x="3606" y="2424"/>
                  </a:lnTo>
                  <a:lnTo>
                    <a:pt x="3611" y="2418"/>
                  </a:lnTo>
                  <a:lnTo>
                    <a:pt x="3618" y="2411"/>
                  </a:lnTo>
                  <a:lnTo>
                    <a:pt x="3626" y="2405"/>
                  </a:lnTo>
                  <a:lnTo>
                    <a:pt x="3635" y="2399"/>
                  </a:lnTo>
                  <a:lnTo>
                    <a:pt x="3643" y="2393"/>
                  </a:lnTo>
                  <a:lnTo>
                    <a:pt x="3650" y="2386"/>
                  </a:lnTo>
                  <a:lnTo>
                    <a:pt x="3653" y="2382"/>
                  </a:lnTo>
                  <a:lnTo>
                    <a:pt x="3657" y="2379"/>
                  </a:lnTo>
                  <a:lnTo>
                    <a:pt x="3661" y="2378"/>
                  </a:lnTo>
                  <a:lnTo>
                    <a:pt x="3666" y="2377"/>
                  </a:lnTo>
                  <a:lnTo>
                    <a:pt x="3675" y="2377"/>
                  </a:lnTo>
                  <a:lnTo>
                    <a:pt x="3683" y="2379"/>
                  </a:lnTo>
                  <a:lnTo>
                    <a:pt x="3690" y="2381"/>
                  </a:lnTo>
                  <a:lnTo>
                    <a:pt x="3696" y="2384"/>
                  </a:lnTo>
                  <a:lnTo>
                    <a:pt x="3704" y="2386"/>
                  </a:lnTo>
                  <a:lnTo>
                    <a:pt x="3711" y="2388"/>
                  </a:lnTo>
                  <a:lnTo>
                    <a:pt x="3719" y="2389"/>
                  </a:lnTo>
                  <a:lnTo>
                    <a:pt x="3728" y="2389"/>
                  </a:lnTo>
                  <a:lnTo>
                    <a:pt x="3736" y="2389"/>
                  </a:lnTo>
                  <a:lnTo>
                    <a:pt x="3744" y="2387"/>
                  </a:lnTo>
                  <a:lnTo>
                    <a:pt x="3752" y="2384"/>
                  </a:lnTo>
                  <a:lnTo>
                    <a:pt x="3758" y="2378"/>
                  </a:lnTo>
                  <a:lnTo>
                    <a:pt x="3763" y="2372"/>
                  </a:lnTo>
                  <a:lnTo>
                    <a:pt x="3768" y="2365"/>
                  </a:lnTo>
                  <a:lnTo>
                    <a:pt x="3770" y="2358"/>
                  </a:lnTo>
                  <a:lnTo>
                    <a:pt x="3772" y="2350"/>
                  </a:lnTo>
                  <a:lnTo>
                    <a:pt x="3773" y="2336"/>
                  </a:lnTo>
                  <a:lnTo>
                    <a:pt x="3775" y="2324"/>
                  </a:lnTo>
                  <a:lnTo>
                    <a:pt x="3776" y="2317"/>
                  </a:lnTo>
                  <a:lnTo>
                    <a:pt x="3778" y="2312"/>
                  </a:lnTo>
                  <a:lnTo>
                    <a:pt x="3780" y="2308"/>
                  </a:lnTo>
                  <a:lnTo>
                    <a:pt x="3784" y="2304"/>
                  </a:lnTo>
                  <a:lnTo>
                    <a:pt x="3779" y="2293"/>
                  </a:lnTo>
                  <a:lnTo>
                    <a:pt x="3775" y="2283"/>
                  </a:lnTo>
                  <a:lnTo>
                    <a:pt x="3770" y="2271"/>
                  </a:lnTo>
                  <a:lnTo>
                    <a:pt x="3769" y="2259"/>
                  </a:lnTo>
                  <a:lnTo>
                    <a:pt x="3769" y="2253"/>
                  </a:lnTo>
                  <a:lnTo>
                    <a:pt x="3770" y="2248"/>
                  </a:lnTo>
                  <a:lnTo>
                    <a:pt x="3772" y="2242"/>
                  </a:lnTo>
                  <a:lnTo>
                    <a:pt x="3775" y="2236"/>
                  </a:lnTo>
                  <a:lnTo>
                    <a:pt x="3777" y="2231"/>
                  </a:lnTo>
                  <a:lnTo>
                    <a:pt x="3780" y="2226"/>
                  </a:lnTo>
                  <a:lnTo>
                    <a:pt x="3784" y="2222"/>
                  </a:lnTo>
                  <a:lnTo>
                    <a:pt x="3788" y="2218"/>
                  </a:lnTo>
                  <a:lnTo>
                    <a:pt x="3798" y="2211"/>
                  </a:lnTo>
                  <a:lnTo>
                    <a:pt x="3809" y="2206"/>
                  </a:lnTo>
                  <a:lnTo>
                    <a:pt x="3821" y="2202"/>
                  </a:lnTo>
                  <a:lnTo>
                    <a:pt x="3833" y="2201"/>
                  </a:lnTo>
                  <a:lnTo>
                    <a:pt x="3840" y="2202"/>
                  </a:lnTo>
                  <a:lnTo>
                    <a:pt x="3846" y="2203"/>
                  </a:lnTo>
                  <a:lnTo>
                    <a:pt x="3852" y="2206"/>
                  </a:lnTo>
                  <a:lnTo>
                    <a:pt x="3857" y="2208"/>
                  </a:lnTo>
                  <a:lnTo>
                    <a:pt x="3866" y="2216"/>
                  </a:lnTo>
                  <a:lnTo>
                    <a:pt x="3875" y="2224"/>
                  </a:lnTo>
                  <a:lnTo>
                    <a:pt x="3883" y="2233"/>
                  </a:lnTo>
                  <a:lnTo>
                    <a:pt x="3892" y="2243"/>
                  </a:lnTo>
                  <a:lnTo>
                    <a:pt x="3897" y="2247"/>
                  </a:lnTo>
                  <a:lnTo>
                    <a:pt x="3903" y="2251"/>
                  </a:lnTo>
                  <a:lnTo>
                    <a:pt x="3908" y="2254"/>
                  </a:lnTo>
                  <a:lnTo>
                    <a:pt x="3914" y="2258"/>
                  </a:lnTo>
                  <a:lnTo>
                    <a:pt x="3917" y="2254"/>
                  </a:lnTo>
                  <a:lnTo>
                    <a:pt x="3920" y="2251"/>
                  </a:lnTo>
                  <a:lnTo>
                    <a:pt x="3925" y="2247"/>
                  </a:lnTo>
                  <a:lnTo>
                    <a:pt x="3932" y="2243"/>
                  </a:lnTo>
                  <a:lnTo>
                    <a:pt x="3939" y="2240"/>
                  </a:lnTo>
                  <a:lnTo>
                    <a:pt x="3946" y="2237"/>
                  </a:lnTo>
                  <a:lnTo>
                    <a:pt x="3952" y="2233"/>
                  </a:lnTo>
                  <a:lnTo>
                    <a:pt x="3957" y="2228"/>
                  </a:lnTo>
                  <a:lnTo>
                    <a:pt x="3960" y="2224"/>
                  </a:lnTo>
                  <a:lnTo>
                    <a:pt x="3964" y="2218"/>
                  </a:lnTo>
                  <a:lnTo>
                    <a:pt x="3968" y="2206"/>
                  </a:lnTo>
                  <a:lnTo>
                    <a:pt x="3973" y="2192"/>
                  </a:lnTo>
                  <a:lnTo>
                    <a:pt x="3975" y="2188"/>
                  </a:lnTo>
                  <a:lnTo>
                    <a:pt x="3977" y="2184"/>
                  </a:lnTo>
                  <a:lnTo>
                    <a:pt x="3980" y="2181"/>
                  </a:lnTo>
                  <a:lnTo>
                    <a:pt x="3984" y="2180"/>
                  </a:lnTo>
                  <a:lnTo>
                    <a:pt x="3992" y="2177"/>
                  </a:lnTo>
                  <a:lnTo>
                    <a:pt x="4002" y="2176"/>
                  </a:lnTo>
                  <a:lnTo>
                    <a:pt x="3998" y="2150"/>
                  </a:lnTo>
                  <a:lnTo>
                    <a:pt x="3993" y="2125"/>
                  </a:lnTo>
                  <a:lnTo>
                    <a:pt x="3989" y="2104"/>
                  </a:lnTo>
                  <a:lnTo>
                    <a:pt x="3984" y="2083"/>
                  </a:lnTo>
                  <a:lnTo>
                    <a:pt x="3980" y="2062"/>
                  </a:lnTo>
                  <a:lnTo>
                    <a:pt x="3977" y="2040"/>
                  </a:lnTo>
                  <a:lnTo>
                    <a:pt x="3975" y="2017"/>
                  </a:lnTo>
                  <a:lnTo>
                    <a:pt x="3975" y="1989"/>
                  </a:lnTo>
                  <a:lnTo>
                    <a:pt x="3975" y="1981"/>
                  </a:lnTo>
                  <a:lnTo>
                    <a:pt x="3976" y="1975"/>
                  </a:lnTo>
                  <a:lnTo>
                    <a:pt x="3978" y="1968"/>
                  </a:lnTo>
                  <a:lnTo>
                    <a:pt x="3981" y="1961"/>
                  </a:lnTo>
                  <a:lnTo>
                    <a:pt x="3984" y="1955"/>
                  </a:lnTo>
                  <a:lnTo>
                    <a:pt x="3989" y="1950"/>
                  </a:lnTo>
                  <a:lnTo>
                    <a:pt x="3993" y="1944"/>
                  </a:lnTo>
                  <a:lnTo>
                    <a:pt x="3998" y="1939"/>
                  </a:lnTo>
                  <a:lnTo>
                    <a:pt x="4009" y="1930"/>
                  </a:lnTo>
                  <a:lnTo>
                    <a:pt x="4021" y="1921"/>
                  </a:lnTo>
                  <a:lnTo>
                    <a:pt x="4035" y="1913"/>
                  </a:lnTo>
                  <a:lnTo>
                    <a:pt x="4049" y="1907"/>
                  </a:lnTo>
                  <a:lnTo>
                    <a:pt x="4062" y="1899"/>
                  </a:lnTo>
                  <a:lnTo>
                    <a:pt x="4076" y="1891"/>
                  </a:lnTo>
                  <a:lnTo>
                    <a:pt x="4088" y="1883"/>
                  </a:lnTo>
                  <a:lnTo>
                    <a:pt x="4100" y="1874"/>
                  </a:lnTo>
                  <a:lnTo>
                    <a:pt x="4104" y="1868"/>
                  </a:lnTo>
                  <a:lnTo>
                    <a:pt x="4109" y="1864"/>
                  </a:lnTo>
                  <a:lnTo>
                    <a:pt x="4113" y="1858"/>
                  </a:lnTo>
                  <a:lnTo>
                    <a:pt x="4115" y="1851"/>
                  </a:lnTo>
                  <a:lnTo>
                    <a:pt x="4119" y="1845"/>
                  </a:lnTo>
                  <a:lnTo>
                    <a:pt x="4121" y="1839"/>
                  </a:lnTo>
                  <a:lnTo>
                    <a:pt x="4122" y="1831"/>
                  </a:lnTo>
                  <a:lnTo>
                    <a:pt x="4122" y="1823"/>
                  </a:lnTo>
                  <a:lnTo>
                    <a:pt x="4122" y="1741"/>
                  </a:lnTo>
                  <a:lnTo>
                    <a:pt x="4122" y="1719"/>
                  </a:lnTo>
                  <a:lnTo>
                    <a:pt x="4123" y="1697"/>
                  </a:lnTo>
                  <a:lnTo>
                    <a:pt x="4125" y="1678"/>
                  </a:lnTo>
                  <a:lnTo>
                    <a:pt x="4127" y="1659"/>
                  </a:lnTo>
                  <a:lnTo>
                    <a:pt x="4131" y="1640"/>
                  </a:lnTo>
                  <a:lnTo>
                    <a:pt x="4138" y="1622"/>
                  </a:lnTo>
                  <a:lnTo>
                    <a:pt x="4146" y="1603"/>
                  </a:lnTo>
                  <a:lnTo>
                    <a:pt x="4157" y="1585"/>
                  </a:lnTo>
                  <a:lnTo>
                    <a:pt x="4151" y="1577"/>
                  </a:lnTo>
                  <a:lnTo>
                    <a:pt x="4144" y="1570"/>
                  </a:lnTo>
                  <a:lnTo>
                    <a:pt x="4137" y="1565"/>
                  </a:lnTo>
                  <a:lnTo>
                    <a:pt x="4129" y="1560"/>
                  </a:lnTo>
                  <a:lnTo>
                    <a:pt x="4122" y="1555"/>
                  </a:lnTo>
                  <a:lnTo>
                    <a:pt x="4114" y="1551"/>
                  </a:lnTo>
                  <a:lnTo>
                    <a:pt x="4106" y="1548"/>
                  </a:lnTo>
                  <a:lnTo>
                    <a:pt x="4098" y="1545"/>
                  </a:lnTo>
                  <a:lnTo>
                    <a:pt x="4083" y="1541"/>
                  </a:lnTo>
                  <a:lnTo>
                    <a:pt x="4065" y="1538"/>
                  </a:lnTo>
                  <a:lnTo>
                    <a:pt x="4046" y="1536"/>
                  </a:lnTo>
                  <a:lnTo>
                    <a:pt x="4026" y="1536"/>
                  </a:lnTo>
                  <a:lnTo>
                    <a:pt x="4006" y="1537"/>
                  </a:lnTo>
                  <a:lnTo>
                    <a:pt x="3986" y="1538"/>
                  </a:lnTo>
                  <a:lnTo>
                    <a:pt x="3967" y="1541"/>
                  </a:lnTo>
                  <a:lnTo>
                    <a:pt x="3950" y="1544"/>
                  </a:lnTo>
                  <a:lnTo>
                    <a:pt x="3916" y="1551"/>
                  </a:lnTo>
                  <a:lnTo>
                    <a:pt x="3884" y="1560"/>
                  </a:lnTo>
                  <a:lnTo>
                    <a:pt x="3852" y="1569"/>
                  </a:lnTo>
                  <a:lnTo>
                    <a:pt x="3819" y="1577"/>
                  </a:lnTo>
                  <a:lnTo>
                    <a:pt x="3801" y="1580"/>
                  </a:lnTo>
                  <a:lnTo>
                    <a:pt x="3782" y="1583"/>
                  </a:lnTo>
                  <a:lnTo>
                    <a:pt x="3763" y="1584"/>
                  </a:lnTo>
                  <a:lnTo>
                    <a:pt x="3743" y="1585"/>
                  </a:lnTo>
                  <a:lnTo>
                    <a:pt x="3664" y="1585"/>
                  </a:lnTo>
                  <a:lnTo>
                    <a:pt x="3649" y="1584"/>
                  </a:lnTo>
                  <a:lnTo>
                    <a:pt x="3634" y="1580"/>
                  </a:lnTo>
                  <a:lnTo>
                    <a:pt x="3622" y="1577"/>
                  </a:lnTo>
                  <a:lnTo>
                    <a:pt x="3610" y="1572"/>
                  </a:lnTo>
                  <a:lnTo>
                    <a:pt x="3598" y="1567"/>
                  </a:lnTo>
                  <a:lnTo>
                    <a:pt x="3585" y="1562"/>
                  </a:lnTo>
                  <a:lnTo>
                    <a:pt x="3572" y="1557"/>
                  </a:lnTo>
                  <a:lnTo>
                    <a:pt x="3557" y="1552"/>
                  </a:lnTo>
                  <a:lnTo>
                    <a:pt x="3540" y="1548"/>
                  </a:lnTo>
                  <a:lnTo>
                    <a:pt x="3525" y="1543"/>
                  </a:lnTo>
                  <a:lnTo>
                    <a:pt x="3512" y="1537"/>
                  </a:lnTo>
                  <a:lnTo>
                    <a:pt x="3498" y="1532"/>
                  </a:lnTo>
                  <a:lnTo>
                    <a:pt x="3474" y="1518"/>
                  </a:lnTo>
                  <a:lnTo>
                    <a:pt x="3451" y="1503"/>
                  </a:lnTo>
                  <a:lnTo>
                    <a:pt x="3428" y="1489"/>
                  </a:lnTo>
                  <a:lnTo>
                    <a:pt x="3405" y="1473"/>
                  </a:lnTo>
                  <a:lnTo>
                    <a:pt x="3379" y="1456"/>
                  </a:lnTo>
                  <a:lnTo>
                    <a:pt x="3351" y="1440"/>
                  </a:lnTo>
                  <a:lnTo>
                    <a:pt x="3334" y="1431"/>
                  </a:lnTo>
                  <a:lnTo>
                    <a:pt x="3319" y="1422"/>
                  </a:lnTo>
                  <a:lnTo>
                    <a:pt x="3304" y="1412"/>
                  </a:lnTo>
                  <a:lnTo>
                    <a:pt x="3291" y="1403"/>
                  </a:lnTo>
                  <a:lnTo>
                    <a:pt x="3278" y="1392"/>
                  </a:lnTo>
                  <a:lnTo>
                    <a:pt x="3266" y="1381"/>
                  </a:lnTo>
                  <a:lnTo>
                    <a:pt x="3255" y="1371"/>
                  </a:lnTo>
                  <a:lnTo>
                    <a:pt x="3244" y="1359"/>
                  </a:lnTo>
                  <a:lnTo>
                    <a:pt x="3234" y="1347"/>
                  </a:lnTo>
                  <a:lnTo>
                    <a:pt x="3225" y="1335"/>
                  </a:lnTo>
                  <a:lnTo>
                    <a:pt x="3216" y="1321"/>
                  </a:lnTo>
                  <a:lnTo>
                    <a:pt x="3207" y="1307"/>
                  </a:lnTo>
                  <a:lnTo>
                    <a:pt x="3190" y="1277"/>
                  </a:lnTo>
                  <a:lnTo>
                    <a:pt x="3174" y="1244"/>
                  </a:lnTo>
                  <a:lnTo>
                    <a:pt x="3161" y="1219"/>
                  </a:lnTo>
                  <a:lnTo>
                    <a:pt x="3148" y="1196"/>
                  </a:lnTo>
                  <a:lnTo>
                    <a:pt x="3144" y="1185"/>
                  </a:lnTo>
                  <a:lnTo>
                    <a:pt x="3139" y="1173"/>
                  </a:lnTo>
                  <a:lnTo>
                    <a:pt x="3137" y="1160"/>
                  </a:lnTo>
                  <a:lnTo>
                    <a:pt x="3136" y="1145"/>
                  </a:lnTo>
                  <a:lnTo>
                    <a:pt x="3137" y="1131"/>
                  </a:lnTo>
                  <a:lnTo>
                    <a:pt x="3139" y="1118"/>
                  </a:lnTo>
                  <a:lnTo>
                    <a:pt x="3142" y="1106"/>
                  </a:lnTo>
                  <a:lnTo>
                    <a:pt x="3147" y="1093"/>
                  </a:lnTo>
                  <a:lnTo>
                    <a:pt x="3152" y="1082"/>
                  </a:lnTo>
                  <a:lnTo>
                    <a:pt x="3155" y="1069"/>
                  </a:lnTo>
                  <a:lnTo>
                    <a:pt x="3157" y="1056"/>
                  </a:lnTo>
                  <a:lnTo>
                    <a:pt x="3158" y="1041"/>
                  </a:lnTo>
                  <a:lnTo>
                    <a:pt x="3158" y="1031"/>
                  </a:lnTo>
                  <a:lnTo>
                    <a:pt x="3156" y="1022"/>
                  </a:lnTo>
                  <a:lnTo>
                    <a:pt x="3155" y="1013"/>
                  </a:lnTo>
                  <a:lnTo>
                    <a:pt x="3153" y="1005"/>
                  </a:lnTo>
                  <a:lnTo>
                    <a:pt x="3146" y="989"/>
                  </a:lnTo>
                  <a:lnTo>
                    <a:pt x="3139" y="973"/>
                  </a:lnTo>
                  <a:lnTo>
                    <a:pt x="3132" y="958"/>
                  </a:lnTo>
                  <a:lnTo>
                    <a:pt x="3125" y="943"/>
                  </a:lnTo>
                  <a:lnTo>
                    <a:pt x="3123" y="935"/>
                  </a:lnTo>
                  <a:lnTo>
                    <a:pt x="3121" y="926"/>
                  </a:lnTo>
                  <a:lnTo>
                    <a:pt x="3120" y="917"/>
                  </a:lnTo>
                  <a:lnTo>
                    <a:pt x="3120" y="906"/>
                  </a:lnTo>
                  <a:lnTo>
                    <a:pt x="3119" y="886"/>
                  </a:lnTo>
                  <a:lnTo>
                    <a:pt x="3119" y="868"/>
                  </a:lnTo>
                  <a:lnTo>
                    <a:pt x="3120" y="859"/>
                  </a:lnTo>
                  <a:lnTo>
                    <a:pt x="3123" y="851"/>
                  </a:lnTo>
                  <a:lnTo>
                    <a:pt x="3127" y="843"/>
                  </a:lnTo>
                  <a:lnTo>
                    <a:pt x="3132" y="835"/>
                  </a:lnTo>
                  <a:lnTo>
                    <a:pt x="3138" y="830"/>
                  </a:lnTo>
                  <a:lnTo>
                    <a:pt x="3144" y="826"/>
                  </a:lnTo>
                  <a:lnTo>
                    <a:pt x="3149" y="823"/>
                  </a:lnTo>
                  <a:lnTo>
                    <a:pt x="3155" y="819"/>
                  </a:lnTo>
                  <a:lnTo>
                    <a:pt x="3167" y="812"/>
                  </a:lnTo>
                  <a:lnTo>
                    <a:pt x="3179" y="808"/>
                  </a:lnTo>
                  <a:lnTo>
                    <a:pt x="3190" y="801"/>
                  </a:lnTo>
                  <a:lnTo>
                    <a:pt x="3200" y="794"/>
                  </a:lnTo>
                  <a:lnTo>
                    <a:pt x="3204" y="790"/>
                  </a:lnTo>
                  <a:lnTo>
                    <a:pt x="3208" y="784"/>
                  </a:lnTo>
                  <a:lnTo>
                    <a:pt x="3210" y="778"/>
                  </a:lnTo>
                  <a:lnTo>
                    <a:pt x="3213" y="772"/>
                  </a:lnTo>
                  <a:lnTo>
                    <a:pt x="3219" y="742"/>
                  </a:lnTo>
                  <a:lnTo>
                    <a:pt x="3225" y="716"/>
                  </a:lnTo>
                  <a:lnTo>
                    <a:pt x="3230" y="704"/>
                  </a:lnTo>
                  <a:lnTo>
                    <a:pt x="3235" y="692"/>
                  </a:lnTo>
                  <a:lnTo>
                    <a:pt x="3242" y="680"/>
                  </a:lnTo>
                  <a:lnTo>
                    <a:pt x="3251" y="668"/>
                  </a:lnTo>
                  <a:lnTo>
                    <a:pt x="3260" y="661"/>
                  </a:lnTo>
                  <a:lnTo>
                    <a:pt x="3269" y="655"/>
                  </a:lnTo>
                  <a:lnTo>
                    <a:pt x="3280" y="649"/>
                  </a:lnTo>
                  <a:lnTo>
                    <a:pt x="3290" y="644"/>
                  </a:lnTo>
                  <a:lnTo>
                    <a:pt x="3299" y="639"/>
                  </a:lnTo>
                  <a:lnTo>
                    <a:pt x="3306" y="632"/>
                  </a:lnTo>
                  <a:lnTo>
                    <a:pt x="3309" y="629"/>
                  </a:lnTo>
                  <a:lnTo>
                    <a:pt x="3311" y="624"/>
                  </a:lnTo>
                  <a:lnTo>
                    <a:pt x="3312" y="620"/>
                  </a:lnTo>
                  <a:lnTo>
                    <a:pt x="3312" y="614"/>
                  </a:lnTo>
                  <a:lnTo>
                    <a:pt x="3312" y="596"/>
                  </a:lnTo>
                  <a:lnTo>
                    <a:pt x="3310" y="578"/>
                  </a:lnTo>
                  <a:lnTo>
                    <a:pt x="3308" y="561"/>
                  </a:lnTo>
                  <a:lnTo>
                    <a:pt x="3304" y="544"/>
                  </a:lnTo>
                  <a:lnTo>
                    <a:pt x="3300" y="528"/>
                  </a:lnTo>
                  <a:lnTo>
                    <a:pt x="3294" y="512"/>
                  </a:lnTo>
                  <a:lnTo>
                    <a:pt x="3287" y="497"/>
                  </a:lnTo>
                  <a:lnTo>
                    <a:pt x="3280" y="483"/>
                  </a:lnTo>
                  <a:lnTo>
                    <a:pt x="3270" y="470"/>
                  </a:lnTo>
                  <a:lnTo>
                    <a:pt x="3260" y="457"/>
                  </a:lnTo>
                  <a:lnTo>
                    <a:pt x="3249" y="445"/>
                  </a:lnTo>
                  <a:lnTo>
                    <a:pt x="3236" y="434"/>
                  </a:lnTo>
                  <a:lnTo>
                    <a:pt x="3224" y="424"/>
                  </a:lnTo>
                  <a:lnTo>
                    <a:pt x="3209" y="415"/>
                  </a:lnTo>
                  <a:lnTo>
                    <a:pt x="3193" y="406"/>
                  </a:lnTo>
                  <a:lnTo>
                    <a:pt x="3178" y="399"/>
                  </a:lnTo>
                  <a:lnTo>
                    <a:pt x="3171" y="389"/>
                  </a:lnTo>
                  <a:lnTo>
                    <a:pt x="3165" y="380"/>
                  </a:lnTo>
                  <a:lnTo>
                    <a:pt x="3162" y="375"/>
                  </a:lnTo>
                  <a:lnTo>
                    <a:pt x="3157" y="373"/>
                  </a:lnTo>
                  <a:lnTo>
                    <a:pt x="3153" y="370"/>
                  </a:lnTo>
                  <a:lnTo>
                    <a:pt x="3148" y="369"/>
                  </a:lnTo>
                  <a:lnTo>
                    <a:pt x="3081" y="369"/>
                  </a:lnTo>
                  <a:lnTo>
                    <a:pt x="3073" y="369"/>
                  </a:lnTo>
                  <a:lnTo>
                    <a:pt x="3065" y="368"/>
                  </a:lnTo>
                  <a:lnTo>
                    <a:pt x="3059" y="366"/>
                  </a:lnTo>
                  <a:lnTo>
                    <a:pt x="3052" y="365"/>
                  </a:lnTo>
                  <a:lnTo>
                    <a:pt x="3038" y="358"/>
                  </a:lnTo>
                  <a:lnTo>
                    <a:pt x="3027" y="351"/>
                  </a:lnTo>
                  <a:lnTo>
                    <a:pt x="3003" y="332"/>
                  </a:lnTo>
                  <a:lnTo>
                    <a:pt x="2978" y="312"/>
                  </a:lnTo>
                  <a:lnTo>
                    <a:pt x="2954" y="293"/>
                  </a:lnTo>
                  <a:lnTo>
                    <a:pt x="2934" y="276"/>
                  </a:lnTo>
                  <a:lnTo>
                    <a:pt x="2925" y="267"/>
                  </a:lnTo>
                  <a:lnTo>
                    <a:pt x="2916" y="256"/>
                  </a:lnTo>
                  <a:lnTo>
                    <a:pt x="2908" y="245"/>
                  </a:lnTo>
                  <a:lnTo>
                    <a:pt x="2901" y="231"/>
                  </a:lnTo>
                  <a:lnTo>
                    <a:pt x="2886" y="201"/>
                  </a:lnTo>
                  <a:lnTo>
                    <a:pt x="2873" y="173"/>
                  </a:lnTo>
                  <a:lnTo>
                    <a:pt x="2866" y="161"/>
                  </a:lnTo>
                  <a:lnTo>
                    <a:pt x="2857" y="147"/>
                  </a:lnTo>
                  <a:lnTo>
                    <a:pt x="2848" y="135"/>
                  </a:lnTo>
                  <a:lnTo>
                    <a:pt x="2837" y="122"/>
                  </a:lnTo>
                  <a:lnTo>
                    <a:pt x="2814" y="100"/>
                  </a:lnTo>
                  <a:lnTo>
                    <a:pt x="2794" y="79"/>
                  </a:lnTo>
                  <a:lnTo>
                    <a:pt x="2784" y="68"/>
                  </a:lnTo>
                  <a:lnTo>
                    <a:pt x="2779" y="56"/>
                  </a:lnTo>
                  <a:lnTo>
                    <a:pt x="2775" y="50"/>
                  </a:lnTo>
                  <a:lnTo>
                    <a:pt x="2774" y="42"/>
                  </a:lnTo>
                  <a:lnTo>
                    <a:pt x="2773" y="35"/>
                  </a:lnTo>
                  <a:lnTo>
                    <a:pt x="2772" y="27"/>
                  </a:lnTo>
                  <a:lnTo>
                    <a:pt x="2773" y="17"/>
                  </a:lnTo>
                  <a:lnTo>
                    <a:pt x="2774" y="8"/>
                  </a:lnTo>
                  <a:lnTo>
                    <a:pt x="2774" y="7"/>
                  </a:lnTo>
                  <a:lnTo>
                    <a:pt x="2774" y="6"/>
                  </a:lnTo>
                  <a:lnTo>
                    <a:pt x="2737" y="3"/>
                  </a:lnTo>
                  <a:lnTo>
                    <a:pt x="2697" y="0"/>
                  </a:lnTo>
                  <a:lnTo>
                    <a:pt x="2687" y="0"/>
                  </a:lnTo>
                  <a:lnTo>
                    <a:pt x="2678" y="0"/>
                  </a:lnTo>
                  <a:lnTo>
                    <a:pt x="2669" y="1"/>
                  </a:lnTo>
                  <a:lnTo>
                    <a:pt x="2661" y="3"/>
                  </a:lnTo>
                  <a:lnTo>
                    <a:pt x="2653" y="7"/>
                  </a:lnTo>
                  <a:lnTo>
                    <a:pt x="2646" y="10"/>
                  </a:lnTo>
                  <a:lnTo>
                    <a:pt x="2640" y="16"/>
                  </a:lnTo>
                  <a:lnTo>
                    <a:pt x="2634" y="23"/>
                  </a:lnTo>
                  <a:lnTo>
                    <a:pt x="2627" y="34"/>
                  </a:lnTo>
                  <a:lnTo>
                    <a:pt x="2623" y="48"/>
                  </a:lnTo>
                  <a:lnTo>
                    <a:pt x="2618" y="60"/>
                  </a:lnTo>
                  <a:lnTo>
                    <a:pt x="2613" y="73"/>
                  </a:lnTo>
                  <a:lnTo>
                    <a:pt x="2610" y="78"/>
                  </a:lnTo>
                  <a:lnTo>
                    <a:pt x="2608" y="83"/>
                  </a:lnTo>
                  <a:lnTo>
                    <a:pt x="2604" y="87"/>
                  </a:lnTo>
                  <a:lnTo>
                    <a:pt x="2601" y="92"/>
                  </a:lnTo>
                  <a:lnTo>
                    <a:pt x="2596" y="95"/>
                  </a:lnTo>
                  <a:lnTo>
                    <a:pt x="2592" y="97"/>
                  </a:lnTo>
                  <a:lnTo>
                    <a:pt x="2586" y="99"/>
                  </a:lnTo>
                  <a:lnTo>
                    <a:pt x="2579" y="100"/>
                  </a:lnTo>
                  <a:lnTo>
                    <a:pt x="2566" y="99"/>
                  </a:lnTo>
                  <a:lnTo>
                    <a:pt x="2553" y="97"/>
                  </a:lnTo>
                  <a:lnTo>
                    <a:pt x="2542" y="95"/>
                  </a:lnTo>
                  <a:lnTo>
                    <a:pt x="2531" y="92"/>
                  </a:lnTo>
                  <a:lnTo>
                    <a:pt x="2519" y="87"/>
                  </a:lnTo>
                  <a:lnTo>
                    <a:pt x="2509" y="80"/>
                  </a:lnTo>
                  <a:lnTo>
                    <a:pt x="2499" y="74"/>
                  </a:lnTo>
                  <a:lnTo>
                    <a:pt x="2490" y="63"/>
                  </a:lnTo>
                  <a:lnTo>
                    <a:pt x="2483" y="56"/>
                  </a:lnTo>
                  <a:lnTo>
                    <a:pt x="2479" y="46"/>
                  </a:lnTo>
                  <a:lnTo>
                    <a:pt x="2475" y="37"/>
                  </a:lnTo>
                  <a:lnTo>
                    <a:pt x="2472" y="28"/>
                  </a:lnTo>
                  <a:lnTo>
                    <a:pt x="2468" y="19"/>
                  </a:lnTo>
                  <a:lnTo>
                    <a:pt x="2463" y="13"/>
                  </a:lnTo>
                  <a:lnTo>
                    <a:pt x="2461" y="10"/>
                  </a:lnTo>
                  <a:lnTo>
                    <a:pt x="2457" y="8"/>
                  </a:lnTo>
                  <a:lnTo>
                    <a:pt x="2453" y="7"/>
                  </a:lnTo>
                  <a:lnTo>
                    <a:pt x="2448" y="6"/>
                  </a:lnTo>
                  <a:lnTo>
                    <a:pt x="2441" y="7"/>
                  </a:lnTo>
                  <a:lnTo>
                    <a:pt x="2434" y="10"/>
                  </a:lnTo>
                  <a:lnTo>
                    <a:pt x="2430" y="15"/>
                  </a:lnTo>
                  <a:lnTo>
                    <a:pt x="2424" y="19"/>
                  </a:lnTo>
                  <a:lnTo>
                    <a:pt x="2420" y="24"/>
                  </a:lnTo>
                  <a:lnTo>
                    <a:pt x="2414" y="28"/>
                  </a:lnTo>
                  <a:lnTo>
                    <a:pt x="2408" y="31"/>
                  </a:lnTo>
                  <a:lnTo>
                    <a:pt x="2402" y="32"/>
                  </a:lnTo>
                  <a:lnTo>
                    <a:pt x="2394" y="32"/>
                  </a:lnTo>
                  <a:lnTo>
                    <a:pt x="2387" y="30"/>
                  </a:lnTo>
                  <a:lnTo>
                    <a:pt x="2381" y="26"/>
                  </a:lnTo>
                  <a:lnTo>
                    <a:pt x="2376" y="23"/>
                  </a:lnTo>
                  <a:lnTo>
                    <a:pt x="2371" y="18"/>
                  </a:lnTo>
                  <a:lnTo>
                    <a:pt x="2367" y="13"/>
                  </a:lnTo>
                  <a:lnTo>
                    <a:pt x="2362" y="6"/>
                  </a:lnTo>
                  <a:lnTo>
                    <a:pt x="2357" y="0"/>
                  </a:lnTo>
                  <a:lnTo>
                    <a:pt x="2345" y="3"/>
                  </a:lnTo>
                  <a:lnTo>
                    <a:pt x="2336" y="16"/>
                  </a:lnTo>
                  <a:lnTo>
                    <a:pt x="2336" y="92"/>
                  </a:lnTo>
                  <a:lnTo>
                    <a:pt x="2334" y="105"/>
                  </a:lnTo>
                  <a:lnTo>
                    <a:pt x="2331" y="118"/>
                  </a:lnTo>
                  <a:lnTo>
                    <a:pt x="2326" y="129"/>
                  </a:lnTo>
                  <a:lnTo>
                    <a:pt x="2321" y="141"/>
                  </a:lnTo>
                  <a:lnTo>
                    <a:pt x="2316" y="151"/>
                  </a:lnTo>
                  <a:lnTo>
                    <a:pt x="2311" y="162"/>
                  </a:lnTo>
                  <a:lnTo>
                    <a:pt x="2308" y="175"/>
                  </a:lnTo>
                  <a:lnTo>
                    <a:pt x="2306" y="188"/>
                  </a:lnTo>
                  <a:lnTo>
                    <a:pt x="2306" y="193"/>
                  </a:lnTo>
                  <a:lnTo>
                    <a:pt x="2308" y="197"/>
                  </a:lnTo>
                  <a:lnTo>
                    <a:pt x="2309" y="201"/>
                  </a:lnTo>
                  <a:lnTo>
                    <a:pt x="2311" y="205"/>
                  </a:lnTo>
                  <a:lnTo>
                    <a:pt x="2317" y="212"/>
                  </a:lnTo>
                  <a:lnTo>
                    <a:pt x="2323" y="218"/>
                  </a:lnTo>
                  <a:lnTo>
                    <a:pt x="2331" y="222"/>
                  </a:lnTo>
                  <a:lnTo>
                    <a:pt x="2340" y="225"/>
                  </a:lnTo>
                  <a:lnTo>
                    <a:pt x="2350" y="228"/>
                  </a:lnTo>
                  <a:lnTo>
                    <a:pt x="2360" y="228"/>
                  </a:lnTo>
                  <a:lnTo>
                    <a:pt x="2373" y="227"/>
                  </a:lnTo>
                  <a:lnTo>
                    <a:pt x="2386" y="223"/>
                  </a:lnTo>
                  <a:lnTo>
                    <a:pt x="2398" y="220"/>
                  </a:lnTo>
                  <a:lnTo>
                    <a:pt x="2413" y="219"/>
                  </a:lnTo>
                  <a:lnTo>
                    <a:pt x="2421" y="219"/>
                  </a:lnTo>
                  <a:lnTo>
                    <a:pt x="2428" y="222"/>
                  </a:lnTo>
                  <a:lnTo>
                    <a:pt x="2433" y="225"/>
                  </a:lnTo>
                  <a:lnTo>
                    <a:pt x="2438" y="231"/>
                  </a:lnTo>
                  <a:lnTo>
                    <a:pt x="2442" y="237"/>
                  </a:lnTo>
                  <a:lnTo>
                    <a:pt x="2445" y="245"/>
                  </a:lnTo>
                  <a:lnTo>
                    <a:pt x="2448" y="253"/>
                  </a:lnTo>
                  <a:lnTo>
                    <a:pt x="2450" y="261"/>
                  </a:lnTo>
                  <a:lnTo>
                    <a:pt x="2455" y="278"/>
                  </a:lnTo>
                  <a:lnTo>
                    <a:pt x="2462" y="295"/>
                  </a:lnTo>
                  <a:lnTo>
                    <a:pt x="2465" y="303"/>
                  </a:lnTo>
                  <a:lnTo>
                    <a:pt x="2471" y="309"/>
                  </a:lnTo>
                  <a:lnTo>
                    <a:pt x="2476" y="316"/>
                  </a:lnTo>
                  <a:lnTo>
                    <a:pt x="2483" y="321"/>
                  </a:lnTo>
                  <a:lnTo>
                    <a:pt x="2483" y="466"/>
                  </a:lnTo>
                  <a:lnTo>
                    <a:pt x="2479" y="463"/>
                  </a:lnTo>
                  <a:lnTo>
                    <a:pt x="2474" y="461"/>
                  </a:lnTo>
                  <a:lnTo>
                    <a:pt x="2471" y="458"/>
                  </a:lnTo>
                  <a:lnTo>
                    <a:pt x="2466" y="454"/>
                  </a:lnTo>
                  <a:lnTo>
                    <a:pt x="2461" y="446"/>
                  </a:lnTo>
                  <a:lnTo>
                    <a:pt x="2455" y="437"/>
                  </a:lnTo>
                  <a:lnTo>
                    <a:pt x="2449" y="431"/>
                  </a:lnTo>
                  <a:lnTo>
                    <a:pt x="2442" y="424"/>
                  </a:lnTo>
                  <a:lnTo>
                    <a:pt x="2439" y="421"/>
                  </a:lnTo>
                  <a:lnTo>
                    <a:pt x="2436" y="419"/>
                  </a:lnTo>
                  <a:lnTo>
                    <a:pt x="2430" y="418"/>
                  </a:lnTo>
                  <a:lnTo>
                    <a:pt x="2425" y="418"/>
                  </a:lnTo>
                  <a:lnTo>
                    <a:pt x="2414" y="418"/>
                  </a:lnTo>
                  <a:lnTo>
                    <a:pt x="2403" y="419"/>
                  </a:lnTo>
                  <a:lnTo>
                    <a:pt x="2393" y="421"/>
                  </a:lnTo>
                  <a:lnTo>
                    <a:pt x="2382" y="424"/>
                  </a:lnTo>
                  <a:lnTo>
                    <a:pt x="2363" y="431"/>
                  </a:lnTo>
                  <a:lnTo>
                    <a:pt x="2345" y="438"/>
                  </a:lnTo>
                  <a:lnTo>
                    <a:pt x="2327" y="446"/>
                  </a:lnTo>
                  <a:lnTo>
                    <a:pt x="2308" y="453"/>
                  </a:lnTo>
                  <a:lnTo>
                    <a:pt x="2297" y="455"/>
                  </a:lnTo>
                  <a:lnTo>
                    <a:pt x="2287" y="458"/>
                  </a:lnTo>
                  <a:lnTo>
                    <a:pt x="2276" y="459"/>
                  </a:lnTo>
                  <a:lnTo>
                    <a:pt x="2265" y="459"/>
                  </a:lnTo>
                  <a:lnTo>
                    <a:pt x="2252" y="451"/>
                  </a:lnTo>
                  <a:lnTo>
                    <a:pt x="2239" y="443"/>
                  </a:lnTo>
                  <a:lnTo>
                    <a:pt x="2235" y="444"/>
                  </a:lnTo>
                  <a:lnTo>
                    <a:pt x="2231" y="444"/>
                  </a:lnTo>
                  <a:lnTo>
                    <a:pt x="2228" y="446"/>
                  </a:lnTo>
                  <a:lnTo>
                    <a:pt x="2225" y="449"/>
                  </a:lnTo>
                  <a:lnTo>
                    <a:pt x="2220" y="454"/>
                  </a:lnTo>
                  <a:lnTo>
                    <a:pt x="2216" y="460"/>
                  </a:lnTo>
                  <a:lnTo>
                    <a:pt x="2212" y="468"/>
                  </a:lnTo>
                  <a:lnTo>
                    <a:pt x="2208" y="475"/>
                  </a:lnTo>
                  <a:lnTo>
                    <a:pt x="2203" y="483"/>
                  </a:lnTo>
                  <a:lnTo>
                    <a:pt x="2198" y="488"/>
                  </a:lnTo>
                  <a:lnTo>
                    <a:pt x="2180" y="501"/>
                  </a:lnTo>
                  <a:lnTo>
                    <a:pt x="2164" y="512"/>
                  </a:lnTo>
                  <a:lnTo>
                    <a:pt x="2149" y="522"/>
                  </a:lnTo>
                  <a:lnTo>
                    <a:pt x="2133" y="537"/>
                  </a:lnTo>
                  <a:lnTo>
                    <a:pt x="2129" y="527"/>
                  </a:lnTo>
                  <a:lnTo>
                    <a:pt x="2123" y="519"/>
                  </a:lnTo>
                  <a:lnTo>
                    <a:pt x="2120" y="516"/>
                  </a:lnTo>
                  <a:lnTo>
                    <a:pt x="2116" y="513"/>
                  </a:lnTo>
                  <a:lnTo>
                    <a:pt x="2112" y="511"/>
                  </a:lnTo>
                  <a:lnTo>
                    <a:pt x="2107" y="511"/>
                  </a:lnTo>
                  <a:lnTo>
                    <a:pt x="2101" y="512"/>
                  </a:lnTo>
                  <a:lnTo>
                    <a:pt x="2096" y="514"/>
                  </a:lnTo>
                  <a:lnTo>
                    <a:pt x="2091" y="518"/>
                  </a:lnTo>
                  <a:lnTo>
                    <a:pt x="2088" y="523"/>
                  </a:lnTo>
                  <a:lnTo>
                    <a:pt x="2081" y="534"/>
                  </a:lnTo>
                  <a:lnTo>
                    <a:pt x="2072" y="543"/>
                  </a:lnTo>
                  <a:lnTo>
                    <a:pt x="2057" y="551"/>
                  </a:lnTo>
                  <a:lnTo>
                    <a:pt x="2043" y="556"/>
                  </a:lnTo>
                  <a:lnTo>
                    <a:pt x="2035" y="560"/>
                  </a:lnTo>
                  <a:lnTo>
                    <a:pt x="2029" y="563"/>
                  </a:lnTo>
                  <a:lnTo>
                    <a:pt x="2022" y="569"/>
                  </a:lnTo>
                  <a:lnTo>
                    <a:pt x="2018" y="576"/>
                  </a:lnTo>
                  <a:lnTo>
                    <a:pt x="2031" y="577"/>
                  </a:lnTo>
                  <a:lnTo>
                    <a:pt x="2046" y="578"/>
                  </a:lnTo>
                  <a:lnTo>
                    <a:pt x="2046" y="604"/>
                  </a:lnTo>
                  <a:lnTo>
                    <a:pt x="2043" y="610"/>
                  </a:lnTo>
                  <a:lnTo>
                    <a:pt x="2039" y="615"/>
                  </a:lnTo>
                  <a:lnTo>
                    <a:pt x="2035" y="620"/>
                  </a:lnTo>
                  <a:lnTo>
                    <a:pt x="2030" y="623"/>
                  </a:lnTo>
                  <a:lnTo>
                    <a:pt x="2019" y="628"/>
                  </a:lnTo>
                  <a:lnTo>
                    <a:pt x="2007" y="631"/>
                  </a:lnTo>
                  <a:lnTo>
                    <a:pt x="1981" y="636"/>
                  </a:lnTo>
                  <a:lnTo>
                    <a:pt x="1953" y="639"/>
                  </a:lnTo>
                  <a:lnTo>
                    <a:pt x="1935" y="644"/>
                  </a:lnTo>
                  <a:lnTo>
                    <a:pt x="1917" y="649"/>
                  </a:lnTo>
                  <a:lnTo>
                    <a:pt x="1901" y="656"/>
                  </a:lnTo>
                  <a:lnTo>
                    <a:pt x="1885" y="664"/>
                  </a:lnTo>
                  <a:lnTo>
                    <a:pt x="1878" y="668"/>
                  </a:lnTo>
                  <a:lnTo>
                    <a:pt x="1873" y="674"/>
                  </a:lnTo>
                  <a:lnTo>
                    <a:pt x="1867" y="680"/>
                  </a:lnTo>
                  <a:lnTo>
                    <a:pt x="1862" y="685"/>
                  </a:lnTo>
                  <a:lnTo>
                    <a:pt x="1858" y="692"/>
                  </a:lnTo>
                  <a:lnTo>
                    <a:pt x="1856" y="700"/>
                  </a:lnTo>
                  <a:lnTo>
                    <a:pt x="1853" y="708"/>
                  </a:lnTo>
                  <a:lnTo>
                    <a:pt x="1853" y="716"/>
                  </a:lnTo>
                  <a:lnTo>
                    <a:pt x="1853" y="719"/>
                  </a:lnTo>
                  <a:lnTo>
                    <a:pt x="1855" y="723"/>
                  </a:lnTo>
                  <a:lnTo>
                    <a:pt x="1857" y="725"/>
                  </a:lnTo>
                  <a:lnTo>
                    <a:pt x="1859" y="727"/>
                  </a:lnTo>
                  <a:lnTo>
                    <a:pt x="1864" y="732"/>
                  </a:lnTo>
                  <a:lnTo>
                    <a:pt x="1869" y="736"/>
                  </a:lnTo>
                  <a:lnTo>
                    <a:pt x="1860" y="753"/>
                  </a:lnTo>
                  <a:lnTo>
                    <a:pt x="1855" y="770"/>
                  </a:lnTo>
                  <a:lnTo>
                    <a:pt x="1851" y="778"/>
                  </a:lnTo>
                  <a:lnTo>
                    <a:pt x="1847" y="786"/>
                  </a:lnTo>
                  <a:lnTo>
                    <a:pt x="1841" y="793"/>
                  </a:lnTo>
                  <a:lnTo>
                    <a:pt x="1834" y="800"/>
                  </a:lnTo>
                  <a:lnTo>
                    <a:pt x="1830" y="803"/>
                  </a:lnTo>
                  <a:lnTo>
                    <a:pt x="1824" y="804"/>
                  </a:lnTo>
                  <a:lnTo>
                    <a:pt x="1819" y="806"/>
                  </a:lnTo>
                  <a:lnTo>
                    <a:pt x="1814" y="807"/>
                  </a:lnTo>
                  <a:lnTo>
                    <a:pt x="1804" y="808"/>
                  </a:lnTo>
                  <a:lnTo>
                    <a:pt x="1792" y="810"/>
                  </a:lnTo>
                  <a:lnTo>
                    <a:pt x="1784" y="813"/>
                  </a:lnTo>
                  <a:lnTo>
                    <a:pt x="1776" y="818"/>
                  </a:lnTo>
                  <a:lnTo>
                    <a:pt x="1770" y="823"/>
                  </a:lnTo>
                  <a:lnTo>
                    <a:pt x="1764" y="827"/>
                  </a:lnTo>
                  <a:lnTo>
                    <a:pt x="1757" y="832"/>
                  </a:lnTo>
                  <a:lnTo>
                    <a:pt x="1750" y="835"/>
                  </a:lnTo>
                  <a:lnTo>
                    <a:pt x="1742" y="838"/>
                  </a:lnTo>
                  <a:lnTo>
                    <a:pt x="1733" y="838"/>
                  </a:lnTo>
                  <a:lnTo>
                    <a:pt x="1721" y="838"/>
                  </a:lnTo>
                  <a:lnTo>
                    <a:pt x="1710" y="837"/>
                  </a:lnTo>
                  <a:lnTo>
                    <a:pt x="1699" y="836"/>
                  </a:lnTo>
                  <a:lnTo>
                    <a:pt x="1686" y="835"/>
                  </a:lnTo>
                  <a:lnTo>
                    <a:pt x="1679" y="836"/>
                  </a:lnTo>
                  <a:lnTo>
                    <a:pt x="1673" y="838"/>
                  </a:lnTo>
                  <a:lnTo>
                    <a:pt x="1668" y="842"/>
                  </a:lnTo>
                  <a:lnTo>
                    <a:pt x="1664" y="845"/>
                  </a:lnTo>
                  <a:lnTo>
                    <a:pt x="1661" y="851"/>
                  </a:lnTo>
                  <a:lnTo>
                    <a:pt x="1659" y="856"/>
                  </a:lnTo>
                  <a:lnTo>
                    <a:pt x="1656" y="863"/>
                  </a:lnTo>
                  <a:lnTo>
                    <a:pt x="1655" y="870"/>
                  </a:lnTo>
                  <a:lnTo>
                    <a:pt x="1652" y="903"/>
                  </a:lnTo>
                  <a:lnTo>
                    <a:pt x="1647" y="935"/>
                  </a:lnTo>
                  <a:lnTo>
                    <a:pt x="1644" y="945"/>
                  </a:lnTo>
                  <a:lnTo>
                    <a:pt x="1639" y="954"/>
                  </a:lnTo>
                  <a:lnTo>
                    <a:pt x="1635" y="961"/>
                  </a:lnTo>
                  <a:lnTo>
                    <a:pt x="1629" y="969"/>
                  </a:lnTo>
                  <a:lnTo>
                    <a:pt x="1623" y="975"/>
                  </a:lnTo>
                  <a:lnTo>
                    <a:pt x="1620" y="983"/>
                  </a:lnTo>
                  <a:lnTo>
                    <a:pt x="1617" y="992"/>
                  </a:lnTo>
                  <a:lnTo>
                    <a:pt x="1615" y="1003"/>
                  </a:lnTo>
                  <a:lnTo>
                    <a:pt x="1617" y="1008"/>
                  </a:lnTo>
                  <a:lnTo>
                    <a:pt x="1619" y="1014"/>
                  </a:lnTo>
                  <a:lnTo>
                    <a:pt x="1622" y="1017"/>
                  </a:lnTo>
                  <a:lnTo>
                    <a:pt x="1627" y="1021"/>
                  </a:lnTo>
                  <a:lnTo>
                    <a:pt x="1638" y="1026"/>
                  </a:lnTo>
                  <a:lnTo>
                    <a:pt x="1651" y="1030"/>
                  </a:lnTo>
                  <a:lnTo>
                    <a:pt x="1664" y="1034"/>
                  </a:lnTo>
                  <a:lnTo>
                    <a:pt x="1676" y="1039"/>
                  </a:lnTo>
                  <a:lnTo>
                    <a:pt x="1680" y="1042"/>
                  </a:lnTo>
                  <a:lnTo>
                    <a:pt x="1683" y="1047"/>
                  </a:lnTo>
                  <a:lnTo>
                    <a:pt x="1686" y="1051"/>
                  </a:lnTo>
                  <a:lnTo>
                    <a:pt x="1686" y="1057"/>
                  </a:lnTo>
                  <a:lnTo>
                    <a:pt x="1685" y="1071"/>
                  </a:lnTo>
                  <a:lnTo>
                    <a:pt x="1682" y="1082"/>
                  </a:lnTo>
                  <a:lnTo>
                    <a:pt x="1678" y="1093"/>
                  </a:lnTo>
                  <a:lnTo>
                    <a:pt x="1671" y="1103"/>
                  </a:lnTo>
                  <a:lnTo>
                    <a:pt x="1657" y="1123"/>
                  </a:lnTo>
                  <a:lnTo>
                    <a:pt x="1642" y="1144"/>
                  </a:lnTo>
                  <a:lnTo>
                    <a:pt x="1601" y="1127"/>
                  </a:lnTo>
                  <a:lnTo>
                    <a:pt x="1565" y="1113"/>
                  </a:lnTo>
                  <a:lnTo>
                    <a:pt x="1545" y="1107"/>
                  </a:lnTo>
                  <a:lnTo>
                    <a:pt x="1526" y="1102"/>
                  </a:lnTo>
                  <a:lnTo>
                    <a:pt x="1506" y="1100"/>
                  </a:lnTo>
                  <a:lnTo>
                    <a:pt x="1483" y="1099"/>
                  </a:lnTo>
                  <a:lnTo>
                    <a:pt x="1458" y="1099"/>
                  </a:lnTo>
                  <a:lnTo>
                    <a:pt x="1456" y="1113"/>
                  </a:lnTo>
                  <a:lnTo>
                    <a:pt x="1452" y="1124"/>
                  </a:lnTo>
                  <a:lnTo>
                    <a:pt x="1449" y="1135"/>
                  </a:lnTo>
                  <a:lnTo>
                    <a:pt x="1448" y="1149"/>
                  </a:lnTo>
                  <a:lnTo>
                    <a:pt x="1449" y="1154"/>
                  </a:lnTo>
                  <a:lnTo>
                    <a:pt x="1450" y="1159"/>
                  </a:lnTo>
                  <a:lnTo>
                    <a:pt x="1452" y="1163"/>
                  </a:lnTo>
                  <a:lnTo>
                    <a:pt x="1456" y="1168"/>
                  </a:lnTo>
                  <a:lnTo>
                    <a:pt x="1464" y="1175"/>
                  </a:lnTo>
                  <a:lnTo>
                    <a:pt x="1473" y="1182"/>
                  </a:lnTo>
                  <a:lnTo>
                    <a:pt x="1482" y="1188"/>
                  </a:lnTo>
                  <a:lnTo>
                    <a:pt x="1489" y="1195"/>
                  </a:lnTo>
                  <a:lnTo>
                    <a:pt x="1492" y="1200"/>
                  </a:lnTo>
                  <a:lnTo>
                    <a:pt x="1494" y="1204"/>
                  </a:lnTo>
                  <a:lnTo>
                    <a:pt x="1495" y="1209"/>
                  </a:lnTo>
                  <a:lnTo>
                    <a:pt x="1497" y="1214"/>
                  </a:lnTo>
                  <a:lnTo>
                    <a:pt x="1495" y="1221"/>
                  </a:lnTo>
                  <a:lnTo>
                    <a:pt x="1494" y="1227"/>
                  </a:lnTo>
                  <a:lnTo>
                    <a:pt x="1491" y="1230"/>
                  </a:lnTo>
                  <a:lnTo>
                    <a:pt x="1486" y="1234"/>
                  </a:lnTo>
                  <a:lnTo>
                    <a:pt x="1482" y="1235"/>
                  </a:lnTo>
                  <a:lnTo>
                    <a:pt x="1476" y="1236"/>
                  </a:lnTo>
                  <a:lnTo>
                    <a:pt x="1469" y="1237"/>
                  </a:lnTo>
                  <a:lnTo>
                    <a:pt x="1463" y="1236"/>
                  </a:lnTo>
                  <a:lnTo>
                    <a:pt x="1448" y="1235"/>
                  </a:lnTo>
                  <a:lnTo>
                    <a:pt x="1432" y="1234"/>
                  </a:lnTo>
                  <a:lnTo>
                    <a:pt x="1415" y="1233"/>
                  </a:lnTo>
                  <a:lnTo>
                    <a:pt x="1400" y="1234"/>
                  </a:lnTo>
                  <a:lnTo>
                    <a:pt x="1403" y="1250"/>
                  </a:lnTo>
                  <a:lnTo>
                    <a:pt x="1406" y="1263"/>
                  </a:lnTo>
                  <a:lnTo>
                    <a:pt x="1412" y="1276"/>
                  </a:lnTo>
                  <a:lnTo>
                    <a:pt x="1418" y="1287"/>
                  </a:lnTo>
                  <a:lnTo>
                    <a:pt x="1434" y="1310"/>
                  </a:lnTo>
                  <a:lnTo>
                    <a:pt x="1451" y="1333"/>
                  </a:lnTo>
                  <a:lnTo>
                    <a:pt x="1459" y="1347"/>
                  </a:lnTo>
                  <a:lnTo>
                    <a:pt x="1467" y="1359"/>
                  </a:lnTo>
                  <a:lnTo>
                    <a:pt x="1472" y="1364"/>
                  </a:lnTo>
                  <a:lnTo>
                    <a:pt x="1477" y="1369"/>
                  </a:lnTo>
                  <a:lnTo>
                    <a:pt x="1483" y="1371"/>
                  </a:lnTo>
                  <a:lnTo>
                    <a:pt x="1490" y="1372"/>
                  </a:lnTo>
                  <a:lnTo>
                    <a:pt x="1510" y="1373"/>
                  </a:lnTo>
                  <a:lnTo>
                    <a:pt x="1528" y="1375"/>
                  </a:lnTo>
                  <a:lnTo>
                    <a:pt x="1546" y="1375"/>
                  </a:lnTo>
                  <a:lnTo>
                    <a:pt x="1567" y="1375"/>
                  </a:lnTo>
                  <a:lnTo>
                    <a:pt x="1588" y="1373"/>
                  </a:lnTo>
                  <a:lnTo>
                    <a:pt x="1609" y="1372"/>
                  </a:lnTo>
                  <a:lnTo>
                    <a:pt x="1618" y="1372"/>
                  </a:lnTo>
                  <a:lnTo>
                    <a:pt x="1627" y="1373"/>
                  </a:lnTo>
                  <a:lnTo>
                    <a:pt x="1636" y="1376"/>
                  </a:lnTo>
                  <a:lnTo>
                    <a:pt x="1644" y="1382"/>
                  </a:lnTo>
                  <a:lnTo>
                    <a:pt x="1648" y="1386"/>
                  </a:lnTo>
                  <a:lnTo>
                    <a:pt x="1651" y="1389"/>
                  </a:lnTo>
                  <a:lnTo>
                    <a:pt x="1653" y="1393"/>
                  </a:lnTo>
                  <a:lnTo>
                    <a:pt x="1655" y="1397"/>
                  </a:lnTo>
                  <a:lnTo>
                    <a:pt x="1657" y="1406"/>
                  </a:lnTo>
                  <a:lnTo>
                    <a:pt x="1659" y="1415"/>
                  </a:lnTo>
                  <a:lnTo>
                    <a:pt x="1660" y="1424"/>
                  </a:lnTo>
                  <a:lnTo>
                    <a:pt x="1661" y="1433"/>
                  </a:lnTo>
                  <a:lnTo>
                    <a:pt x="1663" y="1437"/>
                  </a:lnTo>
                  <a:lnTo>
                    <a:pt x="1664" y="1441"/>
                  </a:lnTo>
                  <a:lnTo>
                    <a:pt x="1666" y="1446"/>
                  </a:lnTo>
                  <a:lnTo>
                    <a:pt x="1670" y="1449"/>
                  </a:lnTo>
                  <a:lnTo>
                    <a:pt x="1678" y="1457"/>
                  </a:lnTo>
                  <a:lnTo>
                    <a:pt x="1687" y="1463"/>
                  </a:lnTo>
                  <a:lnTo>
                    <a:pt x="1697" y="1467"/>
                  </a:lnTo>
                  <a:lnTo>
                    <a:pt x="1706" y="1472"/>
                  </a:lnTo>
                  <a:lnTo>
                    <a:pt x="1715" y="1477"/>
                  </a:lnTo>
                  <a:lnTo>
                    <a:pt x="1722" y="1483"/>
                  </a:lnTo>
                  <a:lnTo>
                    <a:pt x="1724" y="1487"/>
                  </a:lnTo>
                  <a:lnTo>
                    <a:pt x="1727" y="1491"/>
                  </a:lnTo>
                  <a:lnTo>
                    <a:pt x="1728" y="1495"/>
                  </a:lnTo>
                  <a:lnTo>
                    <a:pt x="1728" y="1501"/>
                  </a:lnTo>
                  <a:lnTo>
                    <a:pt x="1729" y="1527"/>
                  </a:lnTo>
                  <a:lnTo>
                    <a:pt x="1729" y="1550"/>
                  </a:lnTo>
                  <a:lnTo>
                    <a:pt x="1728" y="1561"/>
                  </a:lnTo>
                  <a:lnTo>
                    <a:pt x="1725" y="1572"/>
                  </a:lnTo>
                  <a:lnTo>
                    <a:pt x="1723" y="1585"/>
                  </a:lnTo>
                  <a:lnTo>
                    <a:pt x="1719" y="1597"/>
                  </a:lnTo>
                  <a:lnTo>
                    <a:pt x="1715" y="1603"/>
                  </a:lnTo>
                  <a:lnTo>
                    <a:pt x="1712" y="1606"/>
                  </a:lnTo>
                  <a:lnTo>
                    <a:pt x="1707" y="1611"/>
                  </a:lnTo>
                  <a:lnTo>
                    <a:pt x="1703" y="1614"/>
                  </a:lnTo>
                  <a:lnTo>
                    <a:pt x="1699" y="1618"/>
                  </a:lnTo>
                  <a:lnTo>
                    <a:pt x="1696" y="1622"/>
                  </a:lnTo>
                  <a:lnTo>
                    <a:pt x="1694" y="1627"/>
                  </a:lnTo>
                  <a:lnTo>
                    <a:pt x="1693" y="1632"/>
                  </a:lnTo>
                  <a:lnTo>
                    <a:pt x="1693" y="1637"/>
                  </a:lnTo>
                  <a:lnTo>
                    <a:pt x="1694" y="1640"/>
                  </a:lnTo>
                  <a:lnTo>
                    <a:pt x="1696" y="1644"/>
                  </a:lnTo>
                  <a:lnTo>
                    <a:pt x="1698" y="1647"/>
                  </a:lnTo>
                  <a:lnTo>
                    <a:pt x="1704" y="1652"/>
                  </a:lnTo>
                  <a:lnTo>
                    <a:pt x="1711" y="1656"/>
                  </a:lnTo>
                  <a:lnTo>
                    <a:pt x="1717" y="1662"/>
                  </a:lnTo>
                  <a:lnTo>
                    <a:pt x="1723" y="1666"/>
                  </a:lnTo>
                  <a:lnTo>
                    <a:pt x="1727" y="1670"/>
                  </a:lnTo>
                  <a:lnTo>
                    <a:pt x="1729" y="1673"/>
                  </a:lnTo>
                  <a:lnTo>
                    <a:pt x="1730" y="1677"/>
                  </a:lnTo>
                  <a:lnTo>
                    <a:pt x="1731" y="1681"/>
                  </a:lnTo>
                  <a:lnTo>
                    <a:pt x="1725" y="1685"/>
                  </a:lnTo>
                  <a:lnTo>
                    <a:pt x="1719" y="1687"/>
                  </a:lnTo>
                  <a:lnTo>
                    <a:pt x="1712" y="1687"/>
                  </a:lnTo>
                  <a:lnTo>
                    <a:pt x="1705" y="1685"/>
                  </a:lnTo>
                  <a:lnTo>
                    <a:pt x="1700" y="1681"/>
                  </a:lnTo>
                  <a:lnTo>
                    <a:pt x="1696" y="1678"/>
                  </a:lnTo>
                  <a:lnTo>
                    <a:pt x="1687" y="1668"/>
                  </a:lnTo>
                  <a:lnTo>
                    <a:pt x="1680" y="1656"/>
                  </a:lnTo>
                  <a:lnTo>
                    <a:pt x="1672" y="1646"/>
                  </a:lnTo>
                  <a:lnTo>
                    <a:pt x="1664" y="1636"/>
                  </a:lnTo>
                  <a:lnTo>
                    <a:pt x="1660" y="1631"/>
                  </a:lnTo>
                  <a:lnTo>
                    <a:pt x="1654" y="1629"/>
                  </a:lnTo>
                  <a:lnTo>
                    <a:pt x="1648" y="1627"/>
                  </a:lnTo>
                  <a:lnTo>
                    <a:pt x="1642" y="1626"/>
                  </a:lnTo>
                  <a:lnTo>
                    <a:pt x="1625" y="1626"/>
                  </a:lnTo>
                  <a:lnTo>
                    <a:pt x="1610" y="1627"/>
                  </a:lnTo>
                  <a:lnTo>
                    <a:pt x="1603" y="1629"/>
                  </a:lnTo>
                  <a:lnTo>
                    <a:pt x="1596" y="1631"/>
                  </a:lnTo>
                  <a:lnTo>
                    <a:pt x="1589" y="1635"/>
                  </a:lnTo>
                  <a:lnTo>
                    <a:pt x="1584" y="1639"/>
                  </a:lnTo>
                  <a:lnTo>
                    <a:pt x="1580" y="1643"/>
                  </a:lnTo>
                  <a:lnTo>
                    <a:pt x="1578" y="1646"/>
                  </a:lnTo>
                  <a:lnTo>
                    <a:pt x="1576" y="1649"/>
                  </a:lnTo>
                  <a:lnTo>
                    <a:pt x="1575" y="1653"/>
                  </a:lnTo>
                  <a:lnTo>
                    <a:pt x="1574" y="1661"/>
                  </a:lnTo>
                  <a:lnTo>
                    <a:pt x="1574" y="1669"/>
                  </a:lnTo>
                  <a:lnTo>
                    <a:pt x="1574" y="1677"/>
                  </a:lnTo>
                  <a:lnTo>
                    <a:pt x="1574" y="1686"/>
                  </a:lnTo>
                  <a:lnTo>
                    <a:pt x="1572" y="1695"/>
                  </a:lnTo>
                  <a:lnTo>
                    <a:pt x="1570" y="1704"/>
                  </a:lnTo>
                  <a:lnTo>
                    <a:pt x="1566" y="1713"/>
                  </a:lnTo>
                  <a:lnTo>
                    <a:pt x="1560" y="1721"/>
                  </a:lnTo>
                  <a:lnTo>
                    <a:pt x="1553" y="1728"/>
                  </a:lnTo>
                  <a:lnTo>
                    <a:pt x="1545" y="1732"/>
                  </a:lnTo>
                  <a:lnTo>
                    <a:pt x="1536" y="1737"/>
                  </a:lnTo>
                  <a:lnTo>
                    <a:pt x="1527" y="1740"/>
                  </a:lnTo>
                  <a:lnTo>
                    <a:pt x="1517" y="1741"/>
                  </a:lnTo>
                  <a:lnTo>
                    <a:pt x="1506" y="1742"/>
                  </a:lnTo>
                  <a:lnTo>
                    <a:pt x="1498" y="1741"/>
                  </a:lnTo>
                  <a:lnTo>
                    <a:pt x="1491" y="1738"/>
                  </a:lnTo>
                  <a:lnTo>
                    <a:pt x="1485" y="1734"/>
                  </a:lnTo>
                  <a:lnTo>
                    <a:pt x="1480" y="1729"/>
                  </a:lnTo>
                  <a:lnTo>
                    <a:pt x="1469" y="1716"/>
                  </a:lnTo>
                  <a:lnTo>
                    <a:pt x="1458" y="1704"/>
                  </a:lnTo>
                  <a:lnTo>
                    <a:pt x="1450" y="1697"/>
                  </a:lnTo>
                  <a:lnTo>
                    <a:pt x="1442" y="1694"/>
                  </a:lnTo>
                  <a:lnTo>
                    <a:pt x="1433" y="1690"/>
                  </a:lnTo>
                  <a:lnTo>
                    <a:pt x="1425" y="1688"/>
                  </a:lnTo>
                  <a:lnTo>
                    <a:pt x="1416" y="1686"/>
                  </a:lnTo>
                  <a:lnTo>
                    <a:pt x="1408" y="1683"/>
                  </a:lnTo>
                  <a:lnTo>
                    <a:pt x="1404" y="1681"/>
                  </a:lnTo>
                  <a:lnTo>
                    <a:pt x="1400" y="1678"/>
                  </a:lnTo>
                  <a:lnTo>
                    <a:pt x="1397" y="1676"/>
                  </a:lnTo>
                  <a:lnTo>
                    <a:pt x="1393" y="1671"/>
                  </a:lnTo>
                  <a:lnTo>
                    <a:pt x="1391" y="1666"/>
                  </a:lnTo>
                  <a:lnTo>
                    <a:pt x="1389" y="1662"/>
                  </a:lnTo>
                  <a:lnTo>
                    <a:pt x="1388" y="1657"/>
                  </a:lnTo>
                  <a:lnTo>
                    <a:pt x="1387" y="1653"/>
                  </a:lnTo>
                  <a:lnTo>
                    <a:pt x="1386" y="1643"/>
                  </a:lnTo>
                  <a:lnTo>
                    <a:pt x="1384" y="1632"/>
                  </a:lnTo>
                  <a:lnTo>
                    <a:pt x="1381" y="1626"/>
                  </a:lnTo>
                  <a:lnTo>
                    <a:pt x="1379" y="1620"/>
                  </a:lnTo>
                  <a:lnTo>
                    <a:pt x="1374" y="1614"/>
                  </a:lnTo>
                  <a:lnTo>
                    <a:pt x="1371" y="1610"/>
                  </a:lnTo>
                  <a:lnTo>
                    <a:pt x="1365" y="1606"/>
                  </a:lnTo>
                  <a:lnTo>
                    <a:pt x="1361" y="1602"/>
                  </a:lnTo>
                  <a:lnTo>
                    <a:pt x="1355" y="1600"/>
                  </a:lnTo>
                  <a:lnTo>
                    <a:pt x="1348" y="1597"/>
                  </a:lnTo>
                  <a:lnTo>
                    <a:pt x="1335" y="1593"/>
                  </a:lnTo>
                  <a:lnTo>
                    <a:pt x="1321" y="1591"/>
                  </a:lnTo>
                  <a:lnTo>
                    <a:pt x="1306" y="1588"/>
                  </a:lnTo>
                  <a:lnTo>
                    <a:pt x="1290" y="1587"/>
                  </a:lnTo>
                  <a:lnTo>
                    <a:pt x="1279" y="1586"/>
                  </a:lnTo>
                  <a:lnTo>
                    <a:pt x="1269" y="1584"/>
                  </a:lnTo>
                  <a:lnTo>
                    <a:pt x="1260" y="1580"/>
                  </a:lnTo>
                  <a:lnTo>
                    <a:pt x="1251" y="1577"/>
                  </a:lnTo>
                  <a:lnTo>
                    <a:pt x="1242" y="1574"/>
                  </a:lnTo>
                  <a:lnTo>
                    <a:pt x="1233" y="1571"/>
                  </a:lnTo>
                  <a:lnTo>
                    <a:pt x="1221" y="1569"/>
                  </a:lnTo>
                  <a:lnTo>
                    <a:pt x="1210" y="1568"/>
                  </a:lnTo>
                  <a:lnTo>
                    <a:pt x="1204" y="1569"/>
                  </a:lnTo>
                  <a:lnTo>
                    <a:pt x="1200" y="1571"/>
                  </a:lnTo>
                  <a:lnTo>
                    <a:pt x="1195" y="1575"/>
                  </a:lnTo>
                  <a:lnTo>
                    <a:pt x="1191" y="1578"/>
                  </a:lnTo>
                  <a:lnTo>
                    <a:pt x="1187" y="1582"/>
                  </a:lnTo>
                  <a:lnTo>
                    <a:pt x="1183" y="1585"/>
                  </a:lnTo>
                  <a:lnTo>
                    <a:pt x="1178" y="1587"/>
                  </a:lnTo>
                  <a:lnTo>
                    <a:pt x="1171" y="1587"/>
                  </a:lnTo>
                  <a:lnTo>
                    <a:pt x="1160" y="1587"/>
                  </a:lnTo>
                  <a:lnTo>
                    <a:pt x="1150" y="1586"/>
                  </a:lnTo>
                  <a:lnTo>
                    <a:pt x="1140" y="1584"/>
                  </a:lnTo>
                  <a:lnTo>
                    <a:pt x="1130" y="1580"/>
                  </a:lnTo>
                  <a:lnTo>
                    <a:pt x="1120" y="1576"/>
                  </a:lnTo>
                  <a:lnTo>
                    <a:pt x="1113" y="1570"/>
                  </a:lnTo>
                  <a:lnTo>
                    <a:pt x="1107" y="1562"/>
                  </a:lnTo>
                  <a:lnTo>
                    <a:pt x="1101" y="1552"/>
                  </a:lnTo>
                  <a:lnTo>
                    <a:pt x="1096" y="1537"/>
                  </a:lnTo>
                  <a:lnTo>
                    <a:pt x="1092" y="1523"/>
                  </a:lnTo>
                  <a:lnTo>
                    <a:pt x="1090" y="1509"/>
                  </a:lnTo>
                  <a:lnTo>
                    <a:pt x="1088" y="1495"/>
                  </a:lnTo>
                  <a:lnTo>
                    <a:pt x="1085" y="1482"/>
                  </a:lnTo>
                  <a:lnTo>
                    <a:pt x="1082" y="1468"/>
                  </a:lnTo>
                  <a:lnTo>
                    <a:pt x="1076" y="1455"/>
                  </a:lnTo>
                  <a:lnTo>
                    <a:pt x="1070" y="1440"/>
                  </a:lnTo>
                  <a:lnTo>
                    <a:pt x="1055" y="1454"/>
                  </a:lnTo>
                  <a:lnTo>
                    <a:pt x="1041" y="1466"/>
                  </a:lnTo>
                  <a:lnTo>
                    <a:pt x="1034" y="1470"/>
                  </a:lnTo>
                  <a:lnTo>
                    <a:pt x="1026" y="1475"/>
                  </a:lnTo>
                  <a:lnTo>
                    <a:pt x="1017" y="1477"/>
                  </a:lnTo>
                  <a:lnTo>
                    <a:pt x="1008" y="1478"/>
                  </a:lnTo>
                  <a:lnTo>
                    <a:pt x="1002" y="1477"/>
                  </a:lnTo>
                  <a:lnTo>
                    <a:pt x="995" y="1476"/>
                  </a:lnTo>
                  <a:lnTo>
                    <a:pt x="990" y="1474"/>
                  </a:lnTo>
                  <a:lnTo>
                    <a:pt x="985" y="1469"/>
                  </a:lnTo>
                  <a:lnTo>
                    <a:pt x="980" y="1466"/>
                  </a:lnTo>
                  <a:lnTo>
                    <a:pt x="977" y="1460"/>
                  </a:lnTo>
                  <a:lnTo>
                    <a:pt x="972" y="1456"/>
                  </a:lnTo>
                  <a:lnTo>
                    <a:pt x="970" y="1449"/>
                  </a:lnTo>
                  <a:lnTo>
                    <a:pt x="812" y="1524"/>
                  </a:lnTo>
                  <a:lnTo>
                    <a:pt x="748" y="1524"/>
                  </a:lnTo>
                  <a:lnTo>
                    <a:pt x="740" y="1532"/>
                  </a:lnTo>
                  <a:lnTo>
                    <a:pt x="734" y="1540"/>
                  </a:lnTo>
                  <a:lnTo>
                    <a:pt x="730" y="1549"/>
                  </a:lnTo>
                  <a:lnTo>
                    <a:pt x="725" y="1559"/>
                  </a:lnTo>
                  <a:lnTo>
                    <a:pt x="714" y="1554"/>
                  </a:lnTo>
                  <a:lnTo>
                    <a:pt x="705" y="1549"/>
                  </a:lnTo>
                  <a:lnTo>
                    <a:pt x="697" y="1542"/>
                  </a:lnTo>
                  <a:lnTo>
                    <a:pt x="690" y="1534"/>
                  </a:lnTo>
                  <a:lnTo>
                    <a:pt x="684" y="1524"/>
                  </a:lnTo>
                  <a:lnTo>
                    <a:pt x="680" y="1514"/>
                  </a:lnTo>
                  <a:lnTo>
                    <a:pt x="676" y="1503"/>
                  </a:lnTo>
                  <a:lnTo>
                    <a:pt x="674" y="1491"/>
                  </a:lnTo>
                  <a:lnTo>
                    <a:pt x="672" y="1473"/>
                  </a:lnTo>
                  <a:lnTo>
                    <a:pt x="671" y="1456"/>
                  </a:lnTo>
                  <a:lnTo>
                    <a:pt x="670" y="1448"/>
                  </a:lnTo>
                  <a:lnTo>
                    <a:pt x="666" y="1441"/>
                  </a:lnTo>
                  <a:lnTo>
                    <a:pt x="664" y="1438"/>
                  </a:lnTo>
                  <a:lnTo>
                    <a:pt x="662" y="1434"/>
                  </a:lnTo>
                  <a:lnTo>
                    <a:pt x="658" y="1432"/>
                  </a:lnTo>
                  <a:lnTo>
                    <a:pt x="655" y="1430"/>
                  </a:lnTo>
                  <a:lnTo>
                    <a:pt x="642" y="1426"/>
                  </a:lnTo>
                  <a:lnTo>
                    <a:pt x="631" y="1424"/>
                  </a:lnTo>
                  <a:lnTo>
                    <a:pt x="621" y="1423"/>
                  </a:lnTo>
                  <a:lnTo>
                    <a:pt x="610" y="1423"/>
                  </a:lnTo>
                  <a:lnTo>
                    <a:pt x="587" y="1425"/>
                  </a:lnTo>
                  <a:lnTo>
                    <a:pt x="562" y="1427"/>
                  </a:lnTo>
                  <a:lnTo>
                    <a:pt x="544" y="1426"/>
                  </a:lnTo>
                  <a:lnTo>
                    <a:pt x="528" y="1426"/>
                  </a:lnTo>
                  <a:lnTo>
                    <a:pt x="511" y="1427"/>
                  </a:lnTo>
                  <a:lnTo>
                    <a:pt x="494" y="1430"/>
                  </a:lnTo>
                  <a:lnTo>
                    <a:pt x="494" y="1468"/>
                  </a:lnTo>
                  <a:lnTo>
                    <a:pt x="493" y="1474"/>
                  </a:lnTo>
                  <a:lnTo>
                    <a:pt x="492" y="1478"/>
                  </a:lnTo>
                  <a:lnTo>
                    <a:pt x="491" y="1483"/>
                  </a:lnTo>
                  <a:lnTo>
                    <a:pt x="488" y="1486"/>
                  </a:lnTo>
                  <a:lnTo>
                    <a:pt x="483" y="1494"/>
                  </a:lnTo>
                  <a:lnTo>
                    <a:pt x="478" y="1504"/>
                  </a:lnTo>
                  <a:lnTo>
                    <a:pt x="478" y="1536"/>
                  </a:lnTo>
                  <a:lnTo>
                    <a:pt x="502" y="1568"/>
                  </a:lnTo>
                  <a:lnTo>
                    <a:pt x="525" y="1600"/>
                  </a:lnTo>
                  <a:lnTo>
                    <a:pt x="529" y="1609"/>
                  </a:lnTo>
                  <a:lnTo>
                    <a:pt x="534" y="1617"/>
                  </a:lnTo>
                  <a:lnTo>
                    <a:pt x="538" y="1626"/>
                  </a:lnTo>
                  <a:lnTo>
                    <a:pt x="542" y="1636"/>
                  </a:lnTo>
                  <a:lnTo>
                    <a:pt x="545" y="1645"/>
                  </a:lnTo>
                  <a:lnTo>
                    <a:pt x="546" y="1655"/>
                  </a:lnTo>
                  <a:lnTo>
                    <a:pt x="548" y="1666"/>
                  </a:lnTo>
                  <a:lnTo>
                    <a:pt x="548" y="1678"/>
                  </a:lnTo>
                  <a:lnTo>
                    <a:pt x="547" y="1688"/>
                  </a:lnTo>
                  <a:lnTo>
                    <a:pt x="546" y="1697"/>
                  </a:lnTo>
                  <a:lnTo>
                    <a:pt x="543" y="1705"/>
                  </a:lnTo>
                  <a:lnTo>
                    <a:pt x="541" y="1713"/>
                  </a:lnTo>
                  <a:lnTo>
                    <a:pt x="537" y="1721"/>
                  </a:lnTo>
                  <a:lnTo>
                    <a:pt x="535" y="1730"/>
                  </a:lnTo>
                  <a:lnTo>
                    <a:pt x="533" y="1739"/>
                  </a:lnTo>
                  <a:lnTo>
                    <a:pt x="533" y="1748"/>
                  </a:lnTo>
                  <a:lnTo>
                    <a:pt x="533" y="1757"/>
                  </a:lnTo>
                  <a:lnTo>
                    <a:pt x="535" y="1764"/>
                  </a:lnTo>
                  <a:lnTo>
                    <a:pt x="537" y="1771"/>
                  </a:lnTo>
                  <a:lnTo>
                    <a:pt x="542" y="1778"/>
                  </a:lnTo>
                  <a:lnTo>
                    <a:pt x="545" y="1783"/>
                  </a:lnTo>
                  <a:lnTo>
                    <a:pt x="551" y="1788"/>
                  </a:lnTo>
                  <a:lnTo>
                    <a:pt x="556" y="1793"/>
                  </a:lnTo>
                  <a:lnTo>
                    <a:pt x="563" y="1798"/>
                  </a:lnTo>
                  <a:lnTo>
                    <a:pt x="576" y="1807"/>
                  </a:lnTo>
                  <a:lnTo>
                    <a:pt x="590" y="1816"/>
                  </a:lnTo>
                  <a:lnTo>
                    <a:pt x="597" y="1821"/>
                  </a:lnTo>
                  <a:lnTo>
                    <a:pt x="604" y="1826"/>
                  </a:lnTo>
                  <a:lnTo>
                    <a:pt x="610" y="1832"/>
                  </a:lnTo>
                  <a:lnTo>
                    <a:pt x="616" y="1839"/>
                  </a:lnTo>
                  <a:lnTo>
                    <a:pt x="620" y="1843"/>
                  </a:lnTo>
                  <a:lnTo>
                    <a:pt x="622" y="1848"/>
                  </a:lnTo>
                  <a:lnTo>
                    <a:pt x="624" y="1853"/>
                  </a:lnTo>
                  <a:lnTo>
                    <a:pt x="627" y="1858"/>
                  </a:lnTo>
                  <a:lnTo>
                    <a:pt x="629" y="1868"/>
                  </a:lnTo>
                  <a:lnTo>
                    <a:pt x="630" y="1878"/>
                  </a:lnTo>
                  <a:lnTo>
                    <a:pt x="632" y="1890"/>
                  </a:lnTo>
                  <a:lnTo>
                    <a:pt x="635" y="1900"/>
                  </a:lnTo>
                  <a:lnTo>
                    <a:pt x="636" y="1904"/>
                  </a:lnTo>
                  <a:lnTo>
                    <a:pt x="638" y="1909"/>
                  </a:lnTo>
                  <a:lnTo>
                    <a:pt x="641" y="1915"/>
                  </a:lnTo>
                  <a:lnTo>
                    <a:pt x="645" y="1919"/>
                  </a:lnTo>
                  <a:lnTo>
                    <a:pt x="661" y="1933"/>
                  </a:lnTo>
                  <a:lnTo>
                    <a:pt x="678" y="1945"/>
                  </a:lnTo>
                  <a:lnTo>
                    <a:pt x="686" y="1951"/>
                  </a:lnTo>
                  <a:lnTo>
                    <a:pt x="691" y="1958"/>
                  </a:lnTo>
                  <a:lnTo>
                    <a:pt x="693" y="1962"/>
                  </a:lnTo>
                  <a:lnTo>
                    <a:pt x="695" y="1967"/>
                  </a:lnTo>
                  <a:lnTo>
                    <a:pt x="696" y="1971"/>
                  </a:lnTo>
                  <a:lnTo>
                    <a:pt x="696" y="1977"/>
                  </a:lnTo>
                  <a:lnTo>
                    <a:pt x="696" y="1980"/>
                  </a:lnTo>
                  <a:lnTo>
                    <a:pt x="695" y="1985"/>
                  </a:lnTo>
                  <a:lnTo>
                    <a:pt x="693" y="1988"/>
                  </a:lnTo>
                  <a:lnTo>
                    <a:pt x="691" y="1990"/>
                  </a:lnTo>
                  <a:lnTo>
                    <a:pt x="684" y="1995"/>
                  </a:lnTo>
                  <a:lnTo>
                    <a:pt x="678" y="1998"/>
                  </a:lnTo>
                  <a:lnTo>
                    <a:pt x="659" y="2003"/>
                  </a:lnTo>
                  <a:lnTo>
                    <a:pt x="641" y="2009"/>
                  </a:lnTo>
                  <a:lnTo>
                    <a:pt x="635" y="2013"/>
                  </a:lnTo>
                  <a:lnTo>
                    <a:pt x="628" y="2018"/>
                  </a:lnTo>
                  <a:lnTo>
                    <a:pt x="623" y="2023"/>
                  </a:lnTo>
                  <a:lnTo>
                    <a:pt x="619" y="2030"/>
                  </a:lnTo>
                  <a:lnTo>
                    <a:pt x="614" y="2036"/>
                  </a:lnTo>
                  <a:lnTo>
                    <a:pt x="608" y="2043"/>
                  </a:lnTo>
                  <a:lnTo>
                    <a:pt x="603" y="2048"/>
                  </a:lnTo>
                  <a:lnTo>
                    <a:pt x="597" y="2054"/>
                  </a:lnTo>
                  <a:lnTo>
                    <a:pt x="580" y="2064"/>
                  </a:lnTo>
                  <a:lnTo>
                    <a:pt x="564" y="2074"/>
                  </a:lnTo>
                  <a:lnTo>
                    <a:pt x="551" y="2086"/>
                  </a:lnTo>
                  <a:lnTo>
                    <a:pt x="536" y="2099"/>
                  </a:lnTo>
                  <a:lnTo>
                    <a:pt x="521" y="2115"/>
                  </a:lnTo>
                  <a:lnTo>
                    <a:pt x="509" y="2129"/>
                  </a:lnTo>
                  <a:lnTo>
                    <a:pt x="496" y="2142"/>
                  </a:lnTo>
                  <a:lnTo>
                    <a:pt x="480" y="2157"/>
                  </a:lnTo>
                  <a:lnTo>
                    <a:pt x="456" y="2176"/>
                  </a:lnTo>
                  <a:lnTo>
                    <a:pt x="432" y="2196"/>
                  </a:lnTo>
                  <a:lnTo>
                    <a:pt x="426" y="2200"/>
                  </a:lnTo>
                  <a:lnTo>
                    <a:pt x="422" y="2206"/>
                  </a:lnTo>
                  <a:lnTo>
                    <a:pt x="417" y="2211"/>
                  </a:lnTo>
                  <a:lnTo>
                    <a:pt x="414" y="2217"/>
                  </a:lnTo>
                  <a:lnTo>
                    <a:pt x="411" y="2224"/>
                  </a:lnTo>
                  <a:lnTo>
                    <a:pt x="409" y="2231"/>
                  </a:lnTo>
                  <a:lnTo>
                    <a:pt x="408" y="2239"/>
                  </a:lnTo>
                  <a:lnTo>
                    <a:pt x="407" y="2247"/>
                  </a:lnTo>
                  <a:lnTo>
                    <a:pt x="411" y="2257"/>
                  </a:lnTo>
                  <a:lnTo>
                    <a:pt x="417" y="2266"/>
                  </a:lnTo>
                  <a:lnTo>
                    <a:pt x="419" y="2279"/>
                  </a:lnTo>
                  <a:lnTo>
                    <a:pt x="423" y="2292"/>
                  </a:lnTo>
                  <a:lnTo>
                    <a:pt x="425" y="2303"/>
                  </a:lnTo>
                  <a:lnTo>
                    <a:pt x="426" y="2318"/>
                  </a:lnTo>
                  <a:lnTo>
                    <a:pt x="426" y="2326"/>
                  </a:lnTo>
                  <a:lnTo>
                    <a:pt x="425" y="2333"/>
                  </a:lnTo>
                  <a:lnTo>
                    <a:pt x="424" y="2341"/>
                  </a:lnTo>
                  <a:lnTo>
                    <a:pt x="422" y="2347"/>
                  </a:lnTo>
                  <a:lnTo>
                    <a:pt x="416" y="2360"/>
                  </a:lnTo>
                  <a:lnTo>
                    <a:pt x="410" y="2372"/>
                  </a:lnTo>
                  <a:lnTo>
                    <a:pt x="405" y="2385"/>
                  </a:lnTo>
                  <a:lnTo>
                    <a:pt x="399" y="2398"/>
                  </a:lnTo>
                  <a:lnTo>
                    <a:pt x="397" y="2405"/>
                  </a:lnTo>
                  <a:lnTo>
                    <a:pt x="396" y="2412"/>
                  </a:lnTo>
                  <a:lnTo>
                    <a:pt x="394" y="2420"/>
                  </a:lnTo>
                  <a:lnTo>
                    <a:pt x="394" y="2428"/>
                  </a:lnTo>
                  <a:lnTo>
                    <a:pt x="394" y="2431"/>
                  </a:lnTo>
                  <a:lnTo>
                    <a:pt x="394" y="2435"/>
                  </a:lnTo>
                  <a:lnTo>
                    <a:pt x="371" y="2441"/>
                  </a:lnTo>
                  <a:lnTo>
                    <a:pt x="347" y="2448"/>
                  </a:lnTo>
                  <a:lnTo>
                    <a:pt x="325" y="2456"/>
                  </a:lnTo>
                  <a:lnTo>
                    <a:pt x="305" y="2466"/>
                  </a:lnTo>
                  <a:lnTo>
                    <a:pt x="296" y="2472"/>
                  </a:lnTo>
                  <a:lnTo>
                    <a:pt x="287" y="2478"/>
                  </a:lnTo>
                  <a:lnTo>
                    <a:pt x="278" y="2484"/>
                  </a:lnTo>
                  <a:lnTo>
                    <a:pt x="270" y="2492"/>
                  </a:lnTo>
                  <a:lnTo>
                    <a:pt x="262" y="2500"/>
                  </a:lnTo>
                  <a:lnTo>
                    <a:pt x="255" y="2509"/>
                  </a:lnTo>
                  <a:lnTo>
                    <a:pt x="249" y="2518"/>
                  </a:lnTo>
                  <a:lnTo>
                    <a:pt x="243" y="2530"/>
                  </a:lnTo>
                  <a:lnTo>
                    <a:pt x="237" y="2539"/>
                  </a:lnTo>
                  <a:lnTo>
                    <a:pt x="230" y="2546"/>
                  </a:lnTo>
                  <a:lnTo>
                    <a:pt x="223" y="2552"/>
                  </a:lnTo>
                  <a:lnTo>
                    <a:pt x="215" y="2559"/>
                  </a:lnTo>
                  <a:lnTo>
                    <a:pt x="209" y="2565"/>
                  </a:lnTo>
                  <a:lnTo>
                    <a:pt x="203" y="2572"/>
                  </a:lnTo>
                  <a:lnTo>
                    <a:pt x="201" y="2576"/>
                  </a:lnTo>
                  <a:lnTo>
                    <a:pt x="200" y="2581"/>
                  </a:lnTo>
                  <a:lnTo>
                    <a:pt x="198" y="2585"/>
                  </a:lnTo>
                  <a:lnTo>
                    <a:pt x="198" y="2591"/>
                  </a:lnTo>
                  <a:lnTo>
                    <a:pt x="198" y="2594"/>
                  </a:lnTo>
                  <a:lnTo>
                    <a:pt x="200" y="2598"/>
                  </a:lnTo>
                  <a:lnTo>
                    <a:pt x="202" y="2600"/>
                  </a:lnTo>
                  <a:lnTo>
                    <a:pt x="204" y="2602"/>
                  </a:lnTo>
                  <a:lnTo>
                    <a:pt x="210" y="2607"/>
                  </a:lnTo>
                  <a:lnTo>
                    <a:pt x="217" y="2609"/>
                  </a:lnTo>
                  <a:lnTo>
                    <a:pt x="224" y="2611"/>
                  </a:lnTo>
                  <a:lnTo>
                    <a:pt x="231" y="2615"/>
                  </a:lnTo>
                  <a:lnTo>
                    <a:pt x="235" y="2617"/>
                  </a:lnTo>
                  <a:lnTo>
                    <a:pt x="238" y="2619"/>
                  </a:lnTo>
                  <a:lnTo>
                    <a:pt x="240" y="2623"/>
                  </a:lnTo>
                  <a:lnTo>
                    <a:pt x="243" y="2626"/>
                  </a:lnTo>
                  <a:lnTo>
                    <a:pt x="246" y="2633"/>
                  </a:lnTo>
                  <a:lnTo>
                    <a:pt x="249" y="2638"/>
                  </a:lnTo>
                  <a:lnTo>
                    <a:pt x="252" y="2645"/>
                  </a:lnTo>
                  <a:lnTo>
                    <a:pt x="252" y="2650"/>
                  </a:lnTo>
                  <a:lnTo>
                    <a:pt x="251" y="2654"/>
                  </a:lnTo>
                  <a:lnTo>
                    <a:pt x="247" y="2658"/>
                  </a:lnTo>
                  <a:lnTo>
                    <a:pt x="243" y="2661"/>
                  </a:lnTo>
                  <a:lnTo>
                    <a:pt x="237" y="2665"/>
                  </a:lnTo>
                  <a:lnTo>
                    <a:pt x="230" y="2667"/>
                  </a:lnTo>
                  <a:lnTo>
                    <a:pt x="222" y="2669"/>
                  </a:lnTo>
                  <a:lnTo>
                    <a:pt x="206" y="2674"/>
                  </a:lnTo>
                  <a:lnTo>
                    <a:pt x="191" y="2679"/>
                  </a:lnTo>
                  <a:lnTo>
                    <a:pt x="184" y="2683"/>
                  </a:lnTo>
                  <a:lnTo>
                    <a:pt x="177" y="2686"/>
                  </a:lnTo>
                  <a:lnTo>
                    <a:pt x="170" y="2691"/>
                  </a:lnTo>
                  <a:lnTo>
                    <a:pt x="166" y="2696"/>
                  </a:lnTo>
                  <a:lnTo>
                    <a:pt x="162" y="2703"/>
                  </a:lnTo>
                  <a:lnTo>
                    <a:pt x="160" y="2710"/>
                  </a:lnTo>
                  <a:lnTo>
                    <a:pt x="159" y="2717"/>
                  </a:lnTo>
                  <a:lnTo>
                    <a:pt x="158" y="2723"/>
                  </a:lnTo>
                  <a:lnTo>
                    <a:pt x="157" y="2730"/>
                  </a:lnTo>
                  <a:lnTo>
                    <a:pt x="155" y="2737"/>
                  </a:lnTo>
                  <a:lnTo>
                    <a:pt x="153" y="2744"/>
                  </a:lnTo>
                  <a:lnTo>
                    <a:pt x="150" y="2752"/>
                  </a:lnTo>
                  <a:lnTo>
                    <a:pt x="147" y="2756"/>
                  </a:lnTo>
                  <a:lnTo>
                    <a:pt x="143" y="2760"/>
                  </a:lnTo>
                  <a:lnTo>
                    <a:pt x="138" y="2764"/>
                  </a:lnTo>
                  <a:lnTo>
                    <a:pt x="130" y="2768"/>
                  </a:lnTo>
                  <a:lnTo>
                    <a:pt x="119" y="2773"/>
                  </a:lnTo>
                  <a:lnTo>
                    <a:pt x="108" y="2780"/>
                  </a:lnTo>
                  <a:lnTo>
                    <a:pt x="98" y="2787"/>
                  </a:lnTo>
                  <a:lnTo>
                    <a:pt x="89" y="2794"/>
                  </a:lnTo>
                  <a:lnTo>
                    <a:pt x="79" y="2802"/>
                  </a:lnTo>
                  <a:lnTo>
                    <a:pt x="72" y="2810"/>
                  </a:lnTo>
                  <a:lnTo>
                    <a:pt x="64" y="2819"/>
                  </a:lnTo>
                  <a:lnTo>
                    <a:pt x="56" y="2827"/>
                  </a:lnTo>
                  <a:lnTo>
                    <a:pt x="29" y="2864"/>
                  </a:lnTo>
                  <a:lnTo>
                    <a:pt x="0" y="29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700"/>
            </a:p>
          </p:txBody>
        </p:sp>
        <p:sp>
          <p:nvSpPr>
            <p:cNvPr id="43" name="Freeform 83"/>
            <p:cNvSpPr>
              <a:spLocks/>
            </p:cNvSpPr>
            <p:nvPr/>
          </p:nvSpPr>
          <p:spPr bwMode="auto">
            <a:xfrm>
              <a:off x="6154567" y="5367321"/>
              <a:ext cx="22626" cy="14641"/>
            </a:xfrm>
            <a:custGeom>
              <a:avLst/>
              <a:gdLst>
                <a:gd name="T0" fmla="*/ 0 w 90"/>
                <a:gd name="T1" fmla="*/ 34 h 57"/>
                <a:gd name="T2" fmla="*/ 0 w 90"/>
                <a:gd name="T3" fmla="*/ 38 h 57"/>
                <a:gd name="T4" fmla="*/ 4 w 90"/>
                <a:gd name="T5" fmla="*/ 43 h 57"/>
                <a:gd name="T6" fmla="*/ 7 w 90"/>
                <a:gd name="T7" fmla="*/ 45 h 57"/>
                <a:gd name="T8" fmla="*/ 12 w 90"/>
                <a:gd name="T9" fmla="*/ 48 h 57"/>
                <a:gd name="T10" fmla="*/ 22 w 90"/>
                <a:gd name="T11" fmla="*/ 51 h 57"/>
                <a:gd name="T12" fmla="*/ 34 w 90"/>
                <a:gd name="T13" fmla="*/ 52 h 57"/>
                <a:gd name="T14" fmla="*/ 43 w 90"/>
                <a:gd name="T15" fmla="*/ 54 h 57"/>
                <a:gd name="T16" fmla="*/ 54 w 90"/>
                <a:gd name="T17" fmla="*/ 57 h 57"/>
                <a:gd name="T18" fmla="*/ 60 w 90"/>
                <a:gd name="T19" fmla="*/ 55 h 57"/>
                <a:gd name="T20" fmla="*/ 67 w 90"/>
                <a:gd name="T21" fmla="*/ 54 h 57"/>
                <a:gd name="T22" fmla="*/ 74 w 90"/>
                <a:gd name="T23" fmla="*/ 51 h 57"/>
                <a:gd name="T24" fmla="*/ 80 w 90"/>
                <a:gd name="T25" fmla="*/ 46 h 57"/>
                <a:gd name="T26" fmla="*/ 84 w 90"/>
                <a:gd name="T27" fmla="*/ 41 h 57"/>
                <a:gd name="T28" fmla="*/ 88 w 90"/>
                <a:gd name="T29" fmla="*/ 35 h 57"/>
                <a:gd name="T30" fmla="*/ 90 w 90"/>
                <a:gd name="T31" fmla="*/ 28 h 57"/>
                <a:gd name="T32" fmla="*/ 90 w 90"/>
                <a:gd name="T33" fmla="*/ 21 h 57"/>
                <a:gd name="T34" fmla="*/ 89 w 90"/>
                <a:gd name="T35" fmla="*/ 15 h 57"/>
                <a:gd name="T36" fmla="*/ 86 w 90"/>
                <a:gd name="T37" fmla="*/ 10 h 57"/>
                <a:gd name="T38" fmla="*/ 82 w 90"/>
                <a:gd name="T39" fmla="*/ 7 h 57"/>
                <a:gd name="T40" fmla="*/ 76 w 90"/>
                <a:gd name="T41" fmla="*/ 3 h 57"/>
                <a:gd name="T42" fmla="*/ 69 w 90"/>
                <a:gd name="T43" fmla="*/ 1 h 57"/>
                <a:gd name="T44" fmla="*/ 61 w 90"/>
                <a:gd name="T45" fmla="*/ 0 h 57"/>
                <a:gd name="T46" fmla="*/ 54 w 90"/>
                <a:gd name="T47" fmla="*/ 0 h 57"/>
                <a:gd name="T48" fmla="*/ 44 w 90"/>
                <a:gd name="T49" fmla="*/ 1 h 57"/>
                <a:gd name="T50" fmla="*/ 37 w 90"/>
                <a:gd name="T51" fmla="*/ 2 h 57"/>
                <a:gd name="T52" fmla="*/ 29 w 90"/>
                <a:gd name="T53" fmla="*/ 6 h 57"/>
                <a:gd name="T54" fmla="*/ 21 w 90"/>
                <a:gd name="T55" fmla="*/ 8 h 57"/>
                <a:gd name="T56" fmla="*/ 14 w 90"/>
                <a:gd name="T57" fmla="*/ 12 h 57"/>
                <a:gd name="T58" fmla="*/ 8 w 90"/>
                <a:gd name="T59" fmla="*/ 17 h 57"/>
                <a:gd name="T60" fmla="*/ 4 w 90"/>
                <a:gd name="T61" fmla="*/ 21 h 57"/>
                <a:gd name="T62" fmla="*/ 1 w 90"/>
                <a:gd name="T63" fmla="*/ 27 h 57"/>
                <a:gd name="T64" fmla="*/ 0 w 90"/>
                <a:gd name="T65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57">
                  <a:moveTo>
                    <a:pt x="0" y="34"/>
                  </a:moveTo>
                  <a:lnTo>
                    <a:pt x="0" y="38"/>
                  </a:lnTo>
                  <a:lnTo>
                    <a:pt x="4" y="43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22" y="51"/>
                  </a:lnTo>
                  <a:lnTo>
                    <a:pt x="34" y="52"/>
                  </a:lnTo>
                  <a:lnTo>
                    <a:pt x="43" y="54"/>
                  </a:lnTo>
                  <a:lnTo>
                    <a:pt x="54" y="57"/>
                  </a:lnTo>
                  <a:lnTo>
                    <a:pt x="60" y="55"/>
                  </a:lnTo>
                  <a:lnTo>
                    <a:pt x="67" y="54"/>
                  </a:lnTo>
                  <a:lnTo>
                    <a:pt x="74" y="51"/>
                  </a:lnTo>
                  <a:lnTo>
                    <a:pt x="80" y="46"/>
                  </a:lnTo>
                  <a:lnTo>
                    <a:pt x="84" y="41"/>
                  </a:lnTo>
                  <a:lnTo>
                    <a:pt x="88" y="35"/>
                  </a:lnTo>
                  <a:lnTo>
                    <a:pt x="90" y="28"/>
                  </a:lnTo>
                  <a:lnTo>
                    <a:pt x="90" y="21"/>
                  </a:lnTo>
                  <a:lnTo>
                    <a:pt x="89" y="15"/>
                  </a:lnTo>
                  <a:lnTo>
                    <a:pt x="86" y="10"/>
                  </a:lnTo>
                  <a:lnTo>
                    <a:pt x="82" y="7"/>
                  </a:lnTo>
                  <a:lnTo>
                    <a:pt x="76" y="3"/>
                  </a:lnTo>
                  <a:lnTo>
                    <a:pt x="69" y="1"/>
                  </a:lnTo>
                  <a:lnTo>
                    <a:pt x="61" y="0"/>
                  </a:lnTo>
                  <a:lnTo>
                    <a:pt x="54" y="0"/>
                  </a:lnTo>
                  <a:lnTo>
                    <a:pt x="44" y="1"/>
                  </a:lnTo>
                  <a:lnTo>
                    <a:pt x="37" y="2"/>
                  </a:lnTo>
                  <a:lnTo>
                    <a:pt x="29" y="6"/>
                  </a:lnTo>
                  <a:lnTo>
                    <a:pt x="21" y="8"/>
                  </a:lnTo>
                  <a:lnTo>
                    <a:pt x="14" y="12"/>
                  </a:lnTo>
                  <a:lnTo>
                    <a:pt x="8" y="17"/>
                  </a:lnTo>
                  <a:lnTo>
                    <a:pt x="4" y="21"/>
                  </a:lnTo>
                  <a:lnTo>
                    <a:pt x="1" y="27"/>
                  </a:lnTo>
                  <a:lnTo>
                    <a:pt x="0" y="3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700"/>
            </a:p>
          </p:txBody>
        </p:sp>
        <p:sp>
          <p:nvSpPr>
            <p:cNvPr id="44" name="Freeform 82"/>
            <p:cNvSpPr>
              <a:spLocks/>
            </p:cNvSpPr>
            <p:nvPr/>
          </p:nvSpPr>
          <p:spPr bwMode="auto">
            <a:xfrm>
              <a:off x="6211797" y="5356674"/>
              <a:ext cx="15971" cy="13309"/>
            </a:xfrm>
            <a:custGeom>
              <a:avLst/>
              <a:gdLst>
                <a:gd name="T0" fmla="*/ 0 w 61"/>
                <a:gd name="T1" fmla="*/ 42 h 53"/>
                <a:gd name="T2" fmla="*/ 0 w 61"/>
                <a:gd name="T3" fmla="*/ 53 h 53"/>
                <a:gd name="T4" fmla="*/ 10 w 61"/>
                <a:gd name="T5" fmla="*/ 53 h 53"/>
                <a:gd name="T6" fmla="*/ 21 w 61"/>
                <a:gd name="T7" fmla="*/ 53 h 53"/>
                <a:gd name="T8" fmla="*/ 28 w 61"/>
                <a:gd name="T9" fmla="*/ 52 h 53"/>
                <a:gd name="T10" fmla="*/ 35 w 61"/>
                <a:gd name="T11" fmla="*/ 51 h 53"/>
                <a:gd name="T12" fmla="*/ 42 w 61"/>
                <a:gd name="T13" fmla="*/ 49 h 53"/>
                <a:gd name="T14" fmla="*/ 48 w 61"/>
                <a:gd name="T15" fmla="*/ 45 h 53"/>
                <a:gd name="T16" fmla="*/ 53 w 61"/>
                <a:gd name="T17" fmla="*/ 42 h 53"/>
                <a:gd name="T18" fmla="*/ 58 w 61"/>
                <a:gd name="T19" fmla="*/ 36 h 53"/>
                <a:gd name="T20" fmla="*/ 60 w 61"/>
                <a:gd name="T21" fmla="*/ 30 h 53"/>
                <a:gd name="T22" fmla="*/ 61 w 61"/>
                <a:gd name="T23" fmla="*/ 24 h 53"/>
                <a:gd name="T24" fmla="*/ 61 w 61"/>
                <a:gd name="T25" fmla="*/ 20 h 53"/>
                <a:gd name="T26" fmla="*/ 60 w 61"/>
                <a:gd name="T27" fmla="*/ 17 h 53"/>
                <a:gd name="T28" fmla="*/ 58 w 61"/>
                <a:gd name="T29" fmla="*/ 13 h 53"/>
                <a:gd name="T30" fmla="*/ 57 w 61"/>
                <a:gd name="T31" fmla="*/ 11 h 53"/>
                <a:gd name="T32" fmla="*/ 51 w 61"/>
                <a:gd name="T33" fmla="*/ 7 h 53"/>
                <a:gd name="T34" fmla="*/ 44 w 61"/>
                <a:gd name="T35" fmla="*/ 3 h 53"/>
                <a:gd name="T36" fmla="*/ 36 w 61"/>
                <a:gd name="T37" fmla="*/ 1 h 53"/>
                <a:gd name="T38" fmla="*/ 28 w 61"/>
                <a:gd name="T39" fmla="*/ 0 h 53"/>
                <a:gd name="T40" fmla="*/ 21 w 61"/>
                <a:gd name="T41" fmla="*/ 1 h 53"/>
                <a:gd name="T42" fmla="*/ 13 w 61"/>
                <a:gd name="T43" fmla="*/ 3 h 53"/>
                <a:gd name="T44" fmla="*/ 8 w 61"/>
                <a:gd name="T45" fmla="*/ 6 h 53"/>
                <a:gd name="T46" fmla="*/ 5 w 61"/>
                <a:gd name="T47" fmla="*/ 9 h 53"/>
                <a:gd name="T48" fmla="*/ 2 w 61"/>
                <a:gd name="T49" fmla="*/ 13 h 53"/>
                <a:gd name="T50" fmla="*/ 1 w 61"/>
                <a:gd name="T51" fmla="*/ 18 h 53"/>
                <a:gd name="T52" fmla="*/ 0 w 61"/>
                <a:gd name="T53" fmla="*/ 29 h 53"/>
                <a:gd name="T54" fmla="*/ 0 w 61"/>
                <a:gd name="T55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1" h="53">
                  <a:moveTo>
                    <a:pt x="0" y="42"/>
                  </a:moveTo>
                  <a:lnTo>
                    <a:pt x="0" y="53"/>
                  </a:lnTo>
                  <a:lnTo>
                    <a:pt x="10" y="53"/>
                  </a:lnTo>
                  <a:lnTo>
                    <a:pt x="21" y="53"/>
                  </a:lnTo>
                  <a:lnTo>
                    <a:pt x="28" y="52"/>
                  </a:lnTo>
                  <a:lnTo>
                    <a:pt x="35" y="51"/>
                  </a:lnTo>
                  <a:lnTo>
                    <a:pt x="42" y="49"/>
                  </a:lnTo>
                  <a:lnTo>
                    <a:pt x="48" y="45"/>
                  </a:lnTo>
                  <a:lnTo>
                    <a:pt x="53" y="42"/>
                  </a:lnTo>
                  <a:lnTo>
                    <a:pt x="58" y="36"/>
                  </a:lnTo>
                  <a:lnTo>
                    <a:pt x="60" y="30"/>
                  </a:lnTo>
                  <a:lnTo>
                    <a:pt x="61" y="24"/>
                  </a:lnTo>
                  <a:lnTo>
                    <a:pt x="61" y="20"/>
                  </a:lnTo>
                  <a:lnTo>
                    <a:pt x="60" y="17"/>
                  </a:lnTo>
                  <a:lnTo>
                    <a:pt x="58" y="13"/>
                  </a:lnTo>
                  <a:lnTo>
                    <a:pt x="57" y="11"/>
                  </a:lnTo>
                  <a:lnTo>
                    <a:pt x="51" y="7"/>
                  </a:lnTo>
                  <a:lnTo>
                    <a:pt x="44" y="3"/>
                  </a:lnTo>
                  <a:lnTo>
                    <a:pt x="36" y="1"/>
                  </a:lnTo>
                  <a:lnTo>
                    <a:pt x="28" y="0"/>
                  </a:lnTo>
                  <a:lnTo>
                    <a:pt x="21" y="1"/>
                  </a:lnTo>
                  <a:lnTo>
                    <a:pt x="13" y="3"/>
                  </a:lnTo>
                  <a:lnTo>
                    <a:pt x="8" y="6"/>
                  </a:lnTo>
                  <a:lnTo>
                    <a:pt x="5" y="9"/>
                  </a:lnTo>
                  <a:lnTo>
                    <a:pt x="2" y="13"/>
                  </a:lnTo>
                  <a:lnTo>
                    <a:pt x="1" y="18"/>
                  </a:lnTo>
                  <a:lnTo>
                    <a:pt x="0" y="29"/>
                  </a:lnTo>
                  <a:lnTo>
                    <a:pt x="0" y="42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700"/>
            </a:p>
          </p:txBody>
        </p:sp>
        <p:sp>
          <p:nvSpPr>
            <p:cNvPr id="45" name="Freeform 81"/>
            <p:cNvSpPr>
              <a:spLocks/>
            </p:cNvSpPr>
            <p:nvPr/>
          </p:nvSpPr>
          <p:spPr bwMode="auto">
            <a:xfrm>
              <a:off x="6235754" y="5342034"/>
              <a:ext cx="21295" cy="21295"/>
            </a:xfrm>
            <a:custGeom>
              <a:avLst/>
              <a:gdLst>
                <a:gd name="T0" fmla="*/ 75 w 82"/>
                <a:gd name="T1" fmla="*/ 0 h 83"/>
                <a:gd name="T2" fmla="*/ 60 w 82"/>
                <a:gd name="T3" fmla="*/ 1 h 83"/>
                <a:gd name="T4" fmla="*/ 45 w 82"/>
                <a:gd name="T5" fmla="*/ 3 h 83"/>
                <a:gd name="T6" fmla="*/ 38 w 82"/>
                <a:gd name="T7" fmla="*/ 9 h 83"/>
                <a:gd name="T8" fmla="*/ 30 w 82"/>
                <a:gd name="T9" fmla="*/ 18 h 83"/>
                <a:gd name="T10" fmla="*/ 18 w 82"/>
                <a:gd name="T11" fmla="*/ 25 h 83"/>
                <a:gd name="T12" fmla="*/ 9 w 82"/>
                <a:gd name="T13" fmla="*/ 33 h 83"/>
                <a:gd name="T14" fmla="*/ 6 w 82"/>
                <a:gd name="T15" fmla="*/ 38 h 83"/>
                <a:gd name="T16" fmla="*/ 2 w 82"/>
                <a:gd name="T17" fmla="*/ 43 h 83"/>
                <a:gd name="T18" fmla="*/ 1 w 82"/>
                <a:gd name="T19" fmla="*/ 49 h 83"/>
                <a:gd name="T20" fmla="*/ 0 w 82"/>
                <a:gd name="T21" fmla="*/ 55 h 83"/>
                <a:gd name="T22" fmla="*/ 0 w 82"/>
                <a:gd name="T23" fmla="*/ 68 h 83"/>
                <a:gd name="T24" fmla="*/ 0 w 82"/>
                <a:gd name="T25" fmla="*/ 81 h 83"/>
                <a:gd name="T26" fmla="*/ 5 w 82"/>
                <a:gd name="T27" fmla="*/ 82 h 83"/>
                <a:gd name="T28" fmla="*/ 10 w 82"/>
                <a:gd name="T29" fmla="*/ 83 h 83"/>
                <a:gd name="T30" fmla="*/ 16 w 82"/>
                <a:gd name="T31" fmla="*/ 82 h 83"/>
                <a:gd name="T32" fmla="*/ 21 w 82"/>
                <a:gd name="T33" fmla="*/ 80 h 83"/>
                <a:gd name="T34" fmla="*/ 24 w 82"/>
                <a:gd name="T35" fmla="*/ 77 h 83"/>
                <a:gd name="T36" fmla="*/ 27 w 82"/>
                <a:gd name="T37" fmla="*/ 74 h 83"/>
                <a:gd name="T38" fmla="*/ 34 w 82"/>
                <a:gd name="T39" fmla="*/ 66 h 83"/>
                <a:gd name="T40" fmla="*/ 43 w 82"/>
                <a:gd name="T41" fmla="*/ 58 h 83"/>
                <a:gd name="T42" fmla="*/ 50 w 82"/>
                <a:gd name="T43" fmla="*/ 53 h 83"/>
                <a:gd name="T44" fmla="*/ 56 w 82"/>
                <a:gd name="T45" fmla="*/ 48 h 83"/>
                <a:gd name="T46" fmla="*/ 61 w 82"/>
                <a:gd name="T47" fmla="*/ 43 h 83"/>
                <a:gd name="T48" fmla="*/ 67 w 82"/>
                <a:gd name="T49" fmla="*/ 38 h 83"/>
                <a:gd name="T50" fmla="*/ 72 w 82"/>
                <a:gd name="T51" fmla="*/ 31 h 83"/>
                <a:gd name="T52" fmla="*/ 75 w 82"/>
                <a:gd name="T53" fmla="*/ 24 h 83"/>
                <a:gd name="T54" fmla="*/ 78 w 82"/>
                <a:gd name="T55" fmla="*/ 17 h 83"/>
                <a:gd name="T56" fmla="*/ 82 w 82"/>
                <a:gd name="T57" fmla="*/ 8 h 83"/>
                <a:gd name="T58" fmla="*/ 75 w 82"/>
                <a:gd name="T5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2" h="83">
                  <a:moveTo>
                    <a:pt x="75" y="0"/>
                  </a:moveTo>
                  <a:lnTo>
                    <a:pt x="60" y="1"/>
                  </a:lnTo>
                  <a:lnTo>
                    <a:pt x="45" y="3"/>
                  </a:lnTo>
                  <a:lnTo>
                    <a:pt x="38" y="9"/>
                  </a:lnTo>
                  <a:lnTo>
                    <a:pt x="30" y="18"/>
                  </a:lnTo>
                  <a:lnTo>
                    <a:pt x="18" y="25"/>
                  </a:lnTo>
                  <a:lnTo>
                    <a:pt x="9" y="33"/>
                  </a:lnTo>
                  <a:lnTo>
                    <a:pt x="6" y="38"/>
                  </a:lnTo>
                  <a:lnTo>
                    <a:pt x="2" y="43"/>
                  </a:lnTo>
                  <a:lnTo>
                    <a:pt x="1" y="49"/>
                  </a:lnTo>
                  <a:lnTo>
                    <a:pt x="0" y="55"/>
                  </a:lnTo>
                  <a:lnTo>
                    <a:pt x="0" y="68"/>
                  </a:lnTo>
                  <a:lnTo>
                    <a:pt x="0" y="81"/>
                  </a:lnTo>
                  <a:lnTo>
                    <a:pt x="5" y="82"/>
                  </a:lnTo>
                  <a:lnTo>
                    <a:pt x="10" y="83"/>
                  </a:lnTo>
                  <a:lnTo>
                    <a:pt x="16" y="82"/>
                  </a:lnTo>
                  <a:lnTo>
                    <a:pt x="21" y="80"/>
                  </a:lnTo>
                  <a:lnTo>
                    <a:pt x="24" y="77"/>
                  </a:lnTo>
                  <a:lnTo>
                    <a:pt x="27" y="74"/>
                  </a:lnTo>
                  <a:lnTo>
                    <a:pt x="34" y="66"/>
                  </a:lnTo>
                  <a:lnTo>
                    <a:pt x="43" y="58"/>
                  </a:lnTo>
                  <a:lnTo>
                    <a:pt x="50" y="53"/>
                  </a:lnTo>
                  <a:lnTo>
                    <a:pt x="56" y="48"/>
                  </a:lnTo>
                  <a:lnTo>
                    <a:pt x="61" y="43"/>
                  </a:lnTo>
                  <a:lnTo>
                    <a:pt x="67" y="38"/>
                  </a:lnTo>
                  <a:lnTo>
                    <a:pt x="72" y="31"/>
                  </a:lnTo>
                  <a:lnTo>
                    <a:pt x="75" y="24"/>
                  </a:lnTo>
                  <a:lnTo>
                    <a:pt x="78" y="17"/>
                  </a:lnTo>
                  <a:lnTo>
                    <a:pt x="82" y="8"/>
                  </a:lnTo>
                  <a:lnTo>
                    <a:pt x="75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700"/>
            </a:p>
          </p:txBody>
        </p:sp>
        <p:sp>
          <p:nvSpPr>
            <p:cNvPr id="46" name="Freeform 80"/>
            <p:cNvSpPr>
              <a:spLocks/>
            </p:cNvSpPr>
            <p:nvPr/>
          </p:nvSpPr>
          <p:spPr bwMode="auto">
            <a:xfrm>
              <a:off x="5722008" y="4740444"/>
              <a:ext cx="49246" cy="55900"/>
            </a:xfrm>
            <a:custGeom>
              <a:avLst/>
              <a:gdLst>
                <a:gd name="T0" fmla="*/ 100 w 186"/>
                <a:gd name="T1" fmla="*/ 0 h 209"/>
                <a:gd name="T2" fmla="*/ 79 w 186"/>
                <a:gd name="T3" fmla="*/ 15 h 209"/>
                <a:gd name="T4" fmla="*/ 60 w 186"/>
                <a:gd name="T5" fmla="*/ 31 h 209"/>
                <a:gd name="T6" fmla="*/ 51 w 186"/>
                <a:gd name="T7" fmla="*/ 39 h 209"/>
                <a:gd name="T8" fmla="*/ 43 w 186"/>
                <a:gd name="T9" fmla="*/ 47 h 209"/>
                <a:gd name="T10" fmla="*/ 35 w 186"/>
                <a:gd name="T11" fmla="*/ 56 h 209"/>
                <a:gd name="T12" fmla="*/ 28 w 186"/>
                <a:gd name="T13" fmla="*/ 65 h 209"/>
                <a:gd name="T14" fmla="*/ 23 w 186"/>
                <a:gd name="T15" fmla="*/ 74 h 209"/>
                <a:gd name="T16" fmla="*/ 17 w 186"/>
                <a:gd name="T17" fmla="*/ 83 h 209"/>
                <a:gd name="T18" fmla="*/ 11 w 186"/>
                <a:gd name="T19" fmla="*/ 94 h 209"/>
                <a:gd name="T20" fmla="*/ 8 w 186"/>
                <a:gd name="T21" fmla="*/ 104 h 209"/>
                <a:gd name="T22" fmla="*/ 5 w 186"/>
                <a:gd name="T23" fmla="*/ 115 h 209"/>
                <a:gd name="T24" fmla="*/ 2 w 186"/>
                <a:gd name="T25" fmla="*/ 126 h 209"/>
                <a:gd name="T26" fmla="*/ 0 w 186"/>
                <a:gd name="T27" fmla="*/ 138 h 209"/>
                <a:gd name="T28" fmla="*/ 0 w 186"/>
                <a:gd name="T29" fmla="*/ 151 h 209"/>
                <a:gd name="T30" fmla="*/ 0 w 186"/>
                <a:gd name="T31" fmla="*/ 157 h 209"/>
                <a:gd name="T32" fmla="*/ 1 w 186"/>
                <a:gd name="T33" fmla="*/ 163 h 209"/>
                <a:gd name="T34" fmla="*/ 3 w 186"/>
                <a:gd name="T35" fmla="*/ 167 h 209"/>
                <a:gd name="T36" fmla="*/ 7 w 186"/>
                <a:gd name="T37" fmla="*/ 172 h 209"/>
                <a:gd name="T38" fmla="*/ 10 w 186"/>
                <a:gd name="T39" fmla="*/ 176 h 209"/>
                <a:gd name="T40" fmla="*/ 14 w 186"/>
                <a:gd name="T41" fmla="*/ 180 h 209"/>
                <a:gd name="T42" fmla="*/ 18 w 186"/>
                <a:gd name="T43" fmla="*/ 183 h 209"/>
                <a:gd name="T44" fmla="*/ 23 w 186"/>
                <a:gd name="T45" fmla="*/ 187 h 209"/>
                <a:gd name="T46" fmla="*/ 34 w 186"/>
                <a:gd name="T47" fmla="*/ 191 h 209"/>
                <a:gd name="T48" fmla="*/ 45 w 186"/>
                <a:gd name="T49" fmla="*/ 193 h 209"/>
                <a:gd name="T50" fmla="*/ 58 w 186"/>
                <a:gd name="T51" fmla="*/ 196 h 209"/>
                <a:gd name="T52" fmla="*/ 70 w 186"/>
                <a:gd name="T53" fmla="*/ 197 h 209"/>
                <a:gd name="T54" fmla="*/ 86 w 186"/>
                <a:gd name="T55" fmla="*/ 202 h 209"/>
                <a:gd name="T56" fmla="*/ 103 w 186"/>
                <a:gd name="T57" fmla="*/ 209 h 209"/>
                <a:gd name="T58" fmla="*/ 108 w 186"/>
                <a:gd name="T59" fmla="*/ 209 h 209"/>
                <a:gd name="T60" fmla="*/ 113 w 186"/>
                <a:gd name="T61" fmla="*/ 208 h 209"/>
                <a:gd name="T62" fmla="*/ 117 w 186"/>
                <a:gd name="T63" fmla="*/ 206 h 209"/>
                <a:gd name="T64" fmla="*/ 121 w 186"/>
                <a:gd name="T65" fmla="*/ 204 h 209"/>
                <a:gd name="T66" fmla="*/ 127 w 186"/>
                <a:gd name="T67" fmla="*/ 197 h 209"/>
                <a:gd name="T68" fmla="*/ 133 w 186"/>
                <a:gd name="T69" fmla="*/ 189 h 209"/>
                <a:gd name="T70" fmla="*/ 143 w 186"/>
                <a:gd name="T71" fmla="*/ 171 h 209"/>
                <a:gd name="T72" fmla="*/ 154 w 186"/>
                <a:gd name="T73" fmla="*/ 151 h 209"/>
                <a:gd name="T74" fmla="*/ 165 w 186"/>
                <a:gd name="T75" fmla="*/ 138 h 209"/>
                <a:gd name="T76" fmla="*/ 176 w 186"/>
                <a:gd name="T77" fmla="*/ 125 h 209"/>
                <a:gd name="T78" fmla="*/ 180 w 186"/>
                <a:gd name="T79" fmla="*/ 119 h 209"/>
                <a:gd name="T80" fmla="*/ 184 w 186"/>
                <a:gd name="T81" fmla="*/ 112 h 209"/>
                <a:gd name="T82" fmla="*/ 186 w 186"/>
                <a:gd name="T83" fmla="*/ 104 h 209"/>
                <a:gd name="T84" fmla="*/ 186 w 186"/>
                <a:gd name="T85" fmla="*/ 95 h 209"/>
                <a:gd name="T86" fmla="*/ 186 w 186"/>
                <a:gd name="T87" fmla="*/ 89 h 209"/>
                <a:gd name="T88" fmla="*/ 185 w 186"/>
                <a:gd name="T89" fmla="*/ 83 h 209"/>
                <a:gd name="T90" fmla="*/ 182 w 186"/>
                <a:gd name="T91" fmla="*/ 79 h 209"/>
                <a:gd name="T92" fmla="*/ 180 w 186"/>
                <a:gd name="T93" fmla="*/ 73 h 209"/>
                <a:gd name="T94" fmla="*/ 173 w 186"/>
                <a:gd name="T95" fmla="*/ 64 h 209"/>
                <a:gd name="T96" fmla="*/ 167 w 186"/>
                <a:gd name="T97" fmla="*/ 55 h 209"/>
                <a:gd name="T98" fmla="*/ 162 w 186"/>
                <a:gd name="T99" fmla="*/ 44 h 209"/>
                <a:gd name="T100" fmla="*/ 159 w 186"/>
                <a:gd name="T101" fmla="*/ 32 h 209"/>
                <a:gd name="T102" fmla="*/ 156 w 186"/>
                <a:gd name="T103" fmla="*/ 27 h 209"/>
                <a:gd name="T104" fmla="*/ 154 w 186"/>
                <a:gd name="T105" fmla="*/ 22 h 209"/>
                <a:gd name="T106" fmla="*/ 150 w 186"/>
                <a:gd name="T107" fmla="*/ 19 h 209"/>
                <a:gd name="T108" fmla="*/ 145 w 186"/>
                <a:gd name="T109" fmla="*/ 17 h 209"/>
                <a:gd name="T110" fmla="*/ 133 w 186"/>
                <a:gd name="T111" fmla="*/ 13 h 209"/>
                <a:gd name="T112" fmla="*/ 121 w 186"/>
                <a:gd name="T113" fmla="*/ 10 h 209"/>
                <a:gd name="T114" fmla="*/ 110 w 186"/>
                <a:gd name="T115" fmla="*/ 6 h 209"/>
                <a:gd name="T116" fmla="*/ 100 w 186"/>
                <a:gd name="T117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6" h="209">
                  <a:moveTo>
                    <a:pt x="100" y="0"/>
                  </a:moveTo>
                  <a:lnTo>
                    <a:pt x="79" y="15"/>
                  </a:lnTo>
                  <a:lnTo>
                    <a:pt x="60" y="31"/>
                  </a:lnTo>
                  <a:lnTo>
                    <a:pt x="51" y="39"/>
                  </a:lnTo>
                  <a:lnTo>
                    <a:pt x="43" y="47"/>
                  </a:lnTo>
                  <a:lnTo>
                    <a:pt x="35" y="56"/>
                  </a:lnTo>
                  <a:lnTo>
                    <a:pt x="28" y="65"/>
                  </a:lnTo>
                  <a:lnTo>
                    <a:pt x="23" y="74"/>
                  </a:lnTo>
                  <a:lnTo>
                    <a:pt x="17" y="83"/>
                  </a:lnTo>
                  <a:lnTo>
                    <a:pt x="11" y="94"/>
                  </a:lnTo>
                  <a:lnTo>
                    <a:pt x="8" y="104"/>
                  </a:lnTo>
                  <a:lnTo>
                    <a:pt x="5" y="115"/>
                  </a:lnTo>
                  <a:lnTo>
                    <a:pt x="2" y="126"/>
                  </a:lnTo>
                  <a:lnTo>
                    <a:pt x="0" y="138"/>
                  </a:lnTo>
                  <a:lnTo>
                    <a:pt x="0" y="151"/>
                  </a:lnTo>
                  <a:lnTo>
                    <a:pt x="0" y="157"/>
                  </a:lnTo>
                  <a:lnTo>
                    <a:pt x="1" y="163"/>
                  </a:lnTo>
                  <a:lnTo>
                    <a:pt x="3" y="167"/>
                  </a:lnTo>
                  <a:lnTo>
                    <a:pt x="7" y="172"/>
                  </a:lnTo>
                  <a:lnTo>
                    <a:pt x="10" y="176"/>
                  </a:lnTo>
                  <a:lnTo>
                    <a:pt x="14" y="180"/>
                  </a:lnTo>
                  <a:lnTo>
                    <a:pt x="18" y="183"/>
                  </a:lnTo>
                  <a:lnTo>
                    <a:pt x="23" y="187"/>
                  </a:lnTo>
                  <a:lnTo>
                    <a:pt x="34" y="191"/>
                  </a:lnTo>
                  <a:lnTo>
                    <a:pt x="45" y="193"/>
                  </a:lnTo>
                  <a:lnTo>
                    <a:pt x="58" y="196"/>
                  </a:lnTo>
                  <a:lnTo>
                    <a:pt x="70" y="197"/>
                  </a:lnTo>
                  <a:lnTo>
                    <a:pt x="86" y="202"/>
                  </a:lnTo>
                  <a:lnTo>
                    <a:pt x="103" y="209"/>
                  </a:lnTo>
                  <a:lnTo>
                    <a:pt x="108" y="209"/>
                  </a:lnTo>
                  <a:lnTo>
                    <a:pt x="113" y="208"/>
                  </a:lnTo>
                  <a:lnTo>
                    <a:pt x="117" y="206"/>
                  </a:lnTo>
                  <a:lnTo>
                    <a:pt x="121" y="204"/>
                  </a:lnTo>
                  <a:lnTo>
                    <a:pt x="127" y="197"/>
                  </a:lnTo>
                  <a:lnTo>
                    <a:pt x="133" y="189"/>
                  </a:lnTo>
                  <a:lnTo>
                    <a:pt x="143" y="171"/>
                  </a:lnTo>
                  <a:lnTo>
                    <a:pt x="154" y="151"/>
                  </a:lnTo>
                  <a:lnTo>
                    <a:pt x="165" y="138"/>
                  </a:lnTo>
                  <a:lnTo>
                    <a:pt x="176" y="125"/>
                  </a:lnTo>
                  <a:lnTo>
                    <a:pt x="180" y="119"/>
                  </a:lnTo>
                  <a:lnTo>
                    <a:pt x="184" y="112"/>
                  </a:lnTo>
                  <a:lnTo>
                    <a:pt x="186" y="104"/>
                  </a:lnTo>
                  <a:lnTo>
                    <a:pt x="186" y="95"/>
                  </a:lnTo>
                  <a:lnTo>
                    <a:pt x="186" y="89"/>
                  </a:lnTo>
                  <a:lnTo>
                    <a:pt x="185" y="83"/>
                  </a:lnTo>
                  <a:lnTo>
                    <a:pt x="182" y="79"/>
                  </a:lnTo>
                  <a:lnTo>
                    <a:pt x="180" y="73"/>
                  </a:lnTo>
                  <a:lnTo>
                    <a:pt x="173" y="64"/>
                  </a:lnTo>
                  <a:lnTo>
                    <a:pt x="167" y="55"/>
                  </a:lnTo>
                  <a:lnTo>
                    <a:pt x="162" y="44"/>
                  </a:lnTo>
                  <a:lnTo>
                    <a:pt x="159" y="32"/>
                  </a:lnTo>
                  <a:lnTo>
                    <a:pt x="156" y="27"/>
                  </a:lnTo>
                  <a:lnTo>
                    <a:pt x="154" y="22"/>
                  </a:lnTo>
                  <a:lnTo>
                    <a:pt x="150" y="19"/>
                  </a:lnTo>
                  <a:lnTo>
                    <a:pt x="145" y="17"/>
                  </a:lnTo>
                  <a:lnTo>
                    <a:pt x="133" y="13"/>
                  </a:lnTo>
                  <a:lnTo>
                    <a:pt x="121" y="10"/>
                  </a:lnTo>
                  <a:lnTo>
                    <a:pt x="110" y="6"/>
                  </a:lnTo>
                  <a:lnTo>
                    <a:pt x="100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700"/>
            </a:p>
          </p:txBody>
        </p:sp>
        <p:sp>
          <p:nvSpPr>
            <p:cNvPr id="47" name="Freeform 79"/>
            <p:cNvSpPr>
              <a:spLocks/>
            </p:cNvSpPr>
            <p:nvPr/>
          </p:nvSpPr>
          <p:spPr bwMode="auto">
            <a:xfrm>
              <a:off x="5518373" y="4409037"/>
              <a:ext cx="1106019" cy="952960"/>
            </a:xfrm>
            <a:custGeom>
              <a:avLst/>
              <a:gdLst>
                <a:gd name="T0" fmla="*/ 0 w 4157"/>
                <a:gd name="T1" fmla="*/ 2905 h 3582"/>
                <a:gd name="T2" fmla="*/ 6 w 4157"/>
                <a:gd name="T3" fmla="*/ 2909 h 3582"/>
                <a:gd name="T4" fmla="*/ 13 w 4157"/>
                <a:gd name="T5" fmla="*/ 2913 h 3582"/>
                <a:gd name="T6" fmla="*/ 19 w 4157"/>
                <a:gd name="T7" fmla="*/ 2916 h 3582"/>
                <a:gd name="T8" fmla="*/ 29 w 4157"/>
                <a:gd name="T9" fmla="*/ 2917 h 3582"/>
                <a:gd name="T10" fmla="*/ 82 w 4157"/>
                <a:gd name="T11" fmla="*/ 2917 h 3582"/>
                <a:gd name="T12" fmla="*/ 94 w 4157"/>
                <a:gd name="T13" fmla="*/ 2917 h 3582"/>
                <a:gd name="T14" fmla="*/ 104 w 4157"/>
                <a:gd name="T15" fmla="*/ 2918 h 3582"/>
                <a:gd name="T16" fmla="*/ 115 w 4157"/>
                <a:gd name="T17" fmla="*/ 2919 h 3582"/>
                <a:gd name="T18" fmla="*/ 127 w 4157"/>
                <a:gd name="T19" fmla="*/ 2921 h 3582"/>
                <a:gd name="T20" fmla="*/ 152 w 4157"/>
                <a:gd name="T21" fmla="*/ 2919 h 3582"/>
                <a:gd name="T22" fmla="*/ 174 w 4157"/>
                <a:gd name="T23" fmla="*/ 2917 h 3582"/>
                <a:gd name="T24" fmla="*/ 195 w 4157"/>
                <a:gd name="T25" fmla="*/ 2916 h 3582"/>
                <a:gd name="T26" fmla="*/ 221 w 4157"/>
                <a:gd name="T27" fmla="*/ 2915 h 3582"/>
                <a:gd name="T28" fmla="*/ 235 w 4157"/>
                <a:gd name="T29" fmla="*/ 2917 h 3582"/>
                <a:gd name="T30" fmla="*/ 249 w 4157"/>
                <a:gd name="T31" fmla="*/ 2921 h 3582"/>
                <a:gd name="T32" fmla="*/ 294 w 4157"/>
                <a:gd name="T33" fmla="*/ 2921 h 3582"/>
                <a:gd name="T34" fmla="*/ 304 w 4157"/>
                <a:gd name="T35" fmla="*/ 2921 h 3582"/>
                <a:gd name="T36" fmla="*/ 312 w 4157"/>
                <a:gd name="T37" fmla="*/ 2923 h 3582"/>
                <a:gd name="T38" fmla="*/ 319 w 4157"/>
                <a:gd name="T39" fmla="*/ 2925 h 3582"/>
                <a:gd name="T40" fmla="*/ 329 w 4157"/>
                <a:gd name="T41" fmla="*/ 2926 h 3582"/>
                <a:gd name="T42" fmla="*/ 339 w 4157"/>
                <a:gd name="T43" fmla="*/ 2927 h 3582"/>
                <a:gd name="T44" fmla="*/ 349 w 4157"/>
                <a:gd name="T45" fmla="*/ 2927 h 3582"/>
                <a:gd name="T46" fmla="*/ 354 w 4157"/>
                <a:gd name="T47" fmla="*/ 2927 h 3582"/>
                <a:gd name="T48" fmla="*/ 358 w 4157"/>
                <a:gd name="T49" fmla="*/ 2927 h 3582"/>
                <a:gd name="T50" fmla="*/ 364 w 4157"/>
                <a:gd name="T51" fmla="*/ 2930 h 3582"/>
                <a:gd name="T52" fmla="*/ 368 w 4157"/>
                <a:gd name="T53" fmla="*/ 2931 h 3582"/>
                <a:gd name="T54" fmla="*/ 374 w 4157"/>
                <a:gd name="T55" fmla="*/ 2934 h 3582"/>
                <a:gd name="T56" fmla="*/ 377 w 4157"/>
                <a:gd name="T57" fmla="*/ 2939 h 3582"/>
                <a:gd name="T58" fmla="*/ 381 w 4157"/>
                <a:gd name="T59" fmla="*/ 2943 h 3582"/>
                <a:gd name="T60" fmla="*/ 382 w 4157"/>
                <a:gd name="T61" fmla="*/ 2949 h 3582"/>
                <a:gd name="T62" fmla="*/ 384 w 4157"/>
                <a:gd name="T63" fmla="*/ 2961 h 3582"/>
                <a:gd name="T64" fmla="*/ 384 w 4157"/>
                <a:gd name="T65" fmla="*/ 2974 h 3582"/>
                <a:gd name="T66" fmla="*/ 384 w 4157"/>
                <a:gd name="T67" fmla="*/ 2984 h 3582"/>
                <a:gd name="T68" fmla="*/ 382 w 4157"/>
                <a:gd name="T69" fmla="*/ 2992 h 3582"/>
                <a:gd name="T70" fmla="*/ 381 w 4157"/>
                <a:gd name="T71" fmla="*/ 3001 h 3582"/>
                <a:gd name="T72" fmla="*/ 379 w 4157"/>
                <a:gd name="T73" fmla="*/ 3009 h 3582"/>
                <a:gd name="T74" fmla="*/ 375 w 4157"/>
                <a:gd name="T75" fmla="*/ 3017 h 3582"/>
                <a:gd name="T76" fmla="*/ 374 w 4157"/>
                <a:gd name="T77" fmla="*/ 3025 h 3582"/>
                <a:gd name="T78" fmla="*/ 372 w 4157"/>
                <a:gd name="T79" fmla="*/ 3034 h 3582"/>
                <a:gd name="T80" fmla="*/ 372 w 4157"/>
                <a:gd name="T81" fmla="*/ 3043 h 3582"/>
                <a:gd name="T82" fmla="*/ 372 w 4157"/>
                <a:gd name="T83" fmla="*/ 3053 h 3582"/>
                <a:gd name="T84" fmla="*/ 373 w 4157"/>
                <a:gd name="T85" fmla="*/ 3063 h 3582"/>
                <a:gd name="T86" fmla="*/ 382 w 4157"/>
                <a:gd name="T87" fmla="*/ 3062 h 3582"/>
                <a:gd name="T88" fmla="*/ 391 w 4157"/>
                <a:gd name="T89" fmla="*/ 3063 h 3582"/>
                <a:gd name="T90" fmla="*/ 400 w 4157"/>
                <a:gd name="T91" fmla="*/ 3067 h 3582"/>
                <a:gd name="T92" fmla="*/ 408 w 4157"/>
                <a:gd name="T93" fmla="*/ 3068 h 3582"/>
                <a:gd name="T94" fmla="*/ 417 w 4157"/>
                <a:gd name="T95" fmla="*/ 3068 h 3582"/>
                <a:gd name="T96" fmla="*/ 426 w 4157"/>
                <a:gd name="T97" fmla="*/ 3068 h 3582"/>
                <a:gd name="T98" fmla="*/ 449 w 4157"/>
                <a:gd name="T99" fmla="*/ 3067 h 3582"/>
                <a:gd name="T100" fmla="*/ 469 w 4157"/>
                <a:gd name="T101" fmla="*/ 3064 h 3582"/>
                <a:gd name="T102" fmla="*/ 490 w 4157"/>
                <a:gd name="T103" fmla="*/ 3061 h 3582"/>
                <a:gd name="T104" fmla="*/ 513 w 4157"/>
                <a:gd name="T105" fmla="*/ 3060 h 3582"/>
                <a:gd name="T106" fmla="*/ 524 w 4157"/>
                <a:gd name="T107" fmla="*/ 3061 h 3582"/>
                <a:gd name="T108" fmla="*/ 531 w 4157"/>
                <a:gd name="T109" fmla="*/ 3064 h 3582"/>
                <a:gd name="T110" fmla="*/ 541 w 4157"/>
                <a:gd name="T111" fmla="*/ 3068 h 3582"/>
                <a:gd name="T112" fmla="*/ 550 w 4157"/>
                <a:gd name="T113" fmla="*/ 3072 h 3582"/>
                <a:gd name="T114" fmla="*/ 564 w 4157"/>
                <a:gd name="T115" fmla="*/ 3077 h 3582"/>
                <a:gd name="T116" fmla="*/ 577 w 4157"/>
                <a:gd name="T117" fmla="*/ 3080 h 3582"/>
                <a:gd name="T118" fmla="*/ 589 w 4157"/>
                <a:gd name="T119" fmla="*/ 3081 h 3582"/>
                <a:gd name="T120" fmla="*/ 605 w 4157"/>
                <a:gd name="T121" fmla="*/ 3084 h 3582"/>
                <a:gd name="T122" fmla="*/ 629 w 4157"/>
                <a:gd name="T123" fmla="*/ 3085 h 3582"/>
                <a:gd name="T124" fmla="*/ 650 w 4157"/>
                <a:gd name="T125" fmla="*/ 3086 h 3582"/>
                <a:gd name="T126" fmla="*/ 671 w 4157"/>
                <a:gd name="T127" fmla="*/ 3087 h 3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  <a:cxn ang="0">
                  <a:pos x="T126" y="T127"/>
                </a:cxn>
              </a:cxnLst>
              <a:rect l="0" t="0" r="r" b="b"/>
              <a:pathLst>
                <a:path w="4157" h="3582">
                  <a:moveTo>
                    <a:pt x="0" y="2905"/>
                  </a:moveTo>
                  <a:lnTo>
                    <a:pt x="6" y="2909"/>
                  </a:lnTo>
                  <a:lnTo>
                    <a:pt x="13" y="2913"/>
                  </a:lnTo>
                  <a:lnTo>
                    <a:pt x="19" y="2916"/>
                  </a:lnTo>
                  <a:lnTo>
                    <a:pt x="29" y="2917"/>
                  </a:lnTo>
                  <a:lnTo>
                    <a:pt x="82" y="2917"/>
                  </a:lnTo>
                  <a:lnTo>
                    <a:pt x="94" y="2917"/>
                  </a:lnTo>
                  <a:lnTo>
                    <a:pt x="104" y="2918"/>
                  </a:lnTo>
                  <a:lnTo>
                    <a:pt x="115" y="2919"/>
                  </a:lnTo>
                  <a:lnTo>
                    <a:pt x="127" y="2921"/>
                  </a:lnTo>
                  <a:lnTo>
                    <a:pt x="152" y="2919"/>
                  </a:lnTo>
                  <a:lnTo>
                    <a:pt x="174" y="2917"/>
                  </a:lnTo>
                  <a:lnTo>
                    <a:pt x="195" y="2916"/>
                  </a:lnTo>
                  <a:lnTo>
                    <a:pt x="221" y="2915"/>
                  </a:lnTo>
                  <a:lnTo>
                    <a:pt x="235" y="2917"/>
                  </a:lnTo>
                  <a:lnTo>
                    <a:pt x="249" y="2921"/>
                  </a:lnTo>
                  <a:lnTo>
                    <a:pt x="294" y="2921"/>
                  </a:lnTo>
                  <a:lnTo>
                    <a:pt x="304" y="2921"/>
                  </a:lnTo>
                  <a:lnTo>
                    <a:pt x="312" y="2923"/>
                  </a:lnTo>
                  <a:lnTo>
                    <a:pt x="319" y="2925"/>
                  </a:lnTo>
                  <a:lnTo>
                    <a:pt x="329" y="2926"/>
                  </a:lnTo>
                  <a:lnTo>
                    <a:pt x="339" y="2927"/>
                  </a:lnTo>
                  <a:lnTo>
                    <a:pt x="349" y="2927"/>
                  </a:lnTo>
                  <a:lnTo>
                    <a:pt x="354" y="2927"/>
                  </a:lnTo>
                  <a:lnTo>
                    <a:pt x="358" y="2927"/>
                  </a:lnTo>
                  <a:lnTo>
                    <a:pt x="364" y="2930"/>
                  </a:lnTo>
                  <a:lnTo>
                    <a:pt x="368" y="2931"/>
                  </a:lnTo>
                  <a:lnTo>
                    <a:pt x="374" y="2934"/>
                  </a:lnTo>
                  <a:lnTo>
                    <a:pt x="377" y="2939"/>
                  </a:lnTo>
                  <a:lnTo>
                    <a:pt x="381" y="2943"/>
                  </a:lnTo>
                  <a:lnTo>
                    <a:pt x="382" y="2949"/>
                  </a:lnTo>
                  <a:lnTo>
                    <a:pt x="384" y="2961"/>
                  </a:lnTo>
                  <a:lnTo>
                    <a:pt x="384" y="2974"/>
                  </a:lnTo>
                  <a:lnTo>
                    <a:pt x="384" y="2984"/>
                  </a:lnTo>
                  <a:lnTo>
                    <a:pt x="382" y="2992"/>
                  </a:lnTo>
                  <a:lnTo>
                    <a:pt x="381" y="3001"/>
                  </a:lnTo>
                  <a:lnTo>
                    <a:pt x="379" y="3009"/>
                  </a:lnTo>
                  <a:lnTo>
                    <a:pt x="375" y="3017"/>
                  </a:lnTo>
                  <a:lnTo>
                    <a:pt x="374" y="3025"/>
                  </a:lnTo>
                  <a:lnTo>
                    <a:pt x="372" y="3034"/>
                  </a:lnTo>
                  <a:lnTo>
                    <a:pt x="372" y="3043"/>
                  </a:lnTo>
                  <a:lnTo>
                    <a:pt x="372" y="3053"/>
                  </a:lnTo>
                  <a:lnTo>
                    <a:pt x="373" y="3063"/>
                  </a:lnTo>
                  <a:lnTo>
                    <a:pt x="382" y="3062"/>
                  </a:lnTo>
                  <a:lnTo>
                    <a:pt x="391" y="3063"/>
                  </a:lnTo>
                  <a:lnTo>
                    <a:pt x="400" y="3067"/>
                  </a:lnTo>
                  <a:lnTo>
                    <a:pt x="408" y="3068"/>
                  </a:lnTo>
                  <a:lnTo>
                    <a:pt x="417" y="3068"/>
                  </a:lnTo>
                  <a:lnTo>
                    <a:pt x="426" y="3068"/>
                  </a:lnTo>
                  <a:lnTo>
                    <a:pt x="449" y="3067"/>
                  </a:lnTo>
                  <a:lnTo>
                    <a:pt x="469" y="3064"/>
                  </a:lnTo>
                  <a:lnTo>
                    <a:pt x="490" y="3061"/>
                  </a:lnTo>
                  <a:lnTo>
                    <a:pt x="513" y="3060"/>
                  </a:lnTo>
                  <a:lnTo>
                    <a:pt x="524" y="3061"/>
                  </a:lnTo>
                  <a:lnTo>
                    <a:pt x="531" y="3064"/>
                  </a:lnTo>
                  <a:lnTo>
                    <a:pt x="541" y="3068"/>
                  </a:lnTo>
                  <a:lnTo>
                    <a:pt x="550" y="3072"/>
                  </a:lnTo>
                  <a:lnTo>
                    <a:pt x="564" y="3077"/>
                  </a:lnTo>
                  <a:lnTo>
                    <a:pt x="577" y="3080"/>
                  </a:lnTo>
                  <a:lnTo>
                    <a:pt x="589" y="3081"/>
                  </a:lnTo>
                  <a:lnTo>
                    <a:pt x="605" y="3084"/>
                  </a:lnTo>
                  <a:lnTo>
                    <a:pt x="629" y="3085"/>
                  </a:lnTo>
                  <a:lnTo>
                    <a:pt x="650" y="3086"/>
                  </a:lnTo>
                  <a:lnTo>
                    <a:pt x="671" y="3087"/>
                  </a:lnTo>
                  <a:lnTo>
                    <a:pt x="695" y="3087"/>
                  </a:lnTo>
                  <a:lnTo>
                    <a:pt x="716" y="3087"/>
                  </a:lnTo>
                  <a:lnTo>
                    <a:pt x="734" y="3086"/>
                  </a:lnTo>
                  <a:lnTo>
                    <a:pt x="752" y="3086"/>
                  </a:lnTo>
                  <a:lnTo>
                    <a:pt x="773" y="3086"/>
                  </a:lnTo>
                  <a:lnTo>
                    <a:pt x="777" y="3085"/>
                  </a:lnTo>
                  <a:lnTo>
                    <a:pt x="781" y="3084"/>
                  </a:lnTo>
                  <a:lnTo>
                    <a:pt x="784" y="3083"/>
                  </a:lnTo>
                  <a:lnTo>
                    <a:pt x="786" y="3080"/>
                  </a:lnTo>
                  <a:lnTo>
                    <a:pt x="790" y="3077"/>
                  </a:lnTo>
                  <a:lnTo>
                    <a:pt x="791" y="3073"/>
                  </a:lnTo>
                  <a:lnTo>
                    <a:pt x="792" y="3070"/>
                  </a:lnTo>
                  <a:lnTo>
                    <a:pt x="793" y="3067"/>
                  </a:lnTo>
                  <a:lnTo>
                    <a:pt x="792" y="3063"/>
                  </a:lnTo>
                  <a:lnTo>
                    <a:pt x="791" y="3062"/>
                  </a:lnTo>
                  <a:lnTo>
                    <a:pt x="789" y="3061"/>
                  </a:lnTo>
                  <a:lnTo>
                    <a:pt x="785" y="3061"/>
                  </a:lnTo>
                  <a:lnTo>
                    <a:pt x="780" y="3061"/>
                  </a:lnTo>
                  <a:lnTo>
                    <a:pt x="774" y="3060"/>
                  </a:lnTo>
                  <a:lnTo>
                    <a:pt x="767" y="3055"/>
                  </a:lnTo>
                  <a:lnTo>
                    <a:pt x="763" y="3050"/>
                  </a:lnTo>
                  <a:lnTo>
                    <a:pt x="757" y="3044"/>
                  </a:lnTo>
                  <a:lnTo>
                    <a:pt x="751" y="3037"/>
                  </a:lnTo>
                  <a:lnTo>
                    <a:pt x="748" y="3030"/>
                  </a:lnTo>
                  <a:lnTo>
                    <a:pt x="744" y="3024"/>
                  </a:lnTo>
                  <a:lnTo>
                    <a:pt x="742" y="3017"/>
                  </a:lnTo>
                  <a:lnTo>
                    <a:pt x="741" y="3009"/>
                  </a:lnTo>
                  <a:lnTo>
                    <a:pt x="740" y="3001"/>
                  </a:lnTo>
                  <a:lnTo>
                    <a:pt x="740" y="2992"/>
                  </a:lnTo>
                  <a:lnTo>
                    <a:pt x="740" y="2984"/>
                  </a:lnTo>
                  <a:lnTo>
                    <a:pt x="741" y="2976"/>
                  </a:lnTo>
                  <a:lnTo>
                    <a:pt x="743" y="2969"/>
                  </a:lnTo>
                  <a:lnTo>
                    <a:pt x="747" y="2962"/>
                  </a:lnTo>
                  <a:lnTo>
                    <a:pt x="751" y="2957"/>
                  </a:lnTo>
                  <a:lnTo>
                    <a:pt x="756" y="2951"/>
                  </a:lnTo>
                  <a:lnTo>
                    <a:pt x="761" y="2945"/>
                  </a:lnTo>
                  <a:lnTo>
                    <a:pt x="768" y="2941"/>
                  </a:lnTo>
                  <a:lnTo>
                    <a:pt x="782" y="2931"/>
                  </a:lnTo>
                  <a:lnTo>
                    <a:pt x="794" y="2919"/>
                  </a:lnTo>
                  <a:lnTo>
                    <a:pt x="800" y="2915"/>
                  </a:lnTo>
                  <a:lnTo>
                    <a:pt x="806" y="2910"/>
                  </a:lnTo>
                  <a:lnTo>
                    <a:pt x="814" y="2908"/>
                  </a:lnTo>
                  <a:lnTo>
                    <a:pt x="821" y="2907"/>
                  </a:lnTo>
                  <a:lnTo>
                    <a:pt x="825" y="2908"/>
                  </a:lnTo>
                  <a:lnTo>
                    <a:pt x="827" y="2910"/>
                  </a:lnTo>
                  <a:lnTo>
                    <a:pt x="829" y="2914"/>
                  </a:lnTo>
                  <a:lnTo>
                    <a:pt x="832" y="2917"/>
                  </a:lnTo>
                  <a:lnTo>
                    <a:pt x="841" y="2932"/>
                  </a:lnTo>
                  <a:lnTo>
                    <a:pt x="850" y="2944"/>
                  </a:lnTo>
                  <a:lnTo>
                    <a:pt x="855" y="2950"/>
                  </a:lnTo>
                  <a:lnTo>
                    <a:pt x="861" y="2956"/>
                  </a:lnTo>
                  <a:lnTo>
                    <a:pt x="868" y="2959"/>
                  </a:lnTo>
                  <a:lnTo>
                    <a:pt x="876" y="2961"/>
                  </a:lnTo>
                  <a:lnTo>
                    <a:pt x="891" y="2965"/>
                  </a:lnTo>
                  <a:lnTo>
                    <a:pt x="904" y="2965"/>
                  </a:lnTo>
                  <a:lnTo>
                    <a:pt x="917" y="2964"/>
                  </a:lnTo>
                  <a:lnTo>
                    <a:pt x="931" y="2964"/>
                  </a:lnTo>
                  <a:lnTo>
                    <a:pt x="945" y="2964"/>
                  </a:lnTo>
                  <a:lnTo>
                    <a:pt x="956" y="2964"/>
                  </a:lnTo>
                  <a:lnTo>
                    <a:pt x="969" y="2962"/>
                  </a:lnTo>
                  <a:lnTo>
                    <a:pt x="981" y="2959"/>
                  </a:lnTo>
                  <a:lnTo>
                    <a:pt x="975" y="2949"/>
                  </a:lnTo>
                  <a:lnTo>
                    <a:pt x="972" y="2939"/>
                  </a:lnTo>
                  <a:lnTo>
                    <a:pt x="972" y="2901"/>
                  </a:lnTo>
                  <a:lnTo>
                    <a:pt x="973" y="2890"/>
                  </a:lnTo>
                  <a:lnTo>
                    <a:pt x="974" y="2881"/>
                  </a:lnTo>
                  <a:lnTo>
                    <a:pt x="974" y="2875"/>
                  </a:lnTo>
                  <a:lnTo>
                    <a:pt x="973" y="2871"/>
                  </a:lnTo>
                  <a:lnTo>
                    <a:pt x="972" y="2866"/>
                  </a:lnTo>
                  <a:lnTo>
                    <a:pt x="970" y="2862"/>
                  </a:lnTo>
                  <a:lnTo>
                    <a:pt x="965" y="2858"/>
                  </a:lnTo>
                  <a:lnTo>
                    <a:pt x="960" y="2856"/>
                  </a:lnTo>
                  <a:lnTo>
                    <a:pt x="955" y="2855"/>
                  </a:lnTo>
                  <a:lnTo>
                    <a:pt x="948" y="2855"/>
                  </a:lnTo>
                  <a:lnTo>
                    <a:pt x="943" y="2855"/>
                  </a:lnTo>
                  <a:lnTo>
                    <a:pt x="937" y="2855"/>
                  </a:lnTo>
                  <a:lnTo>
                    <a:pt x="930" y="2854"/>
                  </a:lnTo>
                  <a:lnTo>
                    <a:pt x="925" y="2851"/>
                  </a:lnTo>
                  <a:lnTo>
                    <a:pt x="920" y="2847"/>
                  </a:lnTo>
                  <a:lnTo>
                    <a:pt x="917" y="2842"/>
                  </a:lnTo>
                  <a:lnTo>
                    <a:pt x="914" y="2838"/>
                  </a:lnTo>
                  <a:lnTo>
                    <a:pt x="912" y="2832"/>
                  </a:lnTo>
                  <a:lnTo>
                    <a:pt x="912" y="2821"/>
                  </a:lnTo>
                  <a:lnTo>
                    <a:pt x="912" y="2807"/>
                  </a:lnTo>
                  <a:lnTo>
                    <a:pt x="912" y="2803"/>
                  </a:lnTo>
                  <a:lnTo>
                    <a:pt x="913" y="2798"/>
                  </a:lnTo>
                  <a:lnTo>
                    <a:pt x="914" y="2794"/>
                  </a:lnTo>
                  <a:lnTo>
                    <a:pt x="917" y="2789"/>
                  </a:lnTo>
                  <a:lnTo>
                    <a:pt x="921" y="2781"/>
                  </a:lnTo>
                  <a:lnTo>
                    <a:pt x="925" y="2772"/>
                  </a:lnTo>
                  <a:lnTo>
                    <a:pt x="927" y="2760"/>
                  </a:lnTo>
                  <a:lnTo>
                    <a:pt x="928" y="2748"/>
                  </a:lnTo>
                  <a:lnTo>
                    <a:pt x="929" y="2743"/>
                  </a:lnTo>
                  <a:lnTo>
                    <a:pt x="930" y="2737"/>
                  </a:lnTo>
                  <a:lnTo>
                    <a:pt x="932" y="2731"/>
                  </a:lnTo>
                  <a:lnTo>
                    <a:pt x="936" y="2726"/>
                  </a:lnTo>
                  <a:lnTo>
                    <a:pt x="943" y="2728"/>
                  </a:lnTo>
                  <a:lnTo>
                    <a:pt x="949" y="2730"/>
                  </a:lnTo>
                  <a:lnTo>
                    <a:pt x="955" y="2732"/>
                  </a:lnTo>
                  <a:lnTo>
                    <a:pt x="962" y="2737"/>
                  </a:lnTo>
                  <a:lnTo>
                    <a:pt x="965" y="2746"/>
                  </a:lnTo>
                  <a:lnTo>
                    <a:pt x="970" y="2756"/>
                  </a:lnTo>
                  <a:lnTo>
                    <a:pt x="973" y="2759"/>
                  </a:lnTo>
                  <a:lnTo>
                    <a:pt x="977" y="2761"/>
                  </a:lnTo>
                  <a:lnTo>
                    <a:pt x="980" y="2762"/>
                  </a:lnTo>
                  <a:lnTo>
                    <a:pt x="985" y="2763"/>
                  </a:lnTo>
                  <a:lnTo>
                    <a:pt x="992" y="2764"/>
                  </a:lnTo>
                  <a:lnTo>
                    <a:pt x="1002" y="2765"/>
                  </a:lnTo>
                  <a:lnTo>
                    <a:pt x="1023" y="2768"/>
                  </a:lnTo>
                  <a:lnTo>
                    <a:pt x="1042" y="2768"/>
                  </a:lnTo>
                  <a:lnTo>
                    <a:pt x="1051" y="2768"/>
                  </a:lnTo>
                  <a:lnTo>
                    <a:pt x="1060" y="2770"/>
                  </a:lnTo>
                  <a:lnTo>
                    <a:pt x="1070" y="2773"/>
                  </a:lnTo>
                  <a:lnTo>
                    <a:pt x="1079" y="2779"/>
                  </a:lnTo>
                  <a:lnTo>
                    <a:pt x="1074" y="2788"/>
                  </a:lnTo>
                  <a:lnTo>
                    <a:pt x="1071" y="2796"/>
                  </a:lnTo>
                  <a:lnTo>
                    <a:pt x="1070" y="2805"/>
                  </a:lnTo>
                  <a:lnTo>
                    <a:pt x="1070" y="2815"/>
                  </a:lnTo>
                  <a:lnTo>
                    <a:pt x="1070" y="2845"/>
                  </a:lnTo>
                  <a:lnTo>
                    <a:pt x="1085" y="2844"/>
                  </a:lnTo>
                  <a:lnTo>
                    <a:pt x="1100" y="2844"/>
                  </a:lnTo>
                  <a:lnTo>
                    <a:pt x="1115" y="2845"/>
                  </a:lnTo>
                  <a:lnTo>
                    <a:pt x="1132" y="2845"/>
                  </a:lnTo>
                  <a:lnTo>
                    <a:pt x="1139" y="2844"/>
                  </a:lnTo>
                  <a:lnTo>
                    <a:pt x="1144" y="2841"/>
                  </a:lnTo>
                  <a:lnTo>
                    <a:pt x="1150" y="2839"/>
                  </a:lnTo>
                  <a:lnTo>
                    <a:pt x="1154" y="2836"/>
                  </a:lnTo>
                  <a:lnTo>
                    <a:pt x="1160" y="2832"/>
                  </a:lnTo>
                  <a:lnTo>
                    <a:pt x="1166" y="2830"/>
                  </a:lnTo>
                  <a:lnTo>
                    <a:pt x="1171" y="2828"/>
                  </a:lnTo>
                  <a:lnTo>
                    <a:pt x="1178" y="2827"/>
                  </a:lnTo>
                  <a:lnTo>
                    <a:pt x="1184" y="2828"/>
                  </a:lnTo>
                  <a:lnTo>
                    <a:pt x="1188" y="2830"/>
                  </a:lnTo>
                  <a:lnTo>
                    <a:pt x="1192" y="2834"/>
                  </a:lnTo>
                  <a:lnTo>
                    <a:pt x="1195" y="2839"/>
                  </a:lnTo>
                  <a:lnTo>
                    <a:pt x="1199" y="2850"/>
                  </a:lnTo>
                  <a:lnTo>
                    <a:pt x="1201" y="2864"/>
                  </a:lnTo>
                  <a:lnTo>
                    <a:pt x="1204" y="2879"/>
                  </a:lnTo>
                  <a:lnTo>
                    <a:pt x="1208" y="2893"/>
                  </a:lnTo>
                  <a:lnTo>
                    <a:pt x="1207" y="2904"/>
                  </a:lnTo>
                  <a:lnTo>
                    <a:pt x="1203" y="2913"/>
                  </a:lnTo>
                  <a:lnTo>
                    <a:pt x="1199" y="2921"/>
                  </a:lnTo>
                  <a:lnTo>
                    <a:pt x="1193" y="2927"/>
                  </a:lnTo>
                  <a:lnTo>
                    <a:pt x="1185" y="2934"/>
                  </a:lnTo>
                  <a:lnTo>
                    <a:pt x="1177" y="2940"/>
                  </a:lnTo>
                  <a:lnTo>
                    <a:pt x="1168" y="2944"/>
                  </a:lnTo>
                  <a:lnTo>
                    <a:pt x="1159" y="2949"/>
                  </a:lnTo>
                  <a:lnTo>
                    <a:pt x="1133" y="2960"/>
                  </a:lnTo>
                  <a:lnTo>
                    <a:pt x="1110" y="2969"/>
                  </a:lnTo>
                  <a:lnTo>
                    <a:pt x="1098" y="2973"/>
                  </a:lnTo>
                  <a:lnTo>
                    <a:pt x="1085" y="2976"/>
                  </a:lnTo>
                  <a:lnTo>
                    <a:pt x="1073" y="2977"/>
                  </a:lnTo>
                  <a:lnTo>
                    <a:pt x="1058" y="2978"/>
                  </a:lnTo>
                  <a:lnTo>
                    <a:pt x="1041" y="2976"/>
                  </a:lnTo>
                  <a:lnTo>
                    <a:pt x="1025" y="2973"/>
                  </a:lnTo>
                  <a:lnTo>
                    <a:pt x="1011" y="2969"/>
                  </a:lnTo>
                  <a:lnTo>
                    <a:pt x="994" y="2968"/>
                  </a:lnTo>
                  <a:lnTo>
                    <a:pt x="978" y="2968"/>
                  </a:lnTo>
                  <a:lnTo>
                    <a:pt x="964" y="2967"/>
                  </a:lnTo>
                  <a:lnTo>
                    <a:pt x="957" y="2968"/>
                  </a:lnTo>
                  <a:lnTo>
                    <a:pt x="951" y="2969"/>
                  </a:lnTo>
                  <a:lnTo>
                    <a:pt x="944" y="2972"/>
                  </a:lnTo>
                  <a:lnTo>
                    <a:pt x="937" y="2975"/>
                  </a:lnTo>
                  <a:lnTo>
                    <a:pt x="926" y="2983"/>
                  </a:lnTo>
                  <a:lnTo>
                    <a:pt x="915" y="2992"/>
                  </a:lnTo>
                  <a:lnTo>
                    <a:pt x="911" y="2995"/>
                  </a:lnTo>
                  <a:lnTo>
                    <a:pt x="905" y="2999"/>
                  </a:lnTo>
                  <a:lnTo>
                    <a:pt x="900" y="3001"/>
                  </a:lnTo>
                  <a:lnTo>
                    <a:pt x="893" y="3002"/>
                  </a:lnTo>
                  <a:lnTo>
                    <a:pt x="891" y="3006"/>
                  </a:lnTo>
                  <a:lnTo>
                    <a:pt x="889" y="3009"/>
                  </a:lnTo>
                  <a:lnTo>
                    <a:pt x="889" y="3013"/>
                  </a:lnTo>
                  <a:lnTo>
                    <a:pt x="892" y="3018"/>
                  </a:lnTo>
                  <a:lnTo>
                    <a:pt x="895" y="3021"/>
                  </a:lnTo>
                  <a:lnTo>
                    <a:pt x="900" y="3025"/>
                  </a:lnTo>
                  <a:lnTo>
                    <a:pt x="904" y="3027"/>
                  </a:lnTo>
                  <a:lnTo>
                    <a:pt x="910" y="3028"/>
                  </a:lnTo>
                  <a:lnTo>
                    <a:pt x="915" y="3029"/>
                  </a:lnTo>
                  <a:lnTo>
                    <a:pt x="921" y="3029"/>
                  </a:lnTo>
                  <a:lnTo>
                    <a:pt x="920" y="3043"/>
                  </a:lnTo>
                  <a:lnTo>
                    <a:pt x="920" y="3054"/>
                  </a:lnTo>
                  <a:lnTo>
                    <a:pt x="920" y="3060"/>
                  </a:lnTo>
                  <a:lnTo>
                    <a:pt x="921" y="3066"/>
                  </a:lnTo>
                  <a:lnTo>
                    <a:pt x="923" y="3071"/>
                  </a:lnTo>
                  <a:lnTo>
                    <a:pt x="926" y="3078"/>
                  </a:lnTo>
                  <a:lnTo>
                    <a:pt x="942" y="3084"/>
                  </a:lnTo>
                  <a:lnTo>
                    <a:pt x="959" y="3088"/>
                  </a:lnTo>
                  <a:lnTo>
                    <a:pt x="965" y="3100"/>
                  </a:lnTo>
                  <a:lnTo>
                    <a:pt x="971" y="3111"/>
                  </a:lnTo>
                  <a:lnTo>
                    <a:pt x="974" y="3117"/>
                  </a:lnTo>
                  <a:lnTo>
                    <a:pt x="978" y="3120"/>
                  </a:lnTo>
                  <a:lnTo>
                    <a:pt x="982" y="3123"/>
                  </a:lnTo>
                  <a:lnTo>
                    <a:pt x="989" y="3124"/>
                  </a:lnTo>
                  <a:lnTo>
                    <a:pt x="994" y="3123"/>
                  </a:lnTo>
                  <a:lnTo>
                    <a:pt x="997" y="3122"/>
                  </a:lnTo>
                  <a:lnTo>
                    <a:pt x="1002" y="3121"/>
                  </a:lnTo>
                  <a:lnTo>
                    <a:pt x="1005" y="3119"/>
                  </a:lnTo>
                  <a:lnTo>
                    <a:pt x="1012" y="3114"/>
                  </a:lnTo>
                  <a:lnTo>
                    <a:pt x="1017" y="3109"/>
                  </a:lnTo>
                  <a:lnTo>
                    <a:pt x="1024" y="3102"/>
                  </a:lnTo>
                  <a:lnTo>
                    <a:pt x="1030" y="3097"/>
                  </a:lnTo>
                  <a:lnTo>
                    <a:pt x="1034" y="3095"/>
                  </a:lnTo>
                  <a:lnTo>
                    <a:pt x="1038" y="3094"/>
                  </a:lnTo>
                  <a:lnTo>
                    <a:pt x="1042" y="3093"/>
                  </a:lnTo>
                  <a:lnTo>
                    <a:pt x="1047" y="3092"/>
                  </a:lnTo>
                  <a:lnTo>
                    <a:pt x="1059" y="3096"/>
                  </a:lnTo>
                  <a:lnTo>
                    <a:pt x="1072" y="3100"/>
                  </a:lnTo>
                  <a:lnTo>
                    <a:pt x="1079" y="3100"/>
                  </a:lnTo>
                  <a:lnTo>
                    <a:pt x="1083" y="3098"/>
                  </a:lnTo>
                  <a:lnTo>
                    <a:pt x="1088" y="3095"/>
                  </a:lnTo>
                  <a:lnTo>
                    <a:pt x="1092" y="3093"/>
                  </a:lnTo>
                  <a:lnTo>
                    <a:pt x="1097" y="3090"/>
                  </a:lnTo>
                  <a:lnTo>
                    <a:pt x="1101" y="3087"/>
                  </a:lnTo>
                  <a:lnTo>
                    <a:pt x="1107" y="3085"/>
                  </a:lnTo>
                  <a:lnTo>
                    <a:pt x="1113" y="3084"/>
                  </a:lnTo>
                  <a:lnTo>
                    <a:pt x="1125" y="3084"/>
                  </a:lnTo>
                  <a:lnTo>
                    <a:pt x="1136" y="3084"/>
                  </a:lnTo>
                  <a:lnTo>
                    <a:pt x="1147" y="3084"/>
                  </a:lnTo>
                  <a:lnTo>
                    <a:pt x="1159" y="3083"/>
                  </a:lnTo>
                  <a:lnTo>
                    <a:pt x="1169" y="3072"/>
                  </a:lnTo>
                  <a:lnTo>
                    <a:pt x="1181" y="3064"/>
                  </a:lnTo>
                  <a:lnTo>
                    <a:pt x="1220" y="3064"/>
                  </a:lnTo>
                  <a:lnTo>
                    <a:pt x="1229" y="3063"/>
                  </a:lnTo>
                  <a:lnTo>
                    <a:pt x="1238" y="3061"/>
                  </a:lnTo>
                  <a:lnTo>
                    <a:pt x="1245" y="3056"/>
                  </a:lnTo>
                  <a:lnTo>
                    <a:pt x="1253" y="3053"/>
                  </a:lnTo>
                  <a:lnTo>
                    <a:pt x="1260" y="3049"/>
                  </a:lnTo>
                  <a:lnTo>
                    <a:pt x="1268" y="3044"/>
                  </a:lnTo>
                  <a:lnTo>
                    <a:pt x="1277" y="3042"/>
                  </a:lnTo>
                  <a:lnTo>
                    <a:pt x="1286" y="3041"/>
                  </a:lnTo>
                  <a:lnTo>
                    <a:pt x="1295" y="3041"/>
                  </a:lnTo>
                  <a:lnTo>
                    <a:pt x="1304" y="3043"/>
                  </a:lnTo>
                  <a:lnTo>
                    <a:pt x="1311" y="3046"/>
                  </a:lnTo>
                  <a:lnTo>
                    <a:pt x="1318" y="3050"/>
                  </a:lnTo>
                  <a:lnTo>
                    <a:pt x="1324" y="3055"/>
                  </a:lnTo>
                  <a:lnTo>
                    <a:pt x="1330" y="3061"/>
                  </a:lnTo>
                  <a:lnTo>
                    <a:pt x="1336" y="3068"/>
                  </a:lnTo>
                  <a:lnTo>
                    <a:pt x="1340" y="3076"/>
                  </a:lnTo>
                  <a:lnTo>
                    <a:pt x="1338" y="3088"/>
                  </a:lnTo>
                  <a:lnTo>
                    <a:pt x="1340" y="3102"/>
                  </a:lnTo>
                  <a:lnTo>
                    <a:pt x="1345" y="3113"/>
                  </a:lnTo>
                  <a:lnTo>
                    <a:pt x="1350" y="3123"/>
                  </a:lnTo>
                  <a:lnTo>
                    <a:pt x="1356" y="3132"/>
                  </a:lnTo>
                  <a:lnTo>
                    <a:pt x="1361" y="3143"/>
                  </a:lnTo>
                  <a:lnTo>
                    <a:pt x="1365" y="3153"/>
                  </a:lnTo>
                  <a:lnTo>
                    <a:pt x="1369" y="3164"/>
                  </a:lnTo>
                  <a:lnTo>
                    <a:pt x="1370" y="3177"/>
                  </a:lnTo>
                  <a:lnTo>
                    <a:pt x="1370" y="3189"/>
                  </a:lnTo>
                  <a:lnTo>
                    <a:pt x="1369" y="3200"/>
                  </a:lnTo>
                  <a:lnTo>
                    <a:pt x="1366" y="3212"/>
                  </a:lnTo>
                  <a:lnTo>
                    <a:pt x="1363" y="3224"/>
                  </a:lnTo>
                  <a:lnTo>
                    <a:pt x="1358" y="3233"/>
                  </a:lnTo>
                  <a:lnTo>
                    <a:pt x="1354" y="3241"/>
                  </a:lnTo>
                  <a:lnTo>
                    <a:pt x="1350" y="3245"/>
                  </a:lnTo>
                  <a:lnTo>
                    <a:pt x="1349" y="3249"/>
                  </a:lnTo>
                  <a:lnTo>
                    <a:pt x="1347" y="3254"/>
                  </a:lnTo>
                  <a:lnTo>
                    <a:pt x="1347" y="3259"/>
                  </a:lnTo>
                  <a:lnTo>
                    <a:pt x="1347" y="3263"/>
                  </a:lnTo>
                  <a:lnTo>
                    <a:pt x="1348" y="3266"/>
                  </a:lnTo>
                  <a:lnTo>
                    <a:pt x="1349" y="3268"/>
                  </a:lnTo>
                  <a:lnTo>
                    <a:pt x="1352" y="3271"/>
                  </a:lnTo>
                  <a:lnTo>
                    <a:pt x="1356" y="3275"/>
                  </a:lnTo>
                  <a:lnTo>
                    <a:pt x="1363" y="3277"/>
                  </a:lnTo>
                  <a:lnTo>
                    <a:pt x="1371" y="3280"/>
                  </a:lnTo>
                  <a:lnTo>
                    <a:pt x="1379" y="3281"/>
                  </a:lnTo>
                  <a:lnTo>
                    <a:pt x="1387" y="3282"/>
                  </a:lnTo>
                  <a:lnTo>
                    <a:pt x="1395" y="3282"/>
                  </a:lnTo>
                  <a:lnTo>
                    <a:pt x="1427" y="3282"/>
                  </a:lnTo>
                  <a:lnTo>
                    <a:pt x="1437" y="3280"/>
                  </a:lnTo>
                  <a:lnTo>
                    <a:pt x="1447" y="3279"/>
                  </a:lnTo>
                  <a:lnTo>
                    <a:pt x="1456" y="3279"/>
                  </a:lnTo>
                  <a:lnTo>
                    <a:pt x="1464" y="3281"/>
                  </a:lnTo>
                  <a:lnTo>
                    <a:pt x="1471" y="3283"/>
                  </a:lnTo>
                  <a:lnTo>
                    <a:pt x="1478" y="3285"/>
                  </a:lnTo>
                  <a:lnTo>
                    <a:pt x="1485" y="3289"/>
                  </a:lnTo>
                  <a:lnTo>
                    <a:pt x="1492" y="3291"/>
                  </a:lnTo>
                  <a:lnTo>
                    <a:pt x="1501" y="3292"/>
                  </a:lnTo>
                  <a:lnTo>
                    <a:pt x="1509" y="3293"/>
                  </a:lnTo>
                  <a:lnTo>
                    <a:pt x="1526" y="3285"/>
                  </a:lnTo>
                  <a:lnTo>
                    <a:pt x="1543" y="3279"/>
                  </a:lnTo>
                  <a:lnTo>
                    <a:pt x="1546" y="3279"/>
                  </a:lnTo>
                  <a:lnTo>
                    <a:pt x="1549" y="3281"/>
                  </a:lnTo>
                  <a:lnTo>
                    <a:pt x="1551" y="3283"/>
                  </a:lnTo>
                  <a:lnTo>
                    <a:pt x="1552" y="3285"/>
                  </a:lnTo>
                  <a:lnTo>
                    <a:pt x="1554" y="3292"/>
                  </a:lnTo>
                  <a:lnTo>
                    <a:pt x="1555" y="3299"/>
                  </a:lnTo>
                  <a:lnTo>
                    <a:pt x="1562" y="3316"/>
                  </a:lnTo>
                  <a:lnTo>
                    <a:pt x="1570" y="3332"/>
                  </a:lnTo>
                  <a:lnTo>
                    <a:pt x="1572" y="3334"/>
                  </a:lnTo>
                  <a:lnTo>
                    <a:pt x="1575" y="3335"/>
                  </a:lnTo>
                  <a:lnTo>
                    <a:pt x="1577" y="3336"/>
                  </a:lnTo>
                  <a:lnTo>
                    <a:pt x="1579" y="3337"/>
                  </a:lnTo>
                  <a:lnTo>
                    <a:pt x="1585" y="3339"/>
                  </a:lnTo>
                  <a:lnTo>
                    <a:pt x="1592" y="3340"/>
                  </a:lnTo>
                  <a:lnTo>
                    <a:pt x="1600" y="3343"/>
                  </a:lnTo>
                  <a:lnTo>
                    <a:pt x="1606" y="3348"/>
                  </a:lnTo>
                  <a:lnTo>
                    <a:pt x="1611" y="3350"/>
                  </a:lnTo>
                  <a:lnTo>
                    <a:pt x="1614" y="3351"/>
                  </a:lnTo>
                  <a:lnTo>
                    <a:pt x="1619" y="3352"/>
                  </a:lnTo>
                  <a:lnTo>
                    <a:pt x="1623" y="3352"/>
                  </a:lnTo>
                  <a:lnTo>
                    <a:pt x="1628" y="3352"/>
                  </a:lnTo>
                  <a:lnTo>
                    <a:pt x="1631" y="3351"/>
                  </a:lnTo>
                  <a:lnTo>
                    <a:pt x="1634" y="3350"/>
                  </a:lnTo>
                  <a:lnTo>
                    <a:pt x="1636" y="3348"/>
                  </a:lnTo>
                  <a:lnTo>
                    <a:pt x="1640" y="3342"/>
                  </a:lnTo>
                  <a:lnTo>
                    <a:pt x="1643" y="3334"/>
                  </a:lnTo>
                  <a:lnTo>
                    <a:pt x="1647" y="3317"/>
                  </a:lnTo>
                  <a:lnTo>
                    <a:pt x="1653" y="3301"/>
                  </a:lnTo>
                  <a:lnTo>
                    <a:pt x="1654" y="3298"/>
                  </a:lnTo>
                  <a:lnTo>
                    <a:pt x="1657" y="3296"/>
                  </a:lnTo>
                  <a:lnTo>
                    <a:pt x="1661" y="3294"/>
                  </a:lnTo>
                  <a:lnTo>
                    <a:pt x="1664" y="3293"/>
                  </a:lnTo>
                  <a:lnTo>
                    <a:pt x="1671" y="3293"/>
                  </a:lnTo>
                  <a:lnTo>
                    <a:pt x="1680" y="3293"/>
                  </a:lnTo>
                  <a:lnTo>
                    <a:pt x="1685" y="3293"/>
                  </a:lnTo>
                  <a:lnTo>
                    <a:pt x="1689" y="3296"/>
                  </a:lnTo>
                  <a:lnTo>
                    <a:pt x="1693" y="3298"/>
                  </a:lnTo>
                  <a:lnTo>
                    <a:pt x="1696" y="3300"/>
                  </a:lnTo>
                  <a:lnTo>
                    <a:pt x="1703" y="3307"/>
                  </a:lnTo>
                  <a:lnTo>
                    <a:pt x="1711" y="3314"/>
                  </a:lnTo>
                  <a:lnTo>
                    <a:pt x="1715" y="3316"/>
                  </a:lnTo>
                  <a:lnTo>
                    <a:pt x="1720" y="3317"/>
                  </a:lnTo>
                  <a:lnTo>
                    <a:pt x="1725" y="3318"/>
                  </a:lnTo>
                  <a:lnTo>
                    <a:pt x="1730" y="3318"/>
                  </a:lnTo>
                  <a:lnTo>
                    <a:pt x="1734" y="3318"/>
                  </a:lnTo>
                  <a:lnTo>
                    <a:pt x="1740" y="3319"/>
                  </a:lnTo>
                  <a:lnTo>
                    <a:pt x="1745" y="3320"/>
                  </a:lnTo>
                  <a:lnTo>
                    <a:pt x="1749" y="3324"/>
                  </a:lnTo>
                  <a:lnTo>
                    <a:pt x="1751" y="3326"/>
                  </a:lnTo>
                  <a:lnTo>
                    <a:pt x="1754" y="3331"/>
                  </a:lnTo>
                  <a:lnTo>
                    <a:pt x="1755" y="3334"/>
                  </a:lnTo>
                  <a:lnTo>
                    <a:pt x="1755" y="3337"/>
                  </a:lnTo>
                  <a:lnTo>
                    <a:pt x="1754" y="3347"/>
                  </a:lnTo>
                  <a:lnTo>
                    <a:pt x="1754" y="3356"/>
                  </a:lnTo>
                  <a:lnTo>
                    <a:pt x="1754" y="3360"/>
                  </a:lnTo>
                  <a:lnTo>
                    <a:pt x="1755" y="3363"/>
                  </a:lnTo>
                  <a:lnTo>
                    <a:pt x="1757" y="3367"/>
                  </a:lnTo>
                  <a:lnTo>
                    <a:pt x="1759" y="3370"/>
                  </a:lnTo>
                  <a:lnTo>
                    <a:pt x="1765" y="3375"/>
                  </a:lnTo>
                  <a:lnTo>
                    <a:pt x="1772" y="3379"/>
                  </a:lnTo>
                  <a:lnTo>
                    <a:pt x="1780" y="3383"/>
                  </a:lnTo>
                  <a:lnTo>
                    <a:pt x="1788" y="3387"/>
                  </a:lnTo>
                  <a:lnTo>
                    <a:pt x="1796" y="3392"/>
                  </a:lnTo>
                  <a:lnTo>
                    <a:pt x="1802" y="3399"/>
                  </a:lnTo>
                  <a:lnTo>
                    <a:pt x="1811" y="3411"/>
                  </a:lnTo>
                  <a:lnTo>
                    <a:pt x="1823" y="3421"/>
                  </a:lnTo>
                  <a:lnTo>
                    <a:pt x="1828" y="3426"/>
                  </a:lnTo>
                  <a:lnTo>
                    <a:pt x="1835" y="3428"/>
                  </a:lnTo>
                  <a:lnTo>
                    <a:pt x="1842" y="3430"/>
                  </a:lnTo>
                  <a:lnTo>
                    <a:pt x="1850" y="3431"/>
                  </a:lnTo>
                  <a:lnTo>
                    <a:pt x="1857" y="3427"/>
                  </a:lnTo>
                  <a:lnTo>
                    <a:pt x="1864" y="3424"/>
                  </a:lnTo>
                  <a:lnTo>
                    <a:pt x="1883" y="3424"/>
                  </a:lnTo>
                  <a:lnTo>
                    <a:pt x="1883" y="3456"/>
                  </a:lnTo>
                  <a:lnTo>
                    <a:pt x="1894" y="3458"/>
                  </a:lnTo>
                  <a:lnTo>
                    <a:pt x="1904" y="3461"/>
                  </a:lnTo>
                  <a:lnTo>
                    <a:pt x="1909" y="3463"/>
                  </a:lnTo>
                  <a:lnTo>
                    <a:pt x="1912" y="3467"/>
                  </a:lnTo>
                  <a:lnTo>
                    <a:pt x="1917" y="3470"/>
                  </a:lnTo>
                  <a:lnTo>
                    <a:pt x="1919" y="3475"/>
                  </a:lnTo>
                  <a:lnTo>
                    <a:pt x="1920" y="3486"/>
                  </a:lnTo>
                  <a:lnTo>
                    <a:pt x="1920" y="3496"/>
                  </a:lnTo>
                  <a:lnTo>
                    <a:pt x="1920" y="3506"/>
                  </a:lnTo>
                  <a:lnTo>
                    <a:pt x="1920" y="3518"/>
                  </a:lnTo>
                  <a:lnTo>
                    <a:pt x="1920" y="3522"/>
                  </a:lnTo>
                  <a:lnTo>
                    <a:pt x="1922" y="3527"/>
                  </a:lnTo>
                  <a:lnTo>
                    <a:pt x="1926" y="3529"/>
                  </a:lnTo>
                  <a:lnTo>
                    <a:pt x="1929" y="3531"/>
                  </a:lnTo>
                  <a:lnTo>
                    <a:pt x="1939" y="3536"/>
                  </a:lnTo>
                  <a:lnTo>
                    <a:pt x="1949" y="3540"/>
                  </a:lnTo>
                  <a:lnTo>
                    <a:pt x="1954" y="3547"/>
                  </a:lnTo>
                  <a:lnTo>
                    <a:pt x="1960" y="3554"/>
                  </a:lnTo>
                  <a:lnTo>
                    <a:pt x="1962" y="3556"/>
                  </a:lnTo>
                  <a:lnTo>
                    <a:pt x="1964" y="3559"/>
                  </a:lnTo>
                  <a:lnTo>
                    <a:pt x="1969" y="3561"/>
                  </a:lnTo>
                  <a:lnTo>
                    <a:pt x="1972" y="3562"/>
                  </a:lnTo>
                  <a:lnTo>
                    <a:pt x="2003" y="3562"/>
                  </a:lnTo>
                  <a:lnTo>
                    <a:pt x="2004" y="3547"/>
                  </a:lnTo>
                  <a:lnTo>
                    <a:pt x="2005" y="3533"/>
                  </a:lnTo>
                  <a:lnTo>
                    <a:pt x="2006" y="3528"/>
                  </a:lnTo>
                  <a:lnTo>
                    <a:pt x="2010" y="3523"/>
                  </a:lnTo>
                  <a:lnTo>
                    <a:pt x="2011" y="3522"/>
                  </a:lnTo>
                  <a:lnTo>
                    <a:pt x="2013" y="3521"/>
                  </a:lnTo>
                  <a:lnTo>
                    <a:pt x="2015" y="3520"/>
                  </a:lnTo>
                  <a:lnTo>
                    <a:pt x="2019" y="3520"/>
                  </a:lnTo>
                  <a:lnTo>
                    <a:pt x="2035" y="3531"/>
                  </a:lnTo>
                  <a:lnTo>
                    <a:pt x="2049" y="3542"/>
                  </a:lnTo>
                  <a:lnTo>
                    <a:pt x="2053" y="3541"/>
                  </a:lnTo>
                  <a:lnTo>
                    <a:pt x="2056" y="3540"/>
                  </a:lnTo>
                  <a:lnTo>
                    <a:pt x="2060" y="3539"/>
                  </a:lnTo>
                  <a:lnTo>
                    <a:pt x="2062" y="3537"/>
                  </a:lnTo>
                  <a:lnTo>
                    <a:pt x="2065" y="3531"/>
                  </a:lnTo>
                  <a:lnTo>
                    <a:pt x="2067" y="3524"/>
                  </a:lnTo>
                  <a:lnTo>
                    <a:pt x="2070" y="3507"/>
                  </a:lnTo>
                  <a:lnTo>
                    <a:pt x="2070" y="3490"/>
                  </a:lnTo>
                  <a:lnTo>
                    <a:pt x="2071" y="3487"/>
                  </a:lnTo>
                  <a:lnTo>
                    <a:pt x="2072" y="3484"/>
                  </a:lnTo>
                  <a:lnTo>
                    <a:pt x="2073" y="3480"/>
                  </a:lnTo>
                  <a:lnTo>
                    <a:pt x="2075" y="3478"/>
                  </a:lnTo>
                  <a:lnTo>
                    <a:pt x="2081" y="3473"/>
                  </a:lnTo>
                  <a:lnTo>
                    <a:pt x="2089" y="3471"/>
                  </a:lnTo>
                  <a:lnTo>
                    <a:pt x="2107" y="3469"/>
                  </a:lnTo>
                  <a:lnTo>
                    <a:pt x="2125" y="3468"/>
                  </a:lnTo>
                  <a:lnTo>
                    <a:pt x="2128" y="3469"/>
                  </a:lnTo>
                  <a:lnTo>
                    <a:pt x="2130" y="3470"/>
                  </a:lnTo>
                  <a:lnTo>
                    <a:pt x="2131" y="3471"/>
                  </a:lnTo>
                  <a:lnTo>
                    <a:pt x="2133" y="3473"/>
                  </a:lnTo>
                  <a:lnTo>
                    <a:pt x="2135" y="3479"/>
                  </a:lnTo>
                  <a:lnTo>
                    <a:pt x="2138" y="3484"/>
                  </a:lnTo>
                  <a:lnTo>
                    <a:pt x="2144" y="3492"/>
                  </a:lnTo>
                  <a:lnTo>
                    <a:pt x="2151" y="3496"/>
                  </a:lnTo>
                  <a:lnTo>
                    <a:pt x="2155" y="3498"/>
                  </a:lnTo>
                  <a:lnTo>
                    <a:pt x="2159" y="3499"/>
                  </a:lnTo>
                  <a:lnTo>
                    <a:pt x="2164" y="3499"/>
                  </a:lnTo>
                  <a:lnTo>
                    <a:pt x="2168" y="3501"/>
                  </a:lnTo>
                  <a:lnTo>
                    <a:pt x="2174" y="3499"/>
                  </a:lnTo>
                  <a:lnTo>
                    <a:pt x="2180" y="3497"/>
                  </a:lnTo>
                  <a:lnTo>
                    <a:pt x="2183" y="3494"/>
                  </a:lnTo>
                  <a:lnTo>
                    <a:pt x="2188" y="3489"/>
                  </a:lnTo>
                  <a:lnTo>
                    <a:pt x="2192" y="3486"/>
                  </a:lnTo>
                  <a:lnTo>
                    <a:pt x="2195" y="3482"/>
                  </a:lnTo>
                  <a:lnTo>
                    <a:pt x="2201" y="3480"/>
                  </a:lnTo>
                  <a:lnTo>
                    <a:pt x="2207" y="3479"/>
                  </a:lnTo>
                  <a:lnTo>
                    <a:pt x="2211" y="3480"/>
                  </a:lnTo>
                  <a:lnTo>
                    <a:pt x="2216" y="3481"/>
                  </a:lnTo>
                  <a:lnTo>
                    <a:pt x="2220" y="3482"/>
                  </a:lnTo>
                  <a:lnTo>
                    <a:pt x="2224" y="3485"/>
                  </a:lnTo>
                  <a:lnTo>
                    <a:pt x="2231" y="3490"/>
                  </a:lnTo>
                  <a:lnTo>
                    <a:pt x="2239" y="3495"/>
                  </a:lnTo>
                  <a:lnTo>
                    <a:pt x="2249" y="3502"/>
                  </a:lnTo>
                  <a:lnTo>
                    <a:pt x="2258" y="3507"/>
                  </a:lnTo>
                  <a:lnTo>
                    <a:pt x="2261" y="3512"/>
                  </a:lnTo>
                  <a:lnTo>
                    <a:pt x="2263" y="3515"/>
                  </a:lnTo>
                  <a:lnTo>
                    <a:pt x="2266" y="3521"/>
                  </a:lnTo>
                  <a:lnTo>
                    <a:pt x="2267" y="3525"/>
                  </a:lnTo>
                  <a:lnTo>
                    <a:pt x="2260" y="3538"/>
                  </a:lnTo>
                  <a:lnTo>
                    <a:pt x="2253" y="3550"/>
                  </a:lnTo>
                  <a:lnTo>
                    <a:pt x="2254" y="3555"/>
                  </a:lnTo>
                  <a:lnTo>
                    <a:pt x="2256" y="3558"/>
                  </a:lnTo>
                  <a:lnTo>
                    <a:pt x="2259" y="3562"/>
                  </a:lnTo>
                  <a:lnTo>
                    <a:pt x="2262" y="3564"/>
                  </a:lnTo>
                  <a:lnTo>
                    <a:pt x="2270" y="3569"/>
                  </a:lnTo>
                  <a:lnTo>
                    <a:pt x="2279" y="3573"/>
                  </a:lnTo>
                  <a:lnTo>
                    <a:pt x="2287" y="3576"/>
                  </a:lnTo>
                  <a:lnTo>
                    <a:pt x="2294" y="3580"/>
                  </a:lnTo>
                  <a:lnTo>
                    <a:pt x="2302" y="3582"/>
                  </a:lnTo>
                  <a:lnTo>
                    <a:pt x="2311" y="3582"/>
                  </a:lnTo>
                  <a:lnTo>
                    <a:pt x="2321" y="3581"/>
                  </a:lnTo>
                  <a:lnTo>
                    <a:pt x="2329" y="3579"/>
                  </a:lnTo>
                  <a:lnTo>
                    <a:pt x="2334" y="3576"/>
                  </a:lnTo>
                  <a:lnTo>
                    <a:pt x="2336" y="3574"/>
                  </a:lnTo>
                  <a:lnTo>
                    <a:pt x="2338" y="3571"/>
                  </a:lnTo>
                  <a:lnTo>
                    <a:pt x="2338" y="3566"/>
                  </a:lnTo>
                  <a:lnTo>
                    <a:pt x="2333" y="3554"/>
                  </a:lnTo>
                  <a:lnTo>
                    <a:pt x="2325" y="3542"/>
                  </a:lnTo>
                  <a:lnTo>
                    <a:pt x="2323" y="3525"/>
                  </a:lnTo>
                  <a:lnTo>
                    <a:pt x="2325" y="3509"/>
                  </a:lnTo>
                  <a:lnTo>
                    <a:pt x="2323" y="3492"/>
                  </a:lnTo>
                  <a:lnTo>
                    <a:pt x="2321" y="3477"/>
                  </a:lnTo>
                  <a:lnTo>
                    <a:pt x="2321" y="3469"/>
                  </a:lnTo>
                  <a:lnTo>
                    <a:pt x="2322" y="3462"/>
                  </a:lnTo>
                  <a:lnTo>
                    <a:pt x="2325" y="3455"/>
                  </a:lnTo>
                  <a:lnTo>
                    <a:pt x="2329" y="3448"/>
                  </a:lnTo>
                  <a:lnTo>
                    <a:pt x="2334" y="3444"/>
                  </a:lnTo>
                  <a:lnTo>
                    <a:pt x="2338" y="3441"/>
                  </a:lnTo>
                  <a:lnTo>
                    <a:pt x="2344" y="3437"/>
                  </a:lnTo>
                  <a:lnTo>
                    <a:pt x="2348" y="3435"/>
                  </a:lnTo>
                  <a:lnTo>
                    <a:pt x="2361" y="3433"/>
                  </a:lnTo>
                  <a:lnTo>
                    <a:pt x="2374" y="3429"/>
                  </a:lnTo>
                  <a:lnTo>
                    <a:pt x="2377" y="3435"/>
                  </a:lnTo>
                  <a:lnTo>
                    <a:pt x="2380" y="3438"/>
                  </a:lnTo>
                  <a:lnTo>
                    <a:pt x="2384" y="3442"/>
                  </a:lnTo>
                  <a:lnTo>
                    <a:pt x="2387" y="3445"/>
                  </a:lnTo>
                  <a:lnTo>
                    <a:pt x="2391" y="3447"/>
                  </a:lnTo>
                  <a:lnTo>
                    <a:pt x="2396" y="3450"/>
                  </a:lnTo>
                  <a:lnTo>
                    <a:pt x="2400" y="3450"/>
                  </a:lnTo>
                  <a:lnTo>
                    <a:pt x="2406" y="3451"/>
                  </a:lnTo>
                  <a:lnTo>
                    <a:pt x="2412" y="3450"/>
                  </a:lnTo>
                  <a:lnTo>
                    <a:pt x="2417" y="3447"/>
                  </a:lnTo>
                  <a:lnTo>
                    <a:pt x="2422" y="3443"/>
                  </a:lnTo>
                  <a:lnTo>
                    <a:pt x="2425" y="3439"/>
                  </a:lnTo>
                  <a:lnTo>
                    <a:pt x="2430" y="3435"/>
                  </a:lnTo>
                  <a:lnTo>
                    <a:pt x="2434" y="3431"/>
                  </a:lnTo>
                  <a:lnTo>
                    <a:pt x="2439" y="3429"/>
                  </a:lnTo>
                  <a:lnTo>
                    <a:pt x="2446" y="3428"/>
                  </a:lnTo>
                  <a:lnTo>
                    <a:pt x="2451" y="3428"/>
                  </a:lnTo>
                  <a:lnTo>
                    <a:pt x="2456" y="3429"/>
                  </a:lnTo>
                  <a:lnTo>
                    <a:pt x="2461" y="3430"/>
                  </a:lnTo>
                  <a:lnTo>
                    <a:pt x="2465" y="3433"/>
                  </a:lnTo>
                  <a:lnTo>
                    <a:pt x="2474" y="3437"/>
                  </a:lnTo>
                  <a:lnTo>
                    <a:pt x="2483" y="3443"/>
                  </a:lnTo>
                  <a:lnTo>
                    <a:pt x="2493" y="3446"/>
                  </a:lnTo>
                  <a:lnTo>
                    <a:pt x="2502" y="3447"/>
                  </a:lnTo>
                  <a:lnTo>
                    <a:pt x="2512" y="3448"/>
                  </a:lnTo>
                  <a:lnTo>
                    <a:pt x="2522" y="3451"/>
                  </a:lnTo>
                  <a:lnTo>
                    <a:pt x="2525" y="3452"/>
                  </a:lnTo>
                  <a:lnTo>
                    <a:pt x="2527" y="3454"/>
                  </a:lnTo>
                  <a:lnTo>
                    <a:pt x="2530" y="3456"/>
                  </a:lnTo>
                  <a:lnTo>
                    <a:pt x="2532" y="3460"/>
                  </a:lnTo>
                  <a:lnTo>
                    <a:pt x="2536" y="3465"/>
                  </a:lnTo>
                  <a:lnTo>
                    <a:pt x="2541" y="3471"/>
                  </a:lnTo>
                  <a:lnTo>
                    <a:pt x="2547" y="3476"/>
                  </a:lnTo>
                  <a:lnTo>
                    <a:pt x="2551" y="3478"/>
                  </a:lnTo>
                  <a:lnTo>
                    <a:pt x="2557" y="3480"/>
                  </a:lnTo>
                  <a:lnTo>
                    <a:pt x="2561" y="3480"/>
                  </a:lnTo>
                  <a:lnTo>
                    <a:pt x="2573" y="3481"/>
                  </a:lnTo>
                  <a:lnTo>
                    <a:pt x="2586" y="3481"/>
                  </a:lnTo>
                  <a:lnTo>
                    <a:pt x="2595" y="3479"/>
                  </a:lnTo>
                  <a:lnTo>
                    <a:pt x="2603" y="3476"/>
                  </a:lnTo>
                  <a:lnTo>
                    <a:pt x="2607" y="3473"/>
                  </a:lnTo>
                  <a:lnTo>
                    <a:pt x="2610" y="3470"/>
                  </a:lnTo>
                  <a:lnTo>
                    <a:pt x="2612" y="3467"/>
                  </a:lnTo>
                  <a:lnTo>
                    <a:pt x="2615" y="3462"/>
                  </a:lnTo>
                  <a:lnTo>
                    <a:pt x="2611" y="3459"/>
                  </a:lnTo>
                  <a:lnTo>
                    <a:pt x="2609" y="3456"/>
                  </a:lnTo>
                  <a:lnTo>
                    <a:pt x="2608" y="3453"/>
                  </a:lnTo>
                  <a:lnTo>
                    <a:pt x="2607" y="3450"/>
                  </a:lnTo>
                  <a:lnTo>
                    <a:pt x="2604" y="3442"/>
                  </a:lnTo>
                  <a:lnTo>
                    <a:pt x="2601" y="3435"/>
                  </a:lnTo>
                  <a:lnTo>
                    <a:pt x="2593" y="3427"/>
                  </a:lnTo>
                  <a:lnTo>
                    <a:pt x="2586" y="3419"/>
                  </a:lnTo>
                  <a:lnTo>
                    <a:pt x="2584" y="3416"/>
                  </a:lnTo>
                  <a:lnTo>
                    <a:pt x="2582" y="3411"/>
                  </a:lnTo>
                  <a:lnTo>
                    <a:pt x="2581" y="3407"/>
                  </a:lnTo>
                  <a:lnTo>
                    <a:pt x="2579" y="3402"/>
                  </a:lnTo>
                  <a:lnTo>
                    <a:pt x="2579" y="3371"/>
                  </a:lnTo>
                  <a:lnTo>
                    <a:pt x="2594" y="3373"/>
                  </a:lnTo>
                  <a:lnTo>
                    <a:pt x="2607" y="3374"/>
                  </a:lnTo>
                  <a:lnTo>
                    <a:pt x="2613" y="3374"/>
                  </a:lnTo>
                  <a:lnTo>
                    <a:pt x="2619" y="3374"/>
                  </a:lnTo>
                  <a:lnTo>
                    <a:pt x="2626" y="3373"/>
                  </a:lnTo>
                  <a:lnTo>
                    <a:pt x="2633" y="3370"/>
                  </a:lnTo>
                  <a:lnTo>
                    <a:pt x="2642" y="3365"/>
                  </a:lnTo>
                  <a:lnTo>
                    <a:pt x="2649" y="3359"/>
                  </a:lnTo>
                  <a:lnTo>
                    <a:pt x="2653" y="3357"/>
                  </a:lnTo>
                  <a:lnTo>
                    <a:pt x="2656" y="3354"/>
                  </a:lnTo>
                  <a:lnTo>
                    <a:pt x="2661" y="3353"/>
                  </a:lnTo>
                  <a:lnTo>
                    <a:pt x="2667" y="3352"/>
                  </a:lnTo>
                  <a:lnTo>
                    <a:pt x="2676" y="3354"/>
                  </a:lnTo>
                  <a:lnTo>
                    <a:pt x="2686" y="3356"/>
                  </a:lnTo>
                  <a:lnTo>
                    <a:pt x="2698" y="3351"/>
                  </a:lnTo>
                  <a:lnTo>
                    <a:pt x="2712" y="3348"/>
                  </a:lnTo>
                  <a:lnTo>
                    <a:pt x="2723" y="3351"/>
                  </a:lnTo>
                  <a:lnTo>
                    <a:pt x="2734" y="3356"/>
                  </a:lnTo>
                  <a:lnTo>
                    <a:pt x="2741" y="3354"/>
                  </a:lnTo>
                  <a:lnTo>
                    <a:pt x="2747" y="3353"/>
                  </a:lnTo>
                  <a:lnTo>
                    <a:pt x="2753" y="3350"/>
                  </a:lnTo>
                  <a:lnTo>
                    <a:pt x="2757" y="3345"/>
                  </a:lnTo>
                  <a:lnTo>
                    <a:pt x="2768" y="3337"/>
                  </a:lnTo>
                  <a:lnTo>
                    <a:pt x="2779" y="3328"/>
                  </a:lnTo>
                  <a:lnTo>
                    <a:pt x="2788" y="3324"/>
                  </a:lnTo>
                  <a:lnTo>
                    <a:pt x="2797" y="3322"/>
                  </a:lnTo>
                  <a:lnTo>
                    <a:pt x="2801" y="3319"/>
                  </a:lnTo>
                  <a:lnTo>
                    <a:pt x="2805" y="3317"/>
                  </a:lnTo>
                  <a:lnTo>
                    <a:pt x="2808" y="3315"/>
                  </a:lnTo>
                  <a:lnTo>
                    <a:pt x="2811" y="3310"/>
                  </a:lnTo>
                  <a:lnTo>
                    <a:pt x="2815" y="3301"/>
                  </a:lnTo>
                  <a:lnTo>
                    <a:pt x="2820" y="3293"/>
                  </a:lnTo>
                  <a:lnTo>
                    <a:pt x="2823" y="3290"/>
                  </a:lnTo>
                  <a:lnTo>
                    <a:pt x="2825" y="3288"/>
                  </a:lnTo>
                  <a:lnTo>
                    <a:pt x="2830" y="3285"/>
                  </a:lnTo>
                  <a:lnTo>
                    <a:pt x="2834" y="3285"/>
                  </a:lnTo>
                  <a:lnTo>
                    <a:pt x="2849" y="3285"/>
                  </a:lnTo>
                  <a:lnTo>
                    <a:pt x="2862" y="3285"/>
                  </a:lnTo>
                  <a:lnTo>
                    <a:pt x="2875" y="3285"/>
                  </a:lnTo>
                  <a:lnTo>
                    <a:pt x="2890" y="3285"/>
                  </a:lnTo>
                  <a:lnTo>
                    <a:pt x="2890" y="3306"/>
                  </a:lnTo>
                  <a:lnTo>
                    <a:pt x="2935" y="3306"/>
                  </a:lnTo>
                  <a:lnTo>
                    <a:pt x="2935" y="3288"/>
                  </a:lnTo>
                  <a:lnTo>
                    <a:pt x="2932" y="3282"/>
                  </a:lnTo>
                  <a:lnTo>
                    <a:pt x="2942" y="3275"/>
                  </a:lnTo>
                  <a:lnTo>
                    <a:pt x="2952" y="3269"/>
                  </a:lnTo>
                  <a:lnTo>
                    <a:pt x="2957" y="3266"/>
                  </a:lnTo>
                  <a:lnTo>
                    <a:pt x="2959" y="3262"/>
                  </a:lnTo>
                  <a:lnTo>
                    <a:pt x="2961" y="3257"/>
                  </a:lnTo>
                  <a:lnTo>
                    <a:pt x="2962" y="3251"/>
                  </a:lnTo>
                  <a:lnTo>
                    <a:pt x="2961" y="3243"/>
                  </a:lnTo>
                  <a:lnTo>
                    <a:pt x="2960" y="3237"/>
                  </a:lnTo>
                  <a:lnTo>
                    <a:pt x="2958" y="3231"/>
                  </a:lnTo>
                  <a:lnTo>
                    <a:pt x="2956" y="3224"/>
                  </a:lnTo>
                  <a:lnTo>
                    <a:pt x="2953" y="3218"/>
                  </a:lnTo>
                  <a:lnTo>
                    <a:pt x="2951" y="3213"/>
                  </a:lnTo>
                  <a:lnTo>
                    <a:pt x="2950" y="3206"/>
                  </a:lnTo>
                  <a:lnTo>
                    <a:pt x="2949" y="3198"/>
                  </a:lnTo>
                  <a:lnTo>
                    <a:pt x="2950" y="3194"/>
                  </a:lnTo>
                  <a:lnTo>
                    <a:pt x="2951" y="3189"/>
                  </a:lnTo>
                  <a:lnTo>
                    <a:pt x="2952" y="3185"/>
                  </a:lnTo>
                  <a:lnTo>
                    <a:pt x="2954" y="3181"/>
                  </a:lnTo>
                  <a:lnTo>
                    <a:pt x="2961" y="3175"/>
                  </a:lnTo>
                  <a:lnTo>
                    <a:pt x="2968" y="3171"/>
                  </a:lnTo>
                  <a:lnTo>
                    <a:pt x="2977" y="3166"/>
                  </a:lnTo>
                  <a:lnTo>
                    <a:pt x="2985" y="3162"/>
                  </a:lnTo>
                  <a:lnTo>
                    <a:pt x="2994" y="3156"/>
                  </a:lnTo>
                  <a:lnTo>
                    <a:pt x="3002" y="3149"/>
                  </a:lnTo>
                  <a:lnTo>
                    <a:pt x="3002" y="3124"/>
                  </a:lnTo>
                  <a:lnTo>
                    <a:pt x="2992" y="3123"/>
                  </a:lnTo>
                  <a:lnTo>
                    <a:pt x="2982" y="3121"/>
                  </a:lnTo>
                  <a:lnTo>
                    <a:pt x="2973" y="3118"/>
                  </a:lnTo>
                  <a:lnTo>
                    <a:pt x="2963" y="3115"/>
                  </a:lnTo>
                  <a:lnTo>
                    <a:pt x="2954" y="3113"/>
                  </a:lnTo>
                  <a:lnTo>
                    <a:pt x="2945" y="3110"/>
                  </a:lnTo>
                  <a:lnTo>
                    <a:pt x="2936" y="3109"/>
                  </a:lnTo>
                  <a:lnTo>
                    <a:pt x="2925" y="3109"/>
                  </a:lnTo>
                  <a:lnTo>
                    <a:pt x="2918" y="3109"/>
                  </a:lnTo>
                  <a:lnTo>
                    <a:pt x="2912" y="3110"/>
                  </a:lnTo>
                  <a:lnTo>
                    <a:pt x="2907" y="3112"/>
                  </a:lnTo>
                  <a:lnTo>
                    <a:pt x="2902" y="3114"/>
                  </a:lnTo>
                  <a:lnTo>
                    <a:pt x="2897" y="3117"/>
                  </a:lnTo>
                  <a:lnTo>
                    <a:pt x="2891" y="3119"/>
                  </a:lnTo>
                  <a:lnTo>
                    <a:pt x="2885" y="3120"/>
                  </a:lnTo>
                  <a:lnTo>
                    <a:pt x="2879" y="3121"/>
                  </a:lnTo>
                  <a:lnTo>
                    <a:pt x="2874" y="3121"/>
                  </a:lnTo>
                  <a:lnTo>
                    <a:pt x="2869" y="3120"/>
                  </a:lnTo>
                  <a:lnTo>
                    <a:pt x="2866" y="3119"/>
                  </a:lnTo>
                  <a:lnTo>
                    <a:pt x="2863" y="3117"/>
                  </a:lnTo>
                  <a:lnTo>
                    <a:pt x="2859" y="3114"/>
                  </a:lnTo>
                  <a:lnTo>
                    <a:pt x="2856" y="3111"/>
                  </a:lnTo>
                  <a:lnTo>
                    <a:pt x="2855" y="3107"/>
                  </a:lnTo>
                  <a:lnTo>
                    <a:pt x="2852" y="3103"/>
                  </a:lnTo>
                  <a:lnTo>
                    <a:pt x="2865" y="3097"/>
                  </a:lnTo>
                  <a:lnTo>
                    <a:pt x="2876" y="3093"/>
                  </a:lnTo>
                  <a:lnTo>
                    <a:pt x="2881" y="3090"/>
                  </a:lnTo>
                  <a:lnTo>
                    <a:pt x="2886" y="3088"/>
                  </a:lnTo>
                  <a:lnTo>
                    <a:pt x="2893" y="3087"/>
                  </a:lnTo>
                  <a:lnTo>
                    <a:pt x="2900" y="3087"/>
                  </a:lnTo>
                  <a:lnTo>
                    <a:pt x="2939" y="3087"/>
                  </a:lnTo>
                  <a:lnTo>
                    <a:pt x="2942" y="3077"/>
                  </a:lnTo>
                  <a:lnTo>
                    <a:pt x="2944" y="3068"/>
                  </a:lnTo>
                  <a:lnTo>
                    <a:pt x="2945" y="3059"/>
                  </a:lnTo>
                  <a:lnTo>
                    <a:pt x="2946" y="3050"/>
                  </a:lnTo>
                  <a:lnTo>
                    <a:pt x="2949" y="3032"/>
                  </a:lnTo>
                  <a:lnTo>
                    <a:pt x="2952" y="3011"/>
                  </a:lnTo>
                  <a:lnTo>
                    <a:pt x="2958" y="2998"/>
                  </a:lnTo>
                  <a:lnTo>
                    <a:pt x="2963" y="2986"/>
                  </a:lnTo>
                  <a:lnTo>
                    <a:pt x="2970" y="2974"/>
                  </a:lnTo>
                  <a:lnTo>
                    <a:pt x="2975" y="2960"/>
                  </a:lnTo>
                  <a:lnTo>
                    <a:pt x="2977" y="2947"/>
                  </a:lnTo>
                  <a:lnTo>
                    <a:pt x="2979" y="2933"/>
                  </a:lnTo>
                  <a:lnTo>
                    <a:pt x="2983" y="2930"/>
                  </a:lnTo>
                  <a:lnTo>
                    <a:pt x="2986" y="2926"/>
                  </a:lnTo>
                  <a:lnTo>
                    <a:pt x="2990" y="2925"/>
                  </a:lnTo>
                  <a:lnTo>
                    <a:pt x="2994" y="2924"/>
                  </a:lnTo>
                  <a:lnTo>
                    <a:pt x="2997" y="2923"/>
                  </a:lnTo>
                  <a:lnTo>
                    <a:pt x="3002" y="2922"/>
                  </a:lnTo>
                  <a:lnTo>
                    <a:pt x="3007" y="2919"/>
                  </a:lnTo>
                  <a:lnTo>
                    <a:pt x="3010" y="2917"/>
                  </a:lnTo>
                  <a:lnTo>
                    <a:pt x="3020" y="2908"/>
                  </a:lnTo>
                  <a:lnTo>
                    <a:pt x="3029" y="2901"/>
                  </a:lnTo>
                  <a:lnTo>
                    <a:pt x="3034" y="2898"/>
                  </a:lnTo>
                  <a:lnTo>
                    <a:pt x="3039" y="2896"/>
                  </a:lnTo>
                  <a:lnTo>
                    <a:pt x="3045" y="2894"/>
                  </a:lnTo>
                  <a:lnTo>
                    <a:pt x="3052" y="2894"/>
                  </a:lnTo>
                  <a:lnTo>
                    <a:pt x="3065" y="2896"/>
                  </a:lnTo>
                  <a:lnTo>
                    <a:pt x="3080" y="2898"/>
                  </a:lnTo>
                  <a:lnTo>
                    <a:pt x="3113" y="2898"/>
                  </a:lnTo>
                  <a:lnTo>
                    <a:pt x="3123" y="2897"/>
                  </a:lnTo>
                  <a:lnTo>
                    <a:pt x="3132" y="2894"/>
                  </a:lnTo>
                  <a:lnTo>
                    <a:pt x="3140" y="2891"/>
                  </a:lnTo>
                  <a:lnTo>
                    <a:pt x="3147" y="2887"/>
                  </a:lnTo>
                  <a:lnTo>
                    <a:pt x="3162" y="2875"/>
                  </a:lnTo>
                  <a:lnTo>
                    <a:pt x="3175" y="2861"/>
                  </a:lnTo>
                  <a:lnTo>
                    <a:pt x="3182" y="2855"/>
                  </a:lnTo>
                  <a:lnTo>
                    <a:pt x="3188" y="2851"/>
                  </a:lnTo>
                  <a:lnTo>
                    <a:pt x="3193" y="2848"/>
                  </a:lnTo>
                  <a:lnTo>
                    <a:pt x="3200" y="2845"/>
                  </a:lnTo>
                  <a:lnTo>
                    <a:pt x="3206" y="2841"/>
                  </a:lnTo>
                  <a:lnTo>
                    <a:pt x="3212" y="2838"/>
                  </a:lnTo>
                  <a:lnTo>
                    <a:pt x="3217" y="2832"/>
                  </a:lnTo>
                  <a:lnTo>
                    <a:pt x="3223" y="2827"/>
                  </a:lnTo>
                  <a:lnTo>
                    <a:pt x="3233" y="2813"/>
                  </a:lnTo>
                  <a:lnTo>
                    <a:pt x="3242" y="2800"/>
                  </a:lnTo>
                  <a:lnTo>
                    <a:pt x="3250" y="2788"/>
                  </a:lnTo>
                  <a:lnTo>
                    <a:pt x="3258" y="2776"/>
                  </a:lnTo>
                  <a:lnTo>
                    <a:pt x="3264" y="2763"/>
                  </a:lnTo>
                  <a:lnTo>
                    <a:pt x="3268" y="2749"/>
                  </a:lnTo>
                  <a:lnTo>
                    <a:pt x="3272" y="2734"/>
                  </a:lnTo>
                  <a:lnTo>
                    <a:pt x="3273" y="2718"/>
                  </a:lnTo>
                  <a:lnTo>
                    <a:pt x="3269" y="2702"/>
                  </a:lnTo>
                  <a:lnTo>
                    <a:pt x="3267" y="2685"/>
                  </a:lnTo>
                  <a:lnTo>
                    <a:pt x="3268" y="2679"/>
                  </a:lnTo>
                  <a:lnTo>
                    <a:pt x="3270" y="2675"/>
                  </a:lnTo>
                  <a:lnTo>
                    <a:pt x="3274" y="2670"/>
                  </a:lnTo>
                  <a:lnTo>
                    <a:pt x="3277" y="2667"/>
                  </a:lnTo>
                  <a:lnTo>
                    <a:pt x="3287" y="2659"/>
                  </a:lnTo>
                  <a:lnTo>
                    <a:pt x="3298" y="2652"/>
                  </a:lnTo>
                  <a:lnTo>
                    <a:pt x="3308" y="2644"/>
                  </a:lnTo>
                  <a:lnTo>
                    <a:pt x="3317" y="2637"/>
                  </a:lnTo>
                  <a:lnTo>
                    <a:pt x="3323" y="2635"/>
                  </a:lnTo>
                  <a:lnTo>
                    <a:pt x="3328" y="2634"/>
                  </a:lnTo>
                  <a:lnTo>
                    <a:pt x="3334" y="2633"/>
                  </a:lnTo>
                  <a:lnTo>
                    <a:pt x="3340" y="2633"/>
                  </a:lnTo>
                  <a:lnTo>
                    <a:pt x="3350" y="2633"/>
                  </a:lnTo>
                  <a:lnTo>
                    <a:pt x="3359" y="2634"/>
                  </a:lnTo>
                  <a:lnTo>
                    <a:pt x="3368" y="2635"/>
                  </a:lnTo>
                  <a:lnTo>
                    <a:pt x="3378" y="2635"/>
                  </a:lnTo>
                  <a:lnTo>
                    <a:pt x="3385" y="2635"/>
                  </a:lnTo>
                  <a:lnTo>
                    <a:pt x="3391" y="2634"/>
                  </a:lnTo>
                  <a:lnTo>
                    <a:pt x="3395" y="2633"/>
                  </a:lnTo>
                  <a:lnTo>
                    <a:pt x="3401" y="2631"/>
                  </a:lnTo>
                  <a:lnTo>
                    <a:pt x="3410" y="2625"/>
                  </a:lnTo>
                  <a:lnTo>
                    <a:pt x="3419" y="2619"/>
                  </a:lnTo>
                  <a:lnTo>
                    <a:pt x="3427" y="2614"/>
                  </a:lnTo>
                  <a:lnTo>
                    <a:pt x="3437" y="2608"/>
                  </a:lnTo>
                  <a:lnTo>
                    <a:pt x="3441" y="2607"/>
                  </a:lnTo>
                  <a:lnTo>
                    <a:pt x="3447" y="2604"/>
                  </a:lnTo>
                  <a:lnTo>
                    <a:pt x="3453" y="2603"/>
                  </a:lnTo>
                  <a:lnTo>
                    <a:pt x="3458" y="2603"/>
                  </a:lnTo>
                  <a:lnTo>
                    <a:pt x="3462" y="2603"/>
                  </a:lnTo>
                  <a:lnTo>
                    <a:pt x="3464" y="2604"/>
                  </a:lnTo>
                  <a:lnTo>
                    <a:pt x="3466" y="2606"/>
                  </a:lnTo>
                  <a:lnTo>
                    <a:pt x="3469" y="2608"/>
                  </a:lnTo>
                  <a:lnTo>
                    <a:pt x="3472" y="2612"/>
                  </a:lnTo>
                  <a:lnTo>
                    <a:pt x="3475" y="2618"/>
                  </a:lnTo>
                  <a:lnTo>
                    <a:pt x="3478" y="2624"/>
                  </a:lnTo>
                  <a:lnTo>
                    <a:pt x="3481" y="2628"/>
                  </a:lnTo>
                  <a:lnTo>
                    <a:pt x="3483" y="2629"/>
                  </a:lnTo>
                  <a:lnTo>
                    <a:pt x="3486" y="2631"/>
                  </a:lnTo>
                  <a:lnTo>
                    <a:pt x="3488" y="2632"/>
                  </a:lnTo>
                  <a:lnTo>
                    <a:pt x="3491" y="2633"/>
                  </a:lnTo>
                  <a:lnTo>
                    <a:pt x="3504" y="2633"/>
                  </a:lnTo>
                  <a:lnTo>
                    <a:pt x="3504" y="2621"/>
                  </a:lnTo>
                  <a:lnTo>
                    <a:pt x="3506" y="2611"/>
                  </a:lnTo>
                  <a:lnTo>
                    <a:pt x="3509" y="2601"/>
                  </a:lnTo>
                  <a:lnTo>
                    <a:pt x="3513" y="2591"/>
                  </a:lnTo>
                  <a:lnTo>
                    <a:pt x="3513" y="2576"/>
                  </a:lnTo>
                  <a:lnTo>
                    <a:pt x="3513" y="2564"/>
                  </a:lnTo>
                  <a:lnTo>
                    <a:pt x="3513" y="2552"/>
                  </a:lnTo>
                  <a:lnTo>
                    <a:pt x="3513" y="2538"/>
                  </a:lnTo>
                  <a:lnTo>
                    <a:pt x="3513" y="2531"/>
                  </a:lnTo>
                  <a:lnTo>
                    <a:pt x="3514" y="2525"/>
                  </a:lnTo>
                  <a:lnTo>
                    <a:pt x="3515" y="2520"/>
                  </a:lnTo>
                  <a:lnTo>
                    <a:pt x="3517" y="2514"/>
                  </a:lnTo>
                  <a:lnTo>
                    <a:pt x="3523" y="2504"/>
                  </a:lnTo>
                  <a:lnTo>
                    <a:pt x="3530" y="2492"/>
                  </a:lnTo>
                  <a:lnTo>
                    <a:pt x="3533" y="2482"/>
                  </a:lnTo>
                  <a:lnTo>
                    <a:pt x="3538" y="2472"/>
                  </a:lnTo>
                  <a:lnTo>
                    <a:pt x="3541" y="2467"/>
                  </a:lnTo>
                  <a:lnTo>
                    <a:pt x="3547" y="2464"/>
                  </a:lnTo>
                  <a:lnTo>
                    <a:pt x="3551" y="2463"/>
                  </a:lnTo>
                  <a:lnTo>
                    <a:pt x="3557" y="2461"/>
                  </a:lnTo>
                  <a:lnTo>
                    <a:pt x="3562" y="2459"/>
                  </a:lnTo>
                  <a:lnTo>
                    <a:pt x="3567" y="2458"/>
                  </a:lnTo>
                  <a:lnTo>
                    <a:pt x="3573" y="2456"/>
                  </a:lnTo>
                  <a:lnTo>
                    <a:pt x="3577" y="2453"/>
                  </a:lnTo>
                  <a:lnTo>
                    <a:pt x="3593" y="2438"/>
                  </a:lnTo>
                  <a:lnTo>
                    <a:pt x="3606" y="2424"/>
                  </a:lnTo>
                  <a:lnTo>
                    <a:pt x="3611" y="2418"/>
                  </a:lnTo>
                  <a:lnTo>
                    <a:pt x="3618" y="2411"/>
                  </a:lnTo>
                  <a:lnTo>
                    <a:pt x="3626" y="2405"/>
                  </a:lnTo>
                  <a:lnTo>
                    <a:pt x="3635" y="2399"/>
                  </a:lnTo>
                  <a:lnTo>
                    <a:pt x="3643" y="2393"/>
                  </a:lnTo>
                  <a:lnTo>
                    <a:pt x="3650" y="2386"/>
                  </a:lnTo>
                  <a:lnTo>
                    <a:pt x="3653" y="2382"/>
                  </a:lnTo>
                  <a:lnTo>
                    <a:pt x="3657" y="2379"/>
                  </a:lnTo>
                  <a:lnTo>
                    <a:pt x="3661" y="2378"/>
                  </a:lnTo>
                  <a:lnTo>
                    <a:pt x="3666" y="2377"/>
                  </a:lnTo>
                  <a:lnTo>
                    <a:pt x="3675" y="2377"/>
                  </a:lnTo>
                  <a:lnTo>
                    <a:pt x="3683" y="2379"/>
                  </a:lnTo>
                  <a:lnTo>
                    <a:pt x="3690" y="2381"/>
                  </a:lnTo>
                  <a:lnTo>
                    <a:pt x="3696" y="2384"/>
                  </a:lnTo>
                  <a:lnTo>
                    <a:pt x="3704" y="2386"/>
                  </a:lnTo>
                  <a:lnTo>
                    <a:pt x="3711" y="2388"/>
                  </a:lnTo>
                  <a:lnTo>
                    <a:pt x="3719" y="2389"/>
                  </a:lnTo>
                  <a:lnTo>
                    <a:pt x="3728" y="2389"/>
                  </a:lnTo>
                  <a:lnTo>
                    <a:pt x="3736" y="2389"/>
                  </a:lnTo>
                  <a:lnTo>
                    <a:pt x="3744" y="2387"/>
                  </a:lnTo>
                  <a:lnTo>
                    <a:pt x="3752" y="2384"/>
                  </a:lnTo>
                  <a:lnTo>
                    <a:pt x="3758" y="2378"/>
                  </a:lnTo>
                  <a:lnTo>
                    <a:pt x="3763" y="2372"/>
                  </a:lnTo>
                  <a:lnTo>
                    <a:pt x="3768" y="2365"/>
                  </a:lnTo>
                  <a:lnTo>
                    <a:pt x="3770" y="2358"/>
                  </a:lnTo>
                  <a:lnTo>
                    <a:pt x="3772" y="2350"/>
                  </a:lnTo>
                  <a:lnTo>
                    <a:pt x="3773" y="2336"/>
                  </a:lnTo>
                  <a:lnTo>
                    <a:pt x="3775" y="2324"/>
                  </a:lnTo>
                  <a:lnTo>
                    <a:pt x="3776" y="2317"/>
                  </a:lnTo>
                  <a:lnTo>
                    <a:pt x="3778" y="2312"/>
                  </a:lnTo>
                  <a:lnTo>
                    <a:pt x="3780" y="2308"/>
                  </a:lnTo>
                  <a:lnTo>
                    <a:pt x="3784" y="2304"/>
                  </a:lnTo>
                  <a:lnTo>
                    <a:pt x="3784" y="2304"/>
                  </a:lnTo>
                  <a:lnTo>
                    <a:pt x="3779" y="2293"/>
                  </a:lnTo>
                  <a:lnTo>
                    <a:pt x="3775" y="2283"/>
                  </a:lnTo>
                  <a:lnTo>
                    <a:pt x="3770" y="2271"/>
                  </a:lnTo>
                  <a:lnTo>
                    <a:pt x="3769" y="2259"/>
                  </a:lnTo>
                  <a:lnTo>
                    <a:pt x="3769" y="2253"/>
                  </a:lnTo>
                  <a:lnTo>
                    <a:pt x="3770" y="2248"/>
                  </a:lnTo>
                  <a:lnTo>
                    <a:pt x="3772" y="2242"/>
                  </a:lnTo>
                  <a:lnTo>
                    <a:pt x="3775" y="2236"/>
                  </a:lnTo>
                  <a:lnTo>
                    <a:pt x="3777" y="2231"/>
                  </a:lnTo>
                  <a:lnTo>
                    <a:pt x="3780" y="2226"/>
                  </a:lnTo>
                  <a:lnTo>
                    <a:pt x="3784" y="2222"/>
                  </a:lnTo>
                  <a:lnTo>
                    <a:pt x="3788" y="2218"/>
                  </a:lnTo>
                  <a:lnTo>
                    <a:pt x="3798" y="2211"/>
                  </a:lnTo>
                  <a:lnTo>
                    <a:pt x="3809" y="2206"/>
                  </a:lnTo>
                  <a:lnTo>
                    <a:pt x="3821" y="2202"/>
                  </a:lnTo>
                  <a:lnTo>
                    <a:pt x="3833" y="2201"/>
                  </a:lnTo>
                  <a:lnTo>
                    <a:pt x="3840" y="2202"/>
                  </a:lnTo>
                  <a:lnTo>
                    <a:pt x="3846" y="2203"/>
                  </a:lnTo>
                  <a:lnTo>
                    <a:pt x="3852" y="2206"/>
                  </a:lnTo>
                  <a:lnTo>
                    <a:pt x="3857" y="2208"/>
                  </a:lnTo>
                  <a:lnTo>
                    <a:pt x="3866" y="2216"/>
                  </a:lnTo>
                  <a:lnTo>
                    <a:pt x="3875" y="2224"/>
                  </a:lnTo>
                  <a:lnTo>
                    <a:pt x="3883" y="2233"/>
                  </a:lnTo>
                  <a:lnTo>
                    <a:pt x="3892" y="2243"/>
                  </a:lnTo>
                  <a:lnTo>
                    <a:pt x="3897" y="2247"/>
                  </a:lnTo>
                  <a:lnTo>
                    <a:pt x="3903" y="2251"/>
                  </a:lnTo>
                  <a:lnTo>
                    <a:pt x="3908" y="2254"/>
                  </a:lnTo>
                  <a:lnTo>
                    <a:pt x="3914" y="2258"/>
                  </a:lnTo>
                  <a:lnTo>
                    <a:pt x="3914" y="2258"/>
                  </a:lnTo>
                  <a:lnTo>
                    <a:pt x="3917" y="2254"/>
                  </a:lnTo>
                  <a:lnTo>
                    <a:pt x="3920" y="2251"/>
                  </a:lnTo>
                  <a:lnTo>
                    <a:pt x="3925" y="2247"/>
                  </a:lnTo>
                  <a:lnTo>
                    <a:pt x="3932" y="2243"/>
                  </a:lnTo>
                  <a:lnTo>
                    <a:pt x="3939" y="2240"/>
                  </a:lnTo>
                  <a:lnTo>
                    <a:pt x="3946" y="2237"/>
                  </a:lnTo>
                  <a:lnTo>
                    <a:pt x="3952" y="2233"/>
                  </a:lnTo>
                  <a:lnTo>
                    <a:pt x="3957" y="2228"/>
                  </a:lnTo>
                  <a:lnTo>
                    <a:pt x="3960" y="2224"/>
                  </a:lnTo>
                  <a:lnTo>
                    <a:pt x="3964" y="2218"/>
                  </a:lnTo>
                  <a:lnTo>
                    <a:pt x="3968" y="2206"/>
                  </a:lnTo>
                  <a:lnTo>
                    <a:pt x="3973" y="2192"/>
                  </a:lnTo>
                  <a:lnTo>
                    <a:pt x="3975" y="2188"/>
                  </a:lnTo>
                  <a:lnTo>
                    <a:pt x="3977" y="2184"/>
                  </a:lnTo>
                  <a:lnTo>
                    <a:pt x="3980" y="2181"/>
                  </a:lnTo>
                  <a:lnTo>
                    <a:pt x="3984" y="2180"/>
                  </a:lnTo>
                  <a:lnTo>
                    <a:pt x="3992" y="2177"/>
                  </a:lnTo>
                  <a:lnTo>
                    <a:pt x="4002" y="2176"/>
                  </a:lnTo>
                  <a:lnTo>
                    <a:pt x="4002" y="2176"/>
                  </a:lnTo>
                  <a:lnTo>
                    <a:pt x="3998" y="2150"/>
                  </a:lnTo>
                  <a:lnTo>
                    <a:pt x="3993" y="2125"/>
                  </a:lnTo>
                  <a:lnTo>
                    <a:pt x="3989" y="2104"/>
                  </a:lnTo>
                  <a:lnTo>
                    <a:pt x="3984" y="2083"/>
                  </a:lnTo>
                  <a:lnTo>
                    <a:pt x="3980" y="2062"/>
                  </a:lnTo>
                  <a:lnTo>
                    <a:pt x="3977" y="2040"/>
                  </a:lnTo>
                  <a:lnTo>
                    <a:pt x="3975" y="2017"/>
                  </a:lnTo>
                  <a:lnTo>
                    <a:pt x="3975" y="1989"/>
                  </a:lnTo>
                  <a:lnTo>
                    <a:pt x="3975" y="1981"/>
                  </a:lnTo>
                  <a:lnTo>
                    <a:pt x="3976" y="1975"/>
                  </a:lnTo>
                  <a:lnTo>
                    <a:pt x="3978" y="1968"/>
                  </a:lnTo>
                  <a:lnTo>
                    <a:pt x="3981" y="1961"/>
                  </a:lnTo>
                  <a:lnTo>
                    <a:pt x="3984" y="1955"/>
                  </a:lnTo>
                  <a:lnTo>
                    <a:pt x="3989" y="1950"/>
                  </a:lnTo>
                  <a:lnTo>
                    <a:pt x="3993" y="1944"/>
                  </a:lnTo>
                  <a:lnTo>
                    <a:pt x="3998" y="1939"/>
                  </a:lnTo>
                  <a:lnTo>
                    <a:pt x="4009" y="1930"/>
                  </a:lnTo>
                  <a:lnTo>
                    <a:pt x="4021" y="1921"/>
                  </a:lnTo>
                  <a:lnTo>
                    <a:pt x="4035" y="1913"/>
                  </a:lnTo>
                  <a:lnTo>
                    <a:pt x="4049" y="1907"/>
                  </a:lnTo>
                  <a:lnTo>
                    <a:pt x="4062" y="1899"/>
                  </a:lnTo>
                  <a:lnTo>
                    <a:pt x="4076" y="1891"/>
                  </a:lnTo>
                  <a:lnTo>
                    <a:pt x="4088" y="1883"/>
                  </a:lnTo>
                  <a:lnTo>
                    <a:pt x="4100" y="1874"/>
                  </a:lnTo>
                  <a:lnTo>
                    <a:pt x="4104" y="1868"/>
                  </a:lnTo>
                  <a:lnTo>
                    <a:pt x="4109" y="1864"/>
                  </a:lnTo>
                  <a:lnTo>
                    <a:pt x="4113" y="1858"/>
                  </a:lnTo>
                  <a:lnTo>
                    <a:pt x="4115" y="1851"/>
                  </a:lnTo>
                  <a:lnTo>
                    <a:pt x="4119" y="1845"/>
                  </a:lnTo>
                  <a:lnTo>
                    <a:pt x="4121" y="1839"/>
                  </a:lnTo>
                  <a:lnTo>
                    <a:pt x="4122" y="1831"/>
                  </a:lnTo>
                  <a:lnTo>
                    <a:pt x="4122" y="1823"/>
                  </a:lnTo>
                  <a:lnTo>
                    <a:pt x="4122" y="1741"/>
                  </a:lnTo>
                  <a:lnTo>
                    <a:pt x="4122" y="1719"/>
                  </a:lnTo>
                  <a:lnTo>
                    <a:pt x="4123" y="1697"/>
                  </a:lnTo>
                  <a:lnTo>
                    <a:pt x="4125" y="1678"/>
                  </a:lnTo>
                  <a:lnTo>
                    <a:pt x="4127" y="1659"/>
                  </a:lnTo>
                  <a:lnTo>
                    <a:pt x="4131" y="1640"/>
                  </a:lnTo>
                  <a:lnTo>
                    <a:pt x="4138" y="1622"/>
                  </a:lnTo>
                  <a:lnTo>
                    <a:pt x="4146" y="1603"/>
                  </a:lnTo>
                  <a:lnTo>
                    <a:pt x="4157" y="1585"/>
                  </a:lnTo>
                  <a:lnTo>
                    <a:pt x="4151" y="1577"/>
                  </a:lnTo>
                  <a:lnTo>
                    <a:pt x="4144" y="1570"/>
                  </a:lnTo>
                  <a:lnTo>
                    <a:pt x="4137" y="1565"/>
                  </a:lnTo>
                  <a:lnTo>
                    <a:pt x="4129" y="1560"/>
                  </a:lnTo>
                  <a:lnTo>
                    <a:pt x="4122" y="1555"/>
                  </a:lnTo>
                  <a:lnTo>
                    <a:pt x="4114" y="1551"/>
                  </a:lnTo>
                  <a:lnTo>
                    <a:pt x="4106" y="1548"/>
                  </a:lnTo>
                  <a:lnTo>
                    <a:pt x="4098" y="1545"/>
                  </a:lnTo>
                  <a:lnTo>
                    <a:pt x="4083" y="1541"/>
                  </a:lnTo>
                  <a:lnTo>
                    <a:pt x="4065" y="1538"/>
                  </a:lnTo>
                  <a:lnTo>
                    <a:pt x="4046" y="1536"/>
                  </a:lnTo>
                  <a:lnTo>
                    <a:pt x="4026" y="1536"/>
                  </a:lnTo>
                  <a:lnTo>
                    <a:pt x="4006" y="1537"/>
                  </a:lnTo>
                  <a:lnTo>
                    <a:pt x="3986" y="1538"/>
                  </a:lnTo>
                  <a:lnTo>
                    <a:pt x="3967" y="1541"/>
                  </a:lnTo>
                  <a:lnTo>
                    <a:pt x="3950" y="1544"/>
                  </a:lnTo>
                  <a:lnTo>
                    <a:pt x="3916" y="1551"/>
                  </a:lnTo>
                  <a:lnTo>
                    <a:pt x="3884" y="1560"/>
                  </a:lnTo>
                  <a:lnTo>
                    <a:pt x="3852" y="1569"/>
                  </a:lnTo>
                  <a:lnTo>
                    <a:pt x="3819" y="1577"/>
                  </a:lnTo>
                  <a:lnTo>
                    <a:pt x="3801" y="1580"/>
                  </a:lnTo>
                  <a:lnTo>
                    <a:pt x="3782" y="1583"/>
                  </a:lnTo>
                  <a:lnTo>
                    <a:pt x="3763" y="1584"/>
                  </a:lnTo>
                  <a:lnTo>
                    <a:pt x="3743" y="1585"/>
                  </a:lnTo>
                  <a:lnTo>
                    <a:pt x="3664" y="1585"/>
                  </a:lnTo>
                  <a:lnTo>
                    <a:pt x="3649" y="1584"/>
                  </a:lnTo>
                  <a:lnTo>
                    <a:pt x="3634" y="1580"/>
                  </a:lnTo>
                  <a:lnTo>
                    <a:pt x="3622" y="1577"/>
                  </a:lnTo>
                  <a:lnTo>
                    <a:pt x="3610" y="1572"/>
                  </a:lnTo>
                  <a:lnTo>
                    <a:pt x="3598" y="1567"/>
                  </a:lnTo>
                  <a:lnTo>
                    <a:pt x="3585" y="1562"/>
                  </a:lnTo>
                  <a:lnTo>
                    <a:pt x="3572" y="1557"/>
                  </a:lnTo>
                  <a:lnTo>
                    <a:pt x="3557" y="1552"/>
                  </a:lnTo>
                  <a:lnTo>
                    <a:pt x="3540" y="1548"/>
                  </a:lnTo>
                  <a:lnTo>
                    <a:pt x="3525" y="1543"/>
                  </a:lnTo>
                  <a:lnTo>
                    <a:pt x="3512" y="1537"/>
                  </a:lnTo>
                  <a:lnTo>
                    <a:pt x="3498" y="1532"/>
                  </a:lnTo>
                  <a:lnTo>
                    <a:pt x="3474" y="1518"/>
                  </a:lnTo>
                  <a:lnTo>
                    <a:pt x="3451" y="1503"/>
                  </a:lnTo>
                  <a:lnTo>
                    <a:pt x="3428" y="1489"/>
                  </a:lnTo>
                  <a:lnTo>
                    <a:pt x="3405" y="1473"/>
                  </a:lnTo>
                  <a:lnTo>
                    <a:pt x="3379" y="1456"/>
                  </a:lnTo>
                  <a:lnTo>
                    <a:pt x="3351" y="1440"/>
                  </a:lnTo>
                  <a:lnTo>
                    <a:pt x="3334" y="1431"/>
                  </a:lnTo>
                  <a:lnTo>
                    <a:pt x="3319" y="1422"/>
                  </a:lnTo>
                  <a:lnTo>
                    <a:pt x="3304" y="1412"/>
                  </a:lnTo>
                  <a:lnTo>
                    <a:pt x="3291" y="1403"/>
                  </a:lnTo>
                  <a:lnTo>
                    <a:pt x="3278" y="1392"/>
                  </a:lnTo>
                  <a:lnTo>
                    <a:pt x="3266" y="1381"/>
                  </a:lnTo>
                  <a:lnTo>
                    <a:pt x="3255" y="1371"/>
                  </a:lnTo>
                  <a:lnTo>
                    <a:pt x="3244" y="1359"/>
                  </a:lnTo>
                  <a:lnTo>
                    <a:pt x="3234" y="1347"/>
                  </a:lnTo>
                  <a:lnTo>
                    <a:pt x="3225" y="1335"/>
                  </a:lnTo>
                  <a:lnTo>
                    <a:pt x="3216" y="1321"/>
                  </a:lnTo>
                  <a:lnTo>
                    <a:pt x="3207" y="1307"/>
                  </a:lnTo>
                  <a:lnTo>
                    <a:pt x="3190" y="1277"/>
                  </a:lnTo>
                  <a:lnTo>
                    <a:pt x="3174" y="1244"/>
                  </a:lnTo>
                  <a:lnTo>
                    <a:pt x="3161" y="1219"/>
                  </a:lnTo>
                  <a:lnTo>
                    <a:pt x="3148" y="1196"/>
                  </a:lnTo>
                  <a:lnTo>
                    <a:pt x="3144" y="1185"/>
                  </a:lnTo>
                  <a:lnTo>
                    <a:pt x="3139" y="1173"/>
                  </a:lnTo>
                  <a:lnTo>
                    <a:pt x="3137" y="1160"/>
                  </a:lnTo>
                  <a:lnTo>
                    <a:pt x="3136" y="1145"/>
                  </a:lnTo>
                  <a:lnTo>
                    <a:pt x="3137" y="1131"/>
                  </a:lnTo>
                  <a:lnTo>
                    <a:pt x="3139" y="1118"/>
                  </a:lnTo>
                  <a:lnTo>
                    <a:pt x="3142" y="1106"/>
                  </a:lnTo>
                  <a:lnTo>
                    <a:pt x="3147" y="1093"/>
                  </a:lnTo>
                  <a:lnTo>
                    <a:pt x="3152" y="1082"/>
                  </a:lnTo>
                  <a:lnTo>
                    <a:pt x="3155" y="1069"/>
                  </a:lnTo>
                  <a:lnTo>
                    <a:pt x="3157" y="1056"/>
                  </a:lnTo>
                  <a:lnTo>
                    <a:pt x="3158" y="1041"/>
                  </a:lnTo>
                  <a:lnTo>
                    <a:pt x="3158" y="1031"/>
                  </a:lnTo>
                  <a:lnTo>
                    <a:pt x="3156" y="1022"/>
                  </a:lnTo>
                  <a:lnTo>
                    <a:pt x="3155" y="1013"/>
                  </a:lnTo>
                  <a:lnTo>
                    <a:pt x="3153" y="1005"/>
                  </a:lnTo>
                  <a:lnTo>
                    <a:pt x="3146" y="989"/>
                  </a:lnTo>
                  <a:lnTo>
                    <a:pt x="3139" y="973"/>
                  </a:lnTo>
                  <a:lnTo>
                    <a:pt x="3132" y="958"/>
                  </a:lnTo>
                  <a:lnTo>
                    <a:pt x="3125" y="943"/>
                  </a:lnTo>
                  <a:lnTo>
                    <a:pt x="3123" y="935"/>
                  </a:lnTo>
                  <a:lnTo>
                    <a:pt x="3121" y="926"/>
                  </a:lnTo>
                  <a:lnTo>
                    <a:pt x="3120" y="917"/>
                  </a:lnTo>
                  <a:lnTo>
                    <a:pt x="3120" y="906"/>
                  </a:lnTo>
                  <a:lnTo>
                    <a:pt x="3119" y="886"/>
                  </a:lnTo>
                  <a:lnTo>
                    <a:pt x="3119" y="868"/>
                  </a:lnTo>
                  <a:lnTo>
                    <a:pt x="3120" y="859"/>
                  </a:lnTo>
                  <a:lnTo>
                    <a:pt x="3123" y="851"/>
                  </a:lnTo>
                  <a:lnTo>
                    <a:pt x="3127" y="843"/>
                  </a:lnTo>
                  <a:lnTo>
                    <a:pt x="3132" y="835"/>
                  </a:lnTo>
                  <a:lnTo>
                    <a:pt x="3138" y="830"/>
                  </a:lnTo>
                  <a:lnTo>
                    <a:pt x="3144" y="826"/>
                  </a:lnTo>
                  <a:lnTo>
                    <a:pt x="3149" y="823"/>
                  </a:lnTo>
                  <a:lnTo>
                    <a:pt x="3155" y="819"/>
                  </a:lnTo>
                  <a:lnTo>
                    <a:pt x="3167" y="812"/>
                  </a:lnTo>
                  <a:lnTo>
                    <a:pt x="3179" y="808"/>
                  </a:lnTo>
                  <a:lnTo>
                    <a:pt x="3190" y="801"/>
                  </a:lnTo>
                  <a:lnTo>
                    <a:pt x="3200" y="794"/>
                  </a:lnTo>
                  <a:lnTo>
                    <a:pt x="3204" y="790"/>
                  </a:lnTo>
                  <a:lnTo>
                    <a:pt x="3208" y="784"/>
                  </a:lnTo>
                  <a:lnTo>
                    <a:pt x="3210" y="778"/>
                  </a:lnTo>
                  <a:lnTo>
                    <a:pt x="3213" y="772"/>
                  </a:lnTo>
                  <a:lnTo>
                    <a:pt x="3219" y="742"/>
                  </a:lnTo>
                  <a:lnTo>
                    <a:pt x="3225" y="716"/>
                  </a:lnTo>
                  <a:lnTo>
                    <a:pt x="3230" y="704"/>
                  </a:lnTo>
                  <a:lnTo>
                    <a:pt x="3235" y="692"/>
                  </a:lnTo>
                  <a:lnTo>
                    <a:pt x="3242" y="680"/>
                  </a:lnTo>
                  <a:lnTo>
                    <a:pt x="3251" y="668"/>
                  </a:lnTo>
                  <a:lnTo>
                    <a:pt x="3260" y="661"/>
                  </a:lnTo>
                  <a:lnTo>
                    <a:pt x="3269" y="655"/>
                  </a:lnTo>
                  <a:lnTo>
                    <a:pt x="3280" y="649"/>
                  </a:lnTo>
                  <a:lnTo>
                    <a:pt x="3290" y="644"/>
                  </a:lnTo>
                  <a:lnTo>
                    <a:pt x="3299" y="639"/>
                  </a:lnTo>
                  <a:lnTo>
                    <a:pt x="3306" y="632"/>
                  </a:lnTo>
                  <a:lnTo>
                    <a:pt x="3309" y="629"/>
                  </a:lnTo>
                  <a:lnTo>
                    <a:pt x="3311" y="624"/>
                  </a:lnTo>
                  <a:lnTo>
                    <a:pt x="3312" y="620"/>
                  </a:lnTo>
                  <a:lnTo>
                    <a:pt x="3312" y="614"/>
                  </a:lnTo>
                  <a:lnTo>
                    <a:pt x="3312" y="596"/>
                  </a:lnTo>
                  <a:lnTo>
                    <a:pt x="3310" y="578"/>
                  </a:lnTo>
                  <a:lnTo>
                    <a:pt x="3308" y="561"/>
                  </a:lnTo>
                  <a:lnTo>
                    <a:pt x="3304" y="544"/>
                  </a:lnTo>
                  <a:lnTo>
                    <a:pt x="3300" y="528"/>
                  </a:lnTo>
                  <a:lnTo>
                    <a:pt x="3294" y="512"/>
                  </a:lnTo>
                  <a:lnTo>
                    <a:pt x="3287" y="497"/>
                  </a:lnTo>
                  <a:lnTo>
                    <a:pt x="3280" y="483"/>
                  </a:lnTo>
                  <a:lnTo>
                    <a:pt x="3270" y="470"/>
                  </a:lnTo>
                  <a:lnTo>
                    <a:pt x="3260" y="457"/>
                  </a:lnTo>
                  <a:lnTo>
                    <a:pt x="3249" y="445"/>
                  </a:lnTo>
                  <a:lnTo>
                    <a:pt x="3236" y="434"/>
                  </a:lnTo>
                  <a:lnTo>
                    <a:pt x="3224" y="424"/>
                  </a:lnTo>
                  <a:lnTo>
                    <a:pt x="3209" y="415"/>
                  </a:lnTo>
                  <a:lnTo>
                    <a:pt x="3193" y="406"/>
                  </a:lnTo>
                  <a:lnTo>
                    <a:pt x="3178" y="399"/>
                  </a:lnTo>
                  <a:lnTo>
                    <a:pt x="3171" y="389"/>
                  </a:lnTo>
                  <a:lnTo>
                    <a:pt x="3165" y="380"/>
                  </a:lnTo>
                  <a:lnTo>
                    <a:pt x="3162" y="375"/>
                  </a:lnTo>
                  <a:lnTo>
                    <a:pt x="3157" y="373"/>
                  </a:lnTo>
                  <a:lnTo>
                    <a:pt x="3153" y="370"/>
                  </a:lnTo>
                  <a:lnTo>
                    <a:pt x="3148" y="369"/>
                  </a:lnTo>
                  <a:lnTo>
                    <a:pt x="3081" y="369"/>
                  </a:lnTo>
                  <a:lnTo>
                    <a:pt x="3073" y="369"/>
                  </a:lnTo>
                  <a:lnTo>
                    <a:pt x="3065" y="368"/>
                  </a:lnTo>
                  <a:lnTo>
                    <a:pt x="3059" y="366"/>
                  </a:lnTo>
                  <a:lnTo>
                    <a:pt x="3052" y="365"/>
                  </a:lnTo>
                  <a:lnTo>
                    <a:pt x="3038" y="358"/>
                  </a:lnTo>
                  <a:lnTo>
                    <a:pt x="3027" y="351"/>
                  </a:lnTo>
                  <a:lnTo>
                    <a:pt x="3003" y="332"/>
                  </a:lnTo>
                  <a:lnTo>
                    <a:pt x="2978" y="312"/>
                  </a:lnTo>
                  <a:lnTo>
                    <a:pt x="2954" y="293"/>
                  </a:lnTo>
                  <a:lnTo>
                    <a:pt x="2934" y="276"/>
                  </a:lnTo>
                  <a:lnTo>
                    <a:pt x="2925" y="267"/>
                  </a:lnTo>
                  <a:lnTo>
                    <a:pt x="2916" y="256"/>
                  </a:lnTo>
                  <a:lnTo>
                    <a:pt x="2908" y="245"/>
                  </a:lnTo>
                  <a:lnTo>
                    <a:pt x="2901" y="231"/>
                  </a:lnTo>
                  <a:lnTo>
                    <a:pt x="2886" y="201"/>
                  </a:lnTo>
                  <a:lnTo>
                    <a:pt x="2873" y="173"/>
                  </a:lnTo>
                  <a:lnTo>
                    <a:pt x="2866" y="161"/>
                  </a:lnTo>
                  <a:lnTo>
                    <a:pt x="2857" y="147"/>
                  </a:lnTo>
                  <a:lnTo>
                    <a:pt x="2848" y="135"/>
                  </a:lnTo>
                  <a:lnTo>
                    <a:pt x="2837" y="122"/>
                  </a:lnTo>
                  <a:lnTo>
                    <a:pt x="2814" y="100"/>
                  </a:lnTo>
                  <a:lnTo>
                    <a:pt x="2794" y="79"/>
                  </a:lnTo>
                  <a:lnTo>
                    <a:pt x="2784" y="68"/>
                  </a:lnTo>
                  <a:lnTo>
                    <a:pt x="2779" y="56"/>
                  </a:lnTo>
                  <a:lnTo>
                    <a:pt x="2775" y="50"/>
                  </a:lnTo>
                  <a:lnTo>
                    <a:pt x="2774" y="42"/>
                  </a:lnTo>
                  <a:lnTo>
                    <a:pt x="2773" y="35"/>
                  </a:lnTo>
                  <a:lnTo>
                    <a:pt x="2772" y="27"/>
                  </a:lnTo>
                  <a:lnTo>
                    <a:pt x="2773" y="17"/>
                  </a:lnTo>
                  <a:lnTo>
                    <a:pt x="2774" y="8"/>
                  </a:lnTo>
                  <a:lnTo>
                    <a:pt x="2774" y="7"/>
                  </a:lnTo>
                  <a:lnTo>
                    <a:pt x="2774" y="6"/>
                  </a:lnTo>
                  <a:lnTo>
                    <a:pt x="2737" y="3"/>
                  </a:lnTo>
                  <a:lnTo>
                    <a:pt x="2697" y="0"/>
                  </a:lnTo>
                  <a:lnTo>
                    <a:pt x="2687" y="0"/>
                  </a:lnTo>
                  <a:lnTo>
                    <a:pt x="2678" y="0"/>
                  </a:lnTo>
                  <a:lnTo>
                    <a:pt x="2669" y="1"/>
                  </a:lnTo>
                  <a:lnTo>
                    <a:pt x="2661" y="3"/>
                  </a:lnTo>
                  <a:lnTo>
                    <a:pt x="2653" y="7"/>
                  </a:lnTo>
                  <a:lnTo>
                    <a:pt x="2646" y="10"/>
                  </a:lnTo>
                  <a:lnTo>
                    <a:pt x="2640" y="16"/>
                  </a:lnTo>
                  <a:lnTo>
                    <a:pt x="2634" y="23"/>
                  </a:lnTo>
                  <a:lnTo>
                    <a:pt x="2627" y="34"/>
                  </a:lnTo>
                  <a:lnTo>
                    <a:pt x="2623" y="48"/>
                  </a:lnTo>
                  <a:lnTo>
                    <a:pt x="2618" y="60"/>
                  </a:lnTo>
                  <a:lnTo>
                    <a:pt x="2613" y="73"/>
                  </a:lnTo>
                  <a:lnTo>
                    <a:pt x="2610" y="78"/>
                  </a:lnTo>
                  <a:lnTo>
                    <a:pt x="2608" y="83"/>
                  </a:lnTo>
                  <a:lnTo>
                    <a:pt x="2604" y="87"/>
                  </a:lnTo>
                  <a:lnTo>
                    <a:pt x="2601" y="92"/>
                  </a:lnTo>
                  <a:lnTo>
                    <a:pt x="2596" y="95"/>
                  </a:lnTo>
                  <a:lnTo>
                    <a:pt x="2592" y="97"/>
                  </a:lnTo>
                  <a:lnTo>
                    <a:pt x="2586" y="99"/>
                  </a:lnTo>
                  <a:lnTo>
                    <a:pt x="2579" y="100"/>
                  </a:lnTo>
                  <a:lnTo>
                    <a:pt x="2566" y="99"/>
                  </a:lnTo>
                  <a:lnTo>
                    <a:pt x="2553" y="97"/>
                  </a:lnTo>
                  <a:lnTo>
                    <a:pt x="2542" y="95"/>
                  </a:lnTo>
                  <a:lnTo>
                    <a:pt x="2531" y="92"/>
                  </a:lnTo>
                  <a:lnTo>
                    <a:pt x="2519" y="87"/>
                  </a:lnTo>
                  <a:lnTo>
                    <a:pt x="2509" y="80"/>
                  </a:lnTo>
                  <a:lnTo>
                    <a:pt x="2499" y="74"/>
                  </a:lnTo>
                  <a:lnTo>
                    <a:pt x="2490" y="63"/>
                  </a:lnTo>
                  <a:lnTo>
                    <a:pt x="2483" y="56"/>
                  </a:lnTo>
                  <a:lnTo>
                    <a:pt x="2479" y="46"/>
                  </a:lnTo>
                  <a:lnTo>
                    <a:pt x="2475" y="37"/>
                  </a:lnTo>
                  <a:lnTo>
                    <a:pt x="2472" y="28"/>
                  </a:lnTo>
                  <a:lnTo>
                    <a:pt x="2468" y="19"/>
                  </a:lnTo>
                  <a:lnTo>
                    <a:pt x="2463" y="13"/>
                  </a:lnTo>
                  <a:lnTo>
                    <a:pt x="2461" y="10"/>
                  </a:lnTo>
                  <a:lnTo>
                    <a:pt x="2457" y="8"/>
                  </a:lnTo>
                  <a:lnTo>
                    <a:pt x="2453" y="7"/>
                  </a:lnTo>
                  <a:lnTo>
                    <a:pt x="2448" y="6"/>
                  </a:lnTo>
                  <a:lnTo>
                    <a:pt x="2441" y="7"/>
                  </a:lnTo>
                  <a:lnTo>
                    <a:pt x="2434" y="10"/>
                  </a:lnTo>
                  <a:lnTo>
                    <a:pt x="2430" y="15"/>
                  </a:lnTo>
                  <a:lnTo>
                    <a:pt x="2424" y="19"/>
                  </a:lnTo>
                  <a:lnTo>
                    <a:pt x="2420" y="24"/>
                  </a:lnTo>
                  <a:lnTo>
                    <a:pt x="2414" y="28"/>
                  </a:lnTo>
                  <a:lnTo>
                    <a:pt x="2408" y="31"/>
                  </a:lnTo>
                  <a:lnTo>
                    <a:pt x="2402" y="32"/>
                  </a:lnTo>
                  <a:lnTo>
                    <a:pt x="2394" y="32"/>
                  </a:lnTo>
                  <a:lnTo>
                    <a:pt x="2387" y="30"/>
                  </a:lnTo>
                  <a:lnTo>
                    <a:pt x="2381" y="26"/>
                  </a:lnTo>
                  <a:lnTo>
                    <a:pt x="2376" y="23"/>
                  </a:lnTo>
                  <a:lnTo>
                    <a:pt x="2371" y="18"/>
                  </a:lnTo>
                  <a:lnTo>
                    <a:pt x="2367" y="13"/>
                  </a:lnTo>
                  <a:lnTo>
                    <a:pt x="2362" y="6"/>
                  </a:lnTo>
                  <a:lnTo>
                    <a:pt x="2357" y="0"/>
                  </a:lnTo>
                  <a:lnTo>
                    <a:pt x="2345" y="3"/>
                  </a:lnTo>
                  <a:lnTo>
                    <a:pt x="2336" y="16"/>
                  </a:lnTo>
                  <a:lnTo>
                    <a:pt x="2336" y="92"/>
                  </a:lnTo>
                  <a:lnTo>
                    <a:pt x="2334" y="105"/>
                  </a:lnTo>
                  <a:lnTo>
                    <a:pt x="2331" y="118"/>
                  </a:lnTo>
                  <a:lnTo>
                    <a:pt x="2326" y="129"/>
                  </a:lnTo>
                  <a:lnTo>
                    <a:pt x="2321" y="141"/>
                  </a:lnTo>
                  <a:lnTo>
                    <a:pt x="2316" y="151"/>
                  </a:lnTo>
                  <a:lnTo>
                    <a:pt x="2311" y="162"/>
                  </a:lnTo>
                  <a:lnTo>
                    <a:pt x="2308" y="175"/>
                  </a:lnTo>
                  <a:lnTo>
                    <a:pt x="2306" y="188"/>
                  </a:lnTo>
                  <a:lnTo>
                    <a:pt x="2306" y="193"/>
                  </a:lnTo>
                  <a:lnTo>
                    <a:pt x="2308" y="197"/>
                  </a:lnTo>
                  <a:lnTo>
                    <a:pt x="2309" y="201"/>
                  </a:lnTo>
                  <a:lnTo>
                    <a:pt x="2311" y="205"/>
                  </a:lnTo>
                  <a:lnTo>
                    <a:pt x="2317" y="212"/>
                  </a:lnTo>
                  <a:lnTo>
                    <a:pt x="2323" y="218"/>
                  </a:lnTo>
                  <a:lnTo>
                    <a:pt x="2331" y="222"/>
                  </a:lnTo>
                  <a:lnTo>
                    <a:pt x="2340" y="225"/>
                  </a:lnTo>
                  <a:lnTo>
                    <a:pt x="2350" y="228"/>
                  </a:lnTo>
                  <a:lnTo>
                    <a:pt x="2360" y="228"/>
                  </a:lnTo>
                  <a:lnTo>
                    <a:pt x="2373" y="227"/>
                  </a:lnTo>
                  <a:lnTo>
                    <a:pt x="2386" y="223"/>
                  </a:lnTo>
                  <a:lnTo>
                    <a:pt x="2398" y="220"/>
                  </a:lnTo>
                  <a:lnTo>
                    <a:pt x="2413" y="219"/>
                  </a:lnTo>
                  <a:lnTo>
                    <a:pt x="2421" y="219"/>
                  </a:lnTo>
                  <a:lnTo>
                    <a:pt x="2428" y="222"/>
                  </a:lnTo>
                  <a:lnTo>
                    <a:pt x="2433" y="225"/>
                  </a:lnTo>
                  <a:lnTo>
                    <a:pt x="2438" y="231"/>
                  </a:lnTo>
                  <a:lnTo>
                    <a:pt x="2442" y="237"/>
                  </a:lnTo>
                  <a:lnTo>
                    <a:pt x="2445" y="245"/>
                  </a:lnTo>
                  <a:lnTo>
                    <a:pt x="2448" y="253"/>
                  </a:lnTo>
                  <a:lnTo>
                    <a:pt x="2450" y="261"/>
                  </a:lnTo>
                  <a:lnTo>
                    <a:pt x="2455" y="278"/>
                  </a:lnTo>
                  <a:lnTo>
                    <a:pt x="2462" y="295"/>
                  </a:lnTo>
                  <a:lnTo>
                    <a:pt x="2465" y="303"/>
                  </a:lnTo>
                  <a:lnTo>
                    <a:pt x="2471" y="309"/>
                  </a:lnTo>
                  <a:lnTo>
                    <a:pt x="2476" y="316"/>
                  </a:lnTo>
                  <a:lnTo>
                    <a:pt x="2483" y="321"/>
                  </a:lnTo>
                  <a:lnTo>
                    <a:pt x="2483" y="466"/>
                  </a:lnTo>
                  <a:lnTo>
                    <a:pt x="2479" y="463"/>
                  </a:lnTo>
                  <a:lnTo>
                    <a:pt x="2474" y="461"/>
                  </a:lnTo>
                  <a:lnTo>
                    <a:pt x="2471" y="458"/>
                  </a:lnTo>
                  <a:lnTo>
                    <a:pt x="2466" y="454"/>
                  </a:lnTo>
                  <a:lnTo>
                    <a:pt x="2461" y="446"/>
                  </a:lnTo>
                  <a:lnTo>
                    <a:pt x="2455" y="437"/>
                  </a:lnTo>
                  <a:lnTo>
                    <a:pt x="2449" y="431"/>
                  </a:lnTo>
                  <a:lnTo>
                    <a:pt x="2442" y="424"/>
                  </a:lnTo>
                  <a:lnTo>
                    <a:pt x="2439" y="421"/>
                  </a:lnTo>
                  <a:lnTo>
                    <a:pt x="2436" y="419"/>
                  </a:lnTo>
                  <a:lnTo>
                    <a:pt x="2430" y="418"/>
                  </a:lnTo>
                  <a:lnTo>
                    <a:pt x="2425" y="418"/>
                  </a:lnTo>
                  <a:lnTo>
                    <a:pt x="2414" y="418"/>
                  </a:lnTo>
                  <a:lnTo>
                    <a:pt x="2403" y="419"/>
                  </a:lnTo>
                  <a:lnTo>
                    <a:pt x="2393" y="421"/>
                  </a:lnTo>
                  <a:lnTo>
                    <a:pt x="2382" y="424"/>
                  </a:lnTo>
                  <a:lnTo>
                    <a:pt x="2363" y="431"/>
                  </a:lnTo>
                  <a:lnTo>
                    <a:pt x="2345" y="438"/>
                  </a:lnTo>
                  <a:lnTo>
                    <a:pt x="2327" y="446"/>
                  </a:lnTo>
                  <a:lnTo>
                    <a:pt x="2308" y="453"/>
                  </a:lnTo>
                  <a:lnTo>
                    <a:pt x="2297" y="455"/>
                  </a:lnTo>
                  <a:lnTo>
                    <a:pt x="2287" y="458"/>
                  </a:lnTo>
                  <a:lnTo>
                    <a:pt x="2276" y="459"/>
                  </a:lnTo>
                  <a:lnTo>
                    <a:pt x="2265" y="459"/>
                  </a:lnTo>
                  <a:lnTo>
                    <a:pt x="2252" y="451"/>
                  </a:lnTo>
                  <a:lnTo>
                    <a:pt x="2239" y="443"/>
                  </a:lnTo>
                  <a:lnTo>
                    <a:pt x="2235" y="444"/>
                  </a:lnTo>
                  <a:lnTo>
                    <a:pt x="2231" y="444"/>
                  </a:lnTo>
                  <a:lnTo>
                    <a:pt x="2228" y="446"/>
                  </a:lnTo>
                  <a:lnTo>
                    <a:pt x="2225" y="449"/>
                  </a:lnTo>
                  <a:lnTo>
                    <a:pt x="2220" y="454"/>
                  </a:lnTo>
                  <a:lnTo>
                    <a:pt x="2216" y="460"/>
                  </a:lnTo>
                  <a:lnTo>
                    <a:pt x="2212" y="468"/>
                  </a:lnTo>
                  <a:lnTo>
                    <a:pt x="2208" y="475"/>
                  </a:lnTo>
                  <a:lnTo>
                    <a:pt x="2203" y="483"/>
                  </a:lnTo>
                  <a:lnTo>
                    <a:pt x="2198" y="488"/>
                  </a:lnTo>
                  <a:lnTo>
                    <a:pt x="2180" y="501"/>
                  </a:lnTo>
                  <a:lnTo>
                    <a:pt x="2164" y="512"/>
                  </a:lnTo>
                  <a:lnTo>
                    <a:pt x="2149" y="522"/>
                  </a:lnTo>
                  <a:lnTo>
                    <a:pt x="2133" y="537"/>
                  </a:lnTo>
                  <a:lnTo>
                    <a:pt x="2129" y="527"/>
                  </a:lnTo>
                  <a:lnTo>
                    <a:pt x="2123" y="519"/>
                  </a:lnTo>
                  <a:lnTo>
                    <a:pt x="2120" y="516"/>
                  </a:lnTo>
                  <a:lnTo>
                    <a:pt x="2116" y="513"/>
                  </a:lnTo>
                  <a:lnTo>
                    <a:pt x="2112" y="511"/>
                  </a:lnTo>
                  <a:lnTo>
                    <a:pt x="2107" y="511"/>
                  </a:lnTo>
                  <a:lnTo>
                    <a:pt x="2101" y="512"/>
                  </a:lnTo>
                  <a:lnTo>
                    <a:pt x="2096" y="514"/>
                  </a:lnTo>
                  <a:lnTo>
                    <a:pt x="2091" y="518"/>
                  </a:lnTo>
                  <a:lnTo>
                    <a:pt x="2088" y="523"/>
                  </a:lnTo>
                  <a:lnTo>
                    <a:pt x="2081" y="534"/>
                  </a:lnTo>
                  <a:lnTo>
                    <a:pt x="2072" y="543"/>
                  </a:lnTo>
                  <a:lnTo>
                    <a:pt x="2057" y="551"/>
                  </a:lnTo>
                  <a:lnTo>
                    <a:pt x="2043" y="556"/>
                  </a:lnTo>
                  <a:lnTo>
                    <a:pt x="2035" y="560"/>
                  </a:lnTo>
                  <a:lnTo>
                    <a:pt x="2029" y="563"/>
                  </a:lnTo>
                  <a:lnTo>
                    <a:pt x="2022" y="569"/>
                  </a:lnTo>
                  <a:lnTo>
                    <a:pt x="2018" y="576"/>
                  </a:lnTo>
                  <a:lnTo>
                    <a:pt x="2031" y="577"/>
                  </a:lnTo>
                  <a:lnTo>
                    <a:pt x="2046" y="578"/>
                  </a:lnTo>
                  <a:lnTo>
                    <a:pt x="2046" y="604"/>
                  </a:lnTo>
                  <a:lnTo>
                    <a:pt x="2043" y="610"/>
                  </a:lnTo>
                  <a:lnTo>
                    <a:pt x="2039" y="615"/>
                  </a:lnTo>
                  <a:lnTo>
                    <a:pt x="2035" y="620"/>
                  </a:lnTo>
                  <a:lnTo>
                    <a:pt x="2030" y="623"/>
                  </a:lnTo>
                  <a:lnTo>
                    <a:pt x="2019" y="628"/>
                  </a:lnTo>
                  <a:lnTo>
                    <a:pt x="2007" y="631"/>
                  </a:lnTo>
                  <a:lnTo>
                    <a:pt x="1981" y="636"/>
                  </a:lnTo>
                  <a:lnTo>
                    <a:pt x="1953" y="639"/>
                  </a:lnTo>
                  <a:lnTo>
                    <a:pt x="1935" y="644"/>
                  </a:lnTo>
                  <a:lnTo>
                    <a:pt x="1917" y="649"/>
                  </a:lnTo>
                  <a:lnTo>
                    <a:pt x="1901" y="656"/>
                  </a:lnTo>
                  <a:lnTo>
                    <a:pt x="1885" y="664"/>
                  </a:lnTo>
                  <a:lnTo>
                    <a:pt x="1878" y="668"/>
                  </a:lnTo>
                  <a:lnTo>
                    <a:pt x="1873" y="674"/>
                  </a:lnTo>
                  <a:lnTo>
                    <a:pt x="1867" y="680"/>
                  </a:lnTo>
                  <a:lnTo>
                    <a:pt x="1862" y="685"/>
                  </a:lnTo>
                  <a:lnTo>
                    <a:pt x="1858" y="692"/>
                  </a:lnTo>
                  <a:lnTo>
                    <a:pt x="1856" y="700"/>
                  </a:lnTo>
                  <a:lnTo>
                    <a:pt x="1853" y="708"/>
                  </a:lnTo>
                  <a:lnTo>
                    <a:pt x="1853" y="716"/>
                  </a:lnTo>
                  <a:lnTo>
                    <a:pt x="1853" y="719"/>
                  </a:lnTo>
                  <a:lnTo>
                    <a:pt x="1855" y="723"/>
                  </a:lnTo>
                  <a:lnTo>
                    <a:pt x="1857" y="725"/>
                  </a:lnTo>
                  <a:lnTo>
                    <a:pt x="1859" y="727"/>
                  </a:lnTo>
                  <a:lnTo>
                    <a:pt x="1864" y="732"/>
                  </a:lnTo>
                  <a:lnTo>
                    <a:pt x="1869" y="736"/>
                  </a:lnTo>
                  <a:lnTo>
                    <a:pt x="1860" y="753"/>
                  </a:lnTo>
                  <a:lnTo>
                    <a:pt x="1855" y="770"/>
                  </a:lnTo>
                  <a:lnTo>
                    <a:pt x="1851" y="778"/>
                  </a:lnTo>
                  <a:lnTo>
                    <a:pt x="1847" y="786"/>
                  </a:lnTo>
                  <a:lnTo>
                    <a:pt x="1841" y="793"/>
                  </a:lnTo>
                  <a:lnTo>
                    <a:pt x="1834" y="800"/>
                  </a:lnTo>
                  <a:lnTo>
                    <a:pt x="1830" y="803"/>
                  </a:lnTo>
                  <a:lnTo>
                    <a:pt x="1824" y="804"/>
                  </a:lnTo>
                  <a:lnTo>
                    <a:pt x="1819" y="806"/>
                  </a:lnTo>
                  <a:lnTo>
                    <a:pt x="1814" y="807"/>
                  </a:lnTo>
                  <a:lnTo>
                    <a:pt x="1804" y="808"/>
                  </a:lnTo>
                  <a:lnTo>
                    <a:pt x="1792" y="810"/>
                  </a:lnTo>
                  <a:lnTo>
                    <a:pt x="1784" y="813"/>
                  </a:lnTo>
                  <a:lnTo>
                    <a:pt x="1776" y="818"/>
                  </a:lnTo>
                  <a:lnTo>
                    <a:pt x="1770" y="823"/>
                  </a:lnTo>
                  <a:lnTo>
                    <a:pt x="1764" y="827"/>
                  </a:lnTo>
                  <a:lnTo>
                    <a:pt x="1757" y="832"/>
                  </a:lnTo>
                  <a:lnTo>
                    <a:pt x="1750" y="835"/>
                  </a:lnTo>
                  <a:lnTo>
                    <a:pt x="1742" y="838"/>
                  </a:lnTo>
                  <a:lnTo>
                    <a:pt x="1733" y="838"/>
                  </a:lnTo>
                  <a:lnTo>
                    <a:pt x="1721" y="838"/>
                  </a:lnTo>
                  <a:lnTo>
                    <a:pt x="1710" y="837"/>
                  </a:lnTo>
                  <a:lnTo>
                    <a:pt x="1699" y="836"/>
                  </a:lnTo>
                  <a:lnTo>
                    <a:pt x="1686" y="835"/>
                  </a:lnTo>
                  <a:lnTo>
                    <a:pt x="1679" y="836"/>
                  </a:lnTo>
                  <a:lnTo>
                    <a:pt x="1673" y="838"/>
                  </a:lnTo>
                  <a:lnTo>
                    <a:pt x="1668" y="842"/>
                  </a:lnTo>
                  <a:lnTo>
                    <a:pt x="1664" y="845"/>
                  </a:lnTo>
                  <a:lnTo>
                    <a:pt x="1661" y="851"/>
                  </a:lnTo>
                  <a:lnTo>
                    <a:pt x="1659" y="856"/>
                  </a:lnTo>
                  <a:lnTo>
                    <a:pt x="1656" y="863"/>
                  </a:lnTo>
                  <a:lnTo>
                    <a:pt x="1655" y="870"/>
                  </a:lnTo>
                  <a:lnTo>
                    <a:pt x="1652" y="903"/>
                  </a:lnTo>
                  <a:lnTo>
                    <a:pt x="1647" y="935"/>
                  </a:lnTo>
                  <a:lnTo>
                    <a:pt x="1644" y="945"/>
                  </a:lnTo>
                  <a:lnTo>
                    <a:pt x="1639" y="954"/>
                  </a:lnTo>
                  <a:lnTo>
                    <a:pt x="1635" y="961"/>
                  </a:lnTo>
                  <a:lnTo>
                    <a:pt x="1629" y="969"/>
                  </a:lnTo>
                  <a:lnTo>
                    <a:pt x="1623" y="975"/>
                  </a:lnTo>
                  <a:lnTo>
                    <a:pt x="1620" y="983"/>
                  </a:lnTo>
                  <a:lnTo>
                    <a:pt x="1617" y="992"/>
                  </a:lnTo>
                  <a:lnTo>
                    <a:pt x="1615" y="1003"/>
                  </a:lnTo>
                  <a:lnTo>
                    <a:pt x="1617" y="1008"/>
                  </a:lnTo>
                  <a:lnTo>
                    <a:pt x="1619" y="1014"/>
                  </a:lnTo>
                  <a:lnTo>
                    <a:pt x="1622" y="1017"/>
                  </a:lnTo>
                  <a:lnTo>
                    <a:pt x="1627" y="1021"/>
                  </a:lnTo>
                  <a:lnTo>
                    <a:pt x="1638" y="1026"/>
                  </a:lnTo>
                  <a:lnTo>
                    <a:pt x="1651" y="1030"/>
                  </a:lnTo>
                  <a:lnTo>
                    <a:pt x="1664" y="1034"/>
                  </a:lnTo>
                  <a:lnTo>
                    <a:pt x="1676" y="1039"/>
                  </a:lnTo>
                  <a:lnTo>
                    <a:pt x="1680" y="1042"/>
                  </a:lnTo>
                  <a:lnTo>
                    <a:pt x="1683" y="1047"/>
                  </a:lnTo>
                  <a:lnTo>
                    <a:pt x="1686" y="1051"/>
                  </a:lnTo>
                  <a:lnTo>
                    <a:pt x="1686" y="1057"/>
                  </a:lnTo>
                  <a:lnTo>
                    <a:pt x="1685" y="1071"/>
                  </a:lnTo>
                  <a:lnTo>
                    <a:pt x="1682" y="1082"/>
                  </a:lnTo>
                  <a:lnTo>
                    <a:pt x="1678" y="1093"/>
                  </a:lnTo>
                  <a:lnTo>
                    <a:pt x="1671" y="1103"/>
                  </a:lnTo>
                  <a:lnTo>
                    <a:pt x="1657" y="1123"/>
                  </a:lnTo>
                  <a:lnTo>
                    <a:pt x="1642" y="1144"/>
                  </a:lnTo>
                  <a:lnTo>
                    <a:pt x="1601" y="1127"/>
                  </a:lnTo>
                  <a:lnTo>
                    <a:pt x="1565" y="1113"/>
                  </a:lnTo>
                  <a:lnTo>
                    <a:pt x="1545" y="1107"/>
                  </a:lnTo>
                  <a:lnTo>
                    <a:pt x="1526" y="1102"/>
                  </a:lnTo>
                  <a:lnTo>
                    <a:pt x="1506" y="1100"/>
                  </a:lnTo>
                  <a:lnTo>
                    <a:pt x="1483" y="1099"/>
                  </a:lnTo>
                  <a:lnTo>
                    <a:pt x="1458" y="1099"/>
                  </a:lnTo>
                  <a:lnTo>
                    <a:pt x="1456" y="1113"/>
                  </a:lnTo>
                  <a:lnTo>
                    <a:pt x="1452" y="1124"/>
                  </a:lnTo>
                  <a:lnTo>
                    <a:pt x="1449" y="1135"/>
                  </a:lnTo>
                  <a:lnTo>
                    <a:pt x="1448" y="1149"/>
                  </a:lnTo>
                  <a:lnTo>
                    <a:pt x="1449" y="1154"/>
                  </a:lnTo>
                  <a:lnTo>
                    <a:pt x="1450" y="1159"/>
                  </a:lnTo>
                  <a:lnTo>
                    <a:pt x="1452" y="1163"/>
                  </a:lnTo>
                  <a:lnTo>
                    <a:pt x="1456" y="1168"/>
                  </a:lnTo>
                  <a:lnTo>
                    <a:pt x="1464" y="1175"/>
                  </a:lnTo>
                  <a:lnTo>
                    <a:pt x="1473" y="1182"/>
                  </a:lnTo>
                  <a:lnTo>
                    <a:pt x="1482" y="1188"/>
                  </a:lnTo>
                  <a:lnTo>
                    <a:pt x="1489" y="1195"/>
                  </a:lnTo>
                  <a:lnTo>
                    <a:pt x="1492" y="1200"/>
                  </a:lnTo>
                  <a:lnTo>
                    <a:pt x="1494" y="1204"/>
                  </a:lnTo>
                  <a:lnTo>
                    <a:pt x="1495" y="1209"/>
                  </a:lnTo>
                  <a:lnTo>
                    <a:pt x="1497" y="1214"/>
                  </a:lnTo>
                  <a:lnTo>
                    <a:pt x="1495" y="1221"/>
                  </a:lnTo>
                  <a:lnTo>
                    <a:pt x="1494" y="1227"/>
                  </a:lnTo>
                  <a:lnTo>
                    <a:pt x="1491" y="1230"/>
                  </a:lnTo>
                  <a:lnTo>
                    <a:pt x="1486" y="1234"/>
                  </a:lnTo>
                  <a:lnTo>
                    <a:pt x="1482" y="1235"/>
                  </a:lnTo>
                  <a:lnTo>
                    <a:pt x="1476" y="1236"/>
                  </a:lnTo>
                  <a:lnTo>
                    <a:pt x="1469" y="1237"/>
                  </a:lnTo>
                  <a:lnTo>
                    <a:pt x="1463" y="1236"/>
                  </a:lnTo>
                  <a:lnTo>
                    <a:pt x="1448" y="1235"/>
                  </a:lnTo>
                  <a:lnTo>
                    <a:pt x="1432" y="1234"/>
                  </a:lnTo>
                  <a:lnTo>
                    <a:pt x="1415" y="1233"/>
                  </a:lnTo>
                  <a:lnTo>
                    <a:pt x="1400" y="1234"/>
                  </a:lnTo>
                  <a:lnTo>
                    <a:pt x="1403" y="1250"/>
                  </a:lnTo>
                  <a:lnTo>
                    <a:pt x="1406" y="1263"/>
                  </a:lnTo>
                  <a:lnTo>
                    <a:pt x="1412" y="1276"/>
                  </a:lnTo>
                  <a:lnTo>
                    <a:pt x="1418" y="1287"/>
                  </a:lnTo>
                  <a:lnTo>
                    <a:pt x="1434" y="1310"/>
                  </a:lnTo>
                  <a:lnTo>
                    <a:pt x="1451" y="1333"/>
                  </a:lnTo>
                  <a:lnTo>
                    <a:pt x="1459" y="1347"/>
                  </a:lnTo>
                  <a:lnTo>
                    <a:pt x="1467" y="1359"/>
                  </a:lnTo>
                  <a:lnTo>
                    <a:pt x="1472" y="1364"/>
                  </a:lnTo>
                  <a:lnTo>
                    <a:pt x="1477" y="1369"/>
                  </a:lnTo>
                  <a:lnTo>
                    <a:pt x="1483" y="1371"/>
                  </a:lnTo>
                  <a:lnTo>
                    <a:pt x="1490" y="1372"/>
                  </a:lnTo>
                  <a:lnTo>
                    <a:pt x="1510" y="1373"/>
                  </a:lnTo>
                  <a:lnTo>
                    <a:pt x="1528" y="1375"/>
                  </a:lnTo>
                  <a:lnTo>
                    <a:pt x="1546" y="1375"/>
                  </a:lnTo>
                  <a:lnTo>
                    <a:pt x="1567" y="1375"/>
                  </a:lnTo>
                  <a:lnTo>
                    <a:pt x="1588" y="1373"/>
                  </a:lnTo>
                  <a:lnTo>
                    <a:pt x="1609" y="1372"/>
                  </a:lnTo>
                  <a:lnTo>
                    <a:pt x="1618" y="1372"/>
                  </a:lnTo>
                  <a:lnTo>
                    <a:pt x="1627" y="1373"/>
                  </a:lnTo>
                  <a:lnTo>
                    <a:pt x="1636" y="1376"/>
                  </a:lnTo>
                  <a:lnTo>
                    <a:pt x="1644" y="1382"/>
                  </a:lnTo>
                  <a:lnTo>
                    <a:pt x="1648" y="1386"/>
                  </a:lnTo>
                  <a:lnTo>
                    <a:pt x="1651" y="1389"/>
                  </a:lnTo>
                  <a:lnTo>
                    <a:pt x="1653" y="1393"/>
                  </a:lnTo>
                  <a:lnTo>
                    <a:pt x="1655" y="1397"/>
                  </a:lnTo>
                  <a:lnTo>
                    <a:pt x="1657" y="1406"/>
                  </a:lnTo>
                  <a:lnTo>
                    <a:pt x="1659" y="1415"/>
                  </a:lnTo>
                  <a:lnTo>
                    <a:pt x="1660" y="1424"/>
                  </a:lnTo>
                  <a:lnTo>
                    <a:pt x="1661" y="1433"/>
                  </a:lnTo>
                  <a:lnTo>
                    <a:pt x="1663" y="1437"/>
                  </a:lnTo>
                  <a:lnTo>
                    <a:pt x="1664" y="1441"/>
                  </a:lnTo>
                  <a:lnTo>
                    <a:pt x="1666" y="1446"/>
                  </a:lnTo>
                  <a:lnTo>
                    <a:pt x="1670" y="1449"/>
                  </a:lnTo>
                  <a:lnTo>
                    <a:pt x="1678" y="1457"/>
                  </a:lnTo>
                  <a:lnTo>
                    <a:pt x="1687" y="1463"/>
                  </a:lnTo>
                  <a:lnTo>
                    <a:pt x="1697" y="1467"/>
                  </a:lnTo>
                  <a:lnTo>
                    <a:pt x="1706" y="1472"/>
                  </a:lnTo>
                  <a:lnTo>
                    <a:pt x="1715" y="1477"/>
                  </a:lnTo>
                  <a:lnTo>
                    <a:pt x="1722" y="1483"/>
                  </a:lnTo>
                  <a:lnTo>
                    <a:pt x="1724" y="1487"/>
                  </a:lnTo>
                  <a:lnTo>
                    <a:pt x="1727" y="1491"/>
                  </a:lnTo>
                  <a:lnTo>
                    <a:pt x="1728" y="1495"/>
                  </a:lnTo>
                  <a:lnTo>
                    <a:pt x="1728" y="1501"/>
                  </a:lnTo>
                  <a:lnTo>
                    <a:pt x="1729" y="1527"/>
                  </a:lnTo>
                  <a:lnTo>
                    <a:pt x="1729" y="1550"/>
                  </a:lnTo>
                  <a:lnTo>
                    <a:pt x="1728" y="1561"/>
                  </a:lnTo>
                  <a:lnTo>
                    <a:pt x="1725" y="1572"/>
                  </a:lnTo>
                  <a:lnTo>
                    <a:pt x="1723" y="1585"/>
                  </a:lnTo>
                  <a:lnTo>
                    <a:pt x="1719" y="1597"/>
                  </a:lnTo>
                  <a:lnTo>
                    <a:pt x="1715" y="1603"/>
                  </a:lnTo>
                  <a:lnTo>
                    <a:pt x="1712" y="1606"/>
                  </a:lnTo>
                  <a:lnTo>
                    <a:pt x="1707" y="1611"/>
                  </a:lnTo>
                  <a:lnTo>
                    <a:pt x="1703" y="1614"/>
                  </a:lnTo>
                  <a:lnTo>
                    <a:pt x="1699" y="1618"/>
                  </a:lnTo>
                  <a:lnTo>
                    <a:pt x="1696" y="1622"/>
                  </a:lnTo>
                  <a:lnTo>
                    <a:pt x="1694" y="1627"/>
                  </a:lnTo>
                  <a:lnTo>
                    <a:pt x="1693" y="1632"/>
                  </a:lnTo>
                  <a:lnTo>
                    <a:pt x="1693" y="1637"/>
                  </a:lnTo>
                  <a:lnTo>
                    <a:pt x="1694" y="1640"/>
                  </a:lnTo>
                  <a:lnTo>
                    <a:pt x="1696" y="1644"/>
                  </a:lnTo>
                  <a:lnTo>
                    <a:pt x="1698" y="1647"/>
                  </a:lnTo>
                  <a:lnTo>
                    <a:pt x="1704" y="1652"/>
                  </a:lnTo>
                  <a:lnTo>
                    <a:pt x="1711" y="1656"/>
                  </a:lnTo>
                  <a:lnTo>
                    <a:pt x="1717" y="1662"/>
                  </a:lnTo>
                  <a:lnTo>
                    <a:pt x="1723" y="1666"/>
                  </a:lnTo>
                  <a:lnTo>
                    <a:pt x="1727" y="1670"/>
                  </a:lnTo>
                  <a:lnTo>
                    <a:pt x="1729" y="1673"/>
                  </a:lnTo>
                  <a:lnTo>
                    <a:pt x="1730" y="1677"/>
                  </a:lnTo>
                  <a:lnTo>
                    <a:pt x="1731" y="1681"/>
                  </a:lnTo>
                  <a:lnTo>
                    <a:pt x="1725" y="1685"/>
                  </a:lnTo>
                  <a:lnTo>
                    <a:pt x="1719" y="1687"/>
                  </a:lnTo>
                  <a:lnTo>
                    <a:pt x="1712" y="1687"/>
                  </a:lnTo>
                  <a:lnTo>
                    <a:pt x="1705" y="1685"/>
                  </a:lnTo>
                  <a:lnTo>
                    <a:pt x="1700" y="1681"/>
                  </a:lnTo>
                  <a:lnTo>
                    <a:pt x="1696" y="1678"/>
                  </a:lnTo>
                  <a:lnTo>
                    <a:pt x="1687" y="1668"/>
                  </a:lnTo>
                  <a:lnTo>
                    <a:pt x="1680" y="1656"/>
                  </a:lnTo>
                  <a:lnTo>
                    <a:pt x="1672" y="1646"/>
                  </a:lnTo>
                  <a:lnTo>
                    <a:pt x="1664" y="1636"/>
                  </a:lnTo>
                  <a:lnTo>
                    <a:pt x="1660" y="1631"/>
                  </a:lnTo>
                  <a:lnTo>
                    <a:pt x="1654" y="1629"/>
                  </a:lnTo>
                  <a:lnTo>
                    <a:pt x="1648" y="1627"/>
                  </a:lnTo>
                  <a:lnTo>
                    <a:pt x="1642" y="1626"/>
                  </a:lnTo>
                  <a:lnTo>
                    <a:pt x="1625" y="1626"/>
                  </a:lnTo>
                  <a:lnTo>
                    <a:pt x="1610" y="1627"/>
                  </a:lnTo>
                  <a:lnTo>
                    <a:pt x="1603" y="1629"/>
                  </a:lnTo>
                  <a:lnTo>
                    <a:pt x="1596" y="1631"/>
                  </a:lnTo>
                  <a:lnTo>
                    <a:pt x="1589" y="1635"/>
                  </a:lnTo>
                  <a:lnTo>
                    <a:pt x="1584" y="1639"/>
                  </a:lnTo>
                  <a:lnTo>
                    <a:pt x="1580" y="1643"/>
                  </a:lnTo>
                  <a:lnTo>
                    <a:pt x="1578" y="1646"/>
                  </a:lnTo>
                  <a:lnTo>
                    <a:pt x="1576" y="1649"/>
                  </a:lnTo>
                  <a:lnTo>
                    <a:pt x="1575" y="1653"/>
                  </a:lnTo>
                  <a:lnTo>
                    <a:pt x="1574" y="1661"/>
                  </a:lnTo>
                  <a:lnTo>
                    <a:pt x="1574" y="1669"/>
                  </a:lnTo>
                  <a:lnTo>
                    <a:pt x="1574" y="1677"/>
                  </a:lnTo>
                  <a:lnTo>
                    <a:pt x="1574" y="1686"/>
                  </a:lnTo>
                  <a:lnTo>
                    <a:pt x="1572" y="1695"/>
                  </a:lnTo>
                  <a:lnTo>
                    <a:pt x="1570" y="1704"/>
                  </a:lnTo>
                  <a:lnTo>
                    <a:pt x="1566" y="1713"/>
                  </a:lnTo>
                  <a:lnTo>
                    <a:pt x="1560" y="1721"/>
                  </a:lnTo>
                  <a:lnTo>
                    <a:pt x="1553" y="1728"/>
                  </a:lnTo>
                  <a:lnTo>
                    <a:pt x="1545" y="1732"/>
                  </a:lnTo>
                  <a:lnTo>
                    <a:pt x="1536" y="1737"/>
                  </a:lnTo>
                  <a:lnTo>
                    <a:pt x="1527" y="1740"/>
                  </a:lnTo>
                  <a:lnTo>
                    <a:pt x="1517" y="1741"/>
                  </a:lnTo>
                  <a:lnTo>
                    <a:pt x="1506" y="1742"/>
                  </a:lnTo>
                  <a:lnTo>
                    <a:pt x="1498" y="1741"/>
                  </a:lnTo>
                  <a:lnTo>
                    <a:pt x="1491" y="1738"/>
                  </a:lnTo>
                  <a:lnTo>
                    <a:pt x="1485" y="1734"/>
                  </a:lnTo>
                  <a:lnTo>
                    <a:pt x="1480" y="1729"/>
                  </a:lnTo>
                  <a:lnTo>
                    <a:pt x="1469" y="1716"/>
                  </a:lnTo>
                  <a:lnTo>
                    <a:pt x="1458" y="1704"/>
                  </a:lnTo>
                  <a:lnTo>
                    <a:pt x="1450" y="1697"/>
                  </a:lnTo>
                  <a:lnTo>
                    <a:pt x="1442" y="1694"/>
                  </a:lnTo>
                  <a:lnTo>
                    <a:pt x="1433" y="1690"/>
                  </a:lnTo>
                  <a:lnTo>
                    <a:pt x="1425" y="1688"/>
                  </a:lnTo>
                  <a:lnTo>
                    <a:pt x="1416" y="1686"/>
                  </a:lnTo>
                  <a:lnTo>
                    <a:pt x="1408" y="1683"/>
                  </a:lnTo>
                  <a:lnTo>
                    <a:pt x="1404" y="1681"/>
                  </a:lnTo>
                  <a:lnTo>
                    <a:pt x="1400" y="1678"/>
                  </a:lnTo>
                  <a:lnTo>
                    <a:pt x="1397" y="1676"/>
                  </a:lnTo>
                  <a:lnTo>
                    <a:pt x="1393" y="1671"/>
                  </a:lnTo>
                  <a:lnTo>
                    <a:pt x="1391" y="1666"/>
                  </a:lnTo>
                  <a:lnTo>
                    <a:pt x="1389" y="1662"/>
                  </a:lnTo>
                  <a:lnTo>
                    <a:pt x="1388" y="1657"/>
                  </a:lnTo>
                  <a:lnTo>
                    <a:pt x="1387" y="1653"/>
                  </a:lnTo>
                  <a:lnTo>
                    <a:pt x="1386" y="1643"/>
                  </a:lnTo>
                  <a:lnTo>
                    <a:pt x="1384" y="1632"/>
                  </a:lnTo>
                  <a:lnTo>
                    <a:pt x="1381" y="1626"/>
                  </a:lnTo>
                  <a:lnTo>
                    <a:pt x="1379" y="1620"/>
                  </a:lnTo>
                  <a:lnTo>
                    <a:pt x="1374" y="1614"/>
                  </a:lnTo>
                  <a:lnTo>
                    <a:pt x="1371" y="1610"/>
                  </a:lnTo>
                  <a:lnTo>
                    <a:pt x="1365" y="1606"/>
                  </a:lnTo>
                  <a:lnTo>
                    <a:pt x="1361" y="1602"/>
                  </a:lnTo>
                  <a:lnTo>
                    <a:pt x="1355" y="1600"/>
                  </a:lnTo>
                  <a:lnTo>
                    <a:pt x="1348" y="1597"/>
                  </a:lnTo>
                  <a:lnTo>
                    <a:pt x="1335" y="1593"/>
                  </a:lnTo>
                  <a:lnTo>
                    <a:pt x="1321" y="1591"/>
                  </a:lnTo>
                  <a:lnTo>
                    <a:pt x="1306" y="1588"/>
                  </a:lnTo>
                  <a:lnTo>
                    <a:pt x="1290" y="1587"/>
                  </a:lnTo>
                  <a:lnTo>
                    <a:pt x="1279" y="1586"/>
                  </a:lnTo>
                  <a:lnTo>
                    <a:pt x="1269" y="1584"/>
                  </a:lnTo>
                  <a:lnTo>
                    <a:pt x="1260" y="1580"/>
                  </a:lnTo>
                  <a:lnTo>
                    <a:pt x="1251" y="1577"/>
                  </a:lnTo>
                  <a:lnTo>
                    <a:pt x="1242" y="1574"/>
                  </a:lnTo>
                  <a:lnTo>
                    <a:pt x="1233" y="1571"/>
                  </a:lnTo>
                  <a:lnTo>
                    <a:pt x="1221" y="1569"/>
                  </a:lnTo>
                  <a:lnTo>
                    <a:pt x="1210" y="1568"/>
                  </a:lnTo>
                  <a:lnTo>
                    <a:pt x="1204" y="1569"/>
                  </a:lnTo>
                  <a:lnTo>
                    <a:pt x="1200" y="1571"/>
                  </a:lnTo>
                  <a:lnTo>
                    <a:pt x="1195" y="1575"/>
                  </a:lnTo>
                  <a:lnTo>
                    <a:pt x="1191" y="1578"/>
                  </a:lnTo>
                  <a:lnTo>
                    <a:pt x="1187" y="1582"/>
                  </a:lnTo>
                  <a:lnTo>
                    <a:pt x="1183" y="1585"/>
                  </a:lnTo>
                  <a:lnTo>
                    <a:pt x="1178" y="1587"/>
                  </a:lnTo>
                  <a:lnTo>
                    <a:pt x="1171" y="1587"/>
                  </a:lnTo>
                  <a:lnTo>
                    <a:pt x="1160" y="1587"/>
                  </a:lnTo>
                  <a:lnTo>
                    <a:pt x="1150" y="1586"/>
                  </a:lnTo>
                  <a:lnTo>
                    <a:pt x="1140" y="1584"/>
                  </a:lnTo>
                  <a:lnTo>
                    <a:pt x="1130" y="1580"/>
                  </a:lnTo>
                  <a:lnTo>
                    <a:pt x="1120" y="1576"/>
                  </a:lnTo>
                  <a:lnTo>
                    <a:pt x="1113" y="1570"/>
                  </a:lnTo>
                  <a:lnTo>
                    <a:pt x="1107" y="1562"/>
                  </a:lnTo>
                  <a:lnTo>
                    <a:pt x="1101" y="1552"/>
                  </a:lnTo>
                  <a:lnTo>
                    <a:pt x="1096" y="1537"/>
                  </a:lnTo>
                  <a:lnTo>
                    <a:pt x="1092" y="1523"/>
                  </a:lnTo>
                  <a:lnTo>
                    <a:pt x="1090" y="1509"/>
                  </a:lnTo>
                  <a:lnTo>
                    <a:pt x="1088" y="1495"/>
                  </a:lnTo>
                  <a:lnTo>
                    <a:pt x="1085" y="1482"/>
                  </a:lnTo>
                  <a:lnTo>
                    <a:pt x="1082" y="1468"/>
                  </a:lnTo>
                  <a:lnTo>
                    <a:pt x="1076" y="1455"/>
                  </a:lnTo>
                  <a:lnTo>
                    <a:pt x="1070" y="1440"/>
                  </a:lnTo>
                  <a:lnTo>
                    <a:pt x="1055" y="1454"/>
                  </a:lnTo>
                  <a:lnTo>
                    <a:pt x="1041" y="1466"/>
                  </a:lnTo>
                  <a:lnTo>
                    <a:pt x="1034" y="1470"/>
                  </a:lnTo>
                  <a:lnTo>
                    <a:pt x="1026" y="1475"/>
                  </a:lnTo>
                  <a:lnTo>
                    <a:pt x="1017" y="1477"/>
                  </a:lnTo>
                  <a:lnTo>
                    <a:pt x="1008" y="1478"/>
                  </a:lnTo>
                  <a:lnTo>
                    <a:pt x="1002" y="1477"/>
                  </a:lnTo>
                  <a:lnTo>
                    <a:pt x="995" y="1476"/>
                  </a:lnTo>
                  <a:lnTo>
                    <a:pt x="990" y="1474"/>
                  </a:lnTo>
                  <a:lnTo>
                    <a:pt x="985" y="1469"/>
                  </a:lnTo>
                  <a:lnTo>
                    <a:pt x="980" y="1466"/>
                  </a:lnTo>
                  <a:lnTo>
                    <a:pt x="977" y="1460"/>
                  </a:lnTo>
                  <a:lnTo>
                    <a:pt x="972" y="1456"/>
                  </a:lnTo>
                  <a:lnTo>
                    <a:pt x="970" y="1449"/>
                  </a:lnTo>
                  <a:lnTo>
                    <a:pt x="812" y="1524"/>
                  </a:lnTo>
                  <a:lnTo>
                    <a:pt x="748" y="1524"/>
                  </a:lnTo>
                  <a:lnTo>
                    <a:pt x="740" y="1532"/>
                  </a:lnTo>
                  <a:lnTo>
                    <a:pt x="734" y="1540"/>
                  </a:lnTo>
                  <a:lnTo>
                    <a:pt x="730" y="1549"/>
                  </a:lnTo>
                  <a:lnTo>
                    <a:pt x="725" y="1559"/>
                  </a:lnTo>
                  <a:lnTo>
                    <a:pt x="714" y="1554"/>
                  </a:lnTo>
                  <a:lnTo>
                    <a:pt x="705" y="1549"/>
                  </a:lnTo>
                  <a:lnTo>
                    <a:pt x="697" y="1542"/>
                  </a:lnTo>
                  <a:lnTo>
                    <a:pt x="690" y="1534"/>
                  </a:lnTo>
                  <a:lnTo>
                    <a:pt x="684" y="1524"/>
                  </a:lnTo>
                  <a:lnTo>
                    <a:pt x="680" y="1514"/>
                  </a:lnTo>
                  <a:lnTo>
                    <a:pt x="676" y="1503"/>
                  </a:lnTo>
                  <a:lnTo>
                    <a:pt x="674" y="1491"/>
                  </a:lnTo>
                  <a:lnTo>
                    <a:pt x="672" y="1473"/>
                  </a:lnTo>
                  <a:lnTo>
                    <a:pt x="671" y="1456"/>
                  </a:lnTo>
                  <a:lnTo>
                    <a:pt x="670" y="1448"/>
                  </a:lnTo>
                  <a:lnTo>
                    <a:pt x="666" y="1441"/>
                  </a:lnTo>
                  <a:lnTo>
                    <a:pt x="664" y="1438"/>
                  </a:lnTo>
                  <a:lnTo>
                    <a:pt x="662" y="1434"/>
                  </a:lnTo>
                  <a:lnTo>
                    <a:pt x="658" y="1432"/>
                  </a:lnTo>
                  <a:lnTo>
                    <a:pt x="655" y="1430"/>
                  </a:lnTo>
                  <a:lnTo>
                    <a:pt x="642" y="1426"/>
                  </a:lnTo>
                  <a:lnTo>
                    <a:pt x="631" y="1424"/>
                  </a:lnTo>
                  <a:lnTo>
                    <a:pt x="621" y="1423"/>
                  </a:lnTo>
                  <a:lnTo>
                    <a:pt x="610" y="1423"/>
                  </a:lnTo>
                  <a:lnTo>
                    <a:pt x="587" y="1425"/>
                  </a:lnTo>
                  <a:lnTo>
                    <a:pt x="562" y="1427"/>
                  </a:lnTo>
                  <a:lnTo>
                    <a:pt x="544" y="1426"/>
                  </a:lnTo>
                  <a:lnTo>
                    <a:pt x="528" y="1426"/>
                  </a:lnTo>
                  <a:lnTo>
                    <a:pt x="511" y="1427"/>
                  </a:lnTo>
                  <a:lnTo>
                    <a:pt x="494" y="1430"/>
                  </a:lnTo>
                  <a:lnTo>
                    <a:pt x="494" y="1468"/>
                  </a:lnTo>
                  <a:lnTo>
                    <a:pt x="493" y="1474"/>
                  </a:lnTo>
                  <a:lnTo>
                    <a:pt x="492" y="1478"/>
                  </a:lnTo>
                  <a:lnTo>
                    <a:pt x="491" y="1483"/>
                  </a:lnTo>
                  <a:lnTo>
                    <a:pt x="488" y="1486"/>
                  </a:lnTo>
                  <a:lnTo>
                    <a:pt x="483" y="1494"/>
                  </a:lnTo>
                  <a:lnTo>
                    <a:pt x="478" y="1504"/>
                  </a:lnTo>
                  <a:lnTo>
                    <a:pt x="478" y="1504"/>
                  </a:lnTo>
                  <a:lnTo>
                    <a:pt x="478" y="1536"/>
                  </a:lnTo>
                  <a:lnTo>
                    <a:pt x="502" y="1568"/>
                  </a:lnTo>
                  <a:lnTo>
                    <a:pt x="525" y="1600"/>
                  </a:lnTo>
                  <a:lnTo>
                    <a:pt x="529" y="1609"/>
                  </a:lnTo>
                  <a:lnTo>
                    <a:pt x="534" y="1617"/>
                  </a:lnTo>
                  <a:lnTo>
                    <a:pt x="538" y="1626"/>
                  </a:lnTo>
                  <a:lnTo>
                    <a:pt x="542" y="1636"/>
                  </a:lnTo>
                  <a:lnTo>
                    <a:pt x="545" y="1645"/>
                  </a:lnTo>
                  <a:lnTo>
                    <a:pt x="546" y="1655"/>
                  </a:lnTo>
                  <a:lnTo>
                    <a:pt x="548" y="1666"/>
                  </a:lnTo>
                  <a:lnTo>
                    <a:pt x="548" y="1678"/>
                  </a:lnTo>
                  <a:lnTo>
                    <a:pt x="547" y="1688"/>
                  </a:lnTo>
                  <a:lnTo>
                    <a:pt x="546" y="1697"/>
                  </a:lnTo>
                  <a:lnTo>
                    <a:pt x="543" y="1705"/>
                  </a:lnTo>
                  <a:lnTo>
                    <a:pt x="541" y="1713"/>
                  </a:lnTo>
                  <a:lnTo>
                    <a:pt x="537" y="1721"/>
                  </a:lnTo>
                  <a:lnTo>
                    <a:pt x="535" y="1730"/>
                  </a:lnTo>
                  <a:lnTo>
                    <a:pt x="533" y="1739"/>
                  </a:lnTo>
                  <a:lnTo>
                    <a:pt x="533" y="1748"/>
                  </a:lnTo>
                  <a:lnTo>
                    <a:pt x="533" y="1757"/>
                  </a:lnTo>
                  <a:lnTo>
                    <a:pt x="535" y="1764"/>
                  </a:lnTo>
                  <a:lnTo>
                    <a:pt x="537" y="1771"/>
                  </a:lnTo>
                  <a:lnTo>
                    <a:pt x="542" y="1778"/>
                  </a:lnTo>
                  <a:lnTo>
                    <a:pt x="545" y="1783"/>
                  </a:lnTo>
                  <a:lnTo>
                    <a:pt x="551" y="1788"/>
                  </a:lnTo>
                  <a:lnTo>
                    <a:pt x="556" y="1793"/>
                  </a:lnTo>
                  <a:lnTo>
                    <a:pt x="563" y="1798"/>
                  </a:lnTo>
                  <a:lnTo>
                    <a:pt x="576" y="1807"/>
                  </a:lnTo>
                  <a:lnTo>
                    <a:pt x="590" y="1816"/>
                  </a:lnTo>
                  <a:lnTo>
                    <a:pt x="597" y="1821"/>
                  </a:lnTo>
                  <a:lnTo>
                    <a:pt x="604" y="1826"/>
                  </a:lnTo>
                  <a:lnTo>
                    <a:pt x="610" y="1832"/>
                  </a:lnTo>
                  <a:lnTo>
                    <a:pt x="616" y="1839"/>
                  </a:lnTo>
                  <a:lnTo>
                    <a:pt x="620" y="1843"/>
                  </a:lnTo>
                  <a:lnTo>
                    <a:pt x="622" y="1848"/>
                  </a:lnTo>
                  <a:lnTo>
                    <a:pt x="624" y="1853"/>
                  </a:lnTo>
                  <a:lnTo>
                    <a:pt x="627" y="1858"/>
                  </a:lnTo>
                  <a:lnTo>
                    <a:pt x="629" y="1868"/>
                  </a:lnTo>
                  <a:lnTo>
                    <a:pt x="630" y="1878"/>
                  </a:lnTo>
                  <a:lnTo>
                    <a:pt x="632" y="1890"/>
                  </a:lnTo>
                  <a:lnTo>
                    <a:pt x="635" y="1900"/>
                  </a:lnTo>
                  <a:lnTo>
                    <a:pt x="636" y="1904"/>
                  </a:lnTo>
                  <a:lnTo>
                    <a:pt x="638" y="1909"/>
                  </a:lnTo>
                  <a:lnTo>
                    <a:pt x="641" y="1915"/>
                  </a:lnTo>
                  <a:lnTo>
                    <a:pt x="645" y="1919"/>
                  </a:lnTo>
                  <a:lnTo>
                    <a:pt x="661" y="1933"/>
                  </a:lnTo>
                  <a:lnTo>
                    <a:pt x="678" y="1945"/>
                  </a:lnTo>
                  <a:lnTo>
                    <a:pt x="686" y="1951"/>
                  </a:lnTo>
                  <a:lnTo>
                    <a:pt x="691" y="1958"/>
                  </a:lnTo>
                  <a:lnTo>
                    <a:pt x="693" y="1962"/>
                  </a:lnTo>
                  <a:lnTo>
                    <a:pt x="695" y="1967"/>
                  </a:lnTo>
                  <a:lnTo>
                    <a:pt x="696" y="1971"/>
                  </a:lnTo>
                  <a:lnTo>
                    <a:pt x="696" y="1977"/>
                  </a:lnTo>
                  <a:lnTo>
                    <a:pt x="696" y="1980"/>
                  </a:lnTo>
                  <a:lnTo>
                    <a:pt x="695" y="1985"/>
                  </a:lnTo>
                  <a:lnTo>
                    <a:pt x="693" y="1988"/>
                  </a:lnTo>
                  <a:lnTo>
                    <a:pt x="691" y="1990"/>
                  </a:lnTo>
                  <a:lnTo>
                    <a:pt x="684" y="1995"/>
                  </a:lnTo>
                  <a:lnTo>
                    <a:pt x="678" y="1998"/>
                  </a:lnTo>
                  <a:lnTo>
                    <a:pt x="659" y="2003"/>
                  </a:lnTo>
                  <a:lnTo>
                    <a:pt x="641" y="2009"/>
                  </a:lnTo>
                  <a:lnTo>
                    <a:pt x="635" y="2013"/>
                  </a:lnTo>
                  <a:lnTo>
                    <a:pt x="628" y="2018"/>
                  </a:lnTo>
                  <a:lnTo>
                    <a:pt x="623" y="2023"/>
                  </a:lnTo>
                  <a:lnTo>
                    <a:pt x="619" y="2030"/>
                  </a:lnTo>
                  <a:lnTo>
                    <a:pt x="614" y="2036"/>
                  </a:lnTo>
                  <a:lnTo>
                    <a:pt x="608" y="2043"/>
                  </a:lnTo>
                  <a:lnTo>
                    <a:pt x="603" y="2048"/>
                  </a:lnTo>
                  <a:lnTo>
                    <a:pt x="597" y="2054"/>
                  </a:lnTo>
                  <a:lnTo>
                    <a:pt x="580" y="2064"/>
                  </a:lnTo>
                  <a:lnTo>
                    <a:pt x="564" y="2074"/>
                  </a:lnTo>
                  <a:lnTo>
                    <a:pt x="551" y="2086"/>
                  </a:lnTo>
                  <a:lnTo>
                    <a:pt x="536" y="2099"/>
                  </a:lnTo>
                  <a:lnTo>
                    <a:pt x="521" y="2115"/>
                  </a:lnTo>
                  <a:lnTo>
                    <a:pt x="509" y="2129"/>
                  </a:lnTo>
                  <a:lnTo>
                    <a:pt x="496" y="2142"/>
                  </a:lnTo>
                  <a:lnTo>
                    <a:pt x="480" y="2157"/>
                  </a:lnTo>
                  <a:lnTo>
                    <a:pt x="456" y="2176"/>
                  </a:lnTo>
                  <a:lnTo>
                    <a:pt x="432" y="2196"/>
                  </a:lnTo>
                  <a:lnTo>
                    <a:pt x="426" y="2200"/>
                  </a:lnTo>
                  <a:lnTo>
                    <a:pt x="422" y="2206"/>
                  </a:lnTo>
                  <a:lnTo>
                    <a:pt x="417" y="2211"/>
                  </a:lnTo>
                  <a:lnTo>
                    <a:pt x="414" y="2217"/>
                  </a:lnTo>
                  <a:lnTo>
                    <a:pt x="411" y="2224"/>
                  </a:lnTo>
                  <a:lnTo>
                    <a:pt x="409" y="2231"/>
                  </a:lnTo>
                  <a:lnTo>
                    <a:pt x="408" y="2239"/>
                  </a:lnTo>
                  <a:lnTo>
                    <a:pt x="407" y="2247"/>
                  </a:lnTo>
                  <a:lnTo>
                    <a:pt x="411" y="2257"/>
                  </a:lnTo>
                  <a:lnTo>
                    <a:pt x="417" y="2266"/>
                  </a:lnTo>
                  <a:lnTo>
                    <a:pt x="419" y="2279"/>
                  </a:lnTo>
                  <a:lnTo>
                    <a:pt x="423" y="2292"/>
                  </a:lnTo>
                  <a:lnTo>
                    <a:pt x="425" y="2303"/>
                  </a:lnTo>
                  <a:lnTo>
                    <a:pt x="426" y="2318"/>
                  </a:lnTo>
                  <a:lnTo>
                    <a:pt x="426" y="2326"/>
                  </a:lnTo>
                  <a:lnTo>
                    <a:pt x="425" y="2333"/>
                  </a:lnTo>
                  <a:lnTo>
                    <a:pt x="424" y="2341"/>
                  </a:lnTo>
                  <a:lnTo>
                    <a:pt x="422" y="2347"/>
                  </a:lnTo>
                  <a:lnTo>
                    <a:pt x="416" y="2360"/>
                  </a:lnTo>
                  <a:lnTo>
                    <a:pt x="410" y="2372"/>
                  </a:lnTo>
                  <a:lnTo>
                    <a:pt x="405" y="2385"/>
                  </a:lnTo>
                  <a:lnTo>
                    <a:pt x="399" y="2398"/>
                  </a:lnTo>
                  <a:lnTo>
                    <a:pt x="397" y="2405"/>
                  </a:lnTo>
                  <a:lnTo>
                    <a:pt x="396" y="2412"/>
                  </a:lnTo>
                  <a:lnTo>
                    <a:pt x="394" y="2420"/>
                  </a:lnTo>
                  <a:lnTo>
                    <a:pt x="394" y="2428"/>
                  </a:lnTo>
                  <a:lnTo>
                    <a:pt x="394" y="2431"/>
                  </a:lnTo>
                  <a:lnTo>
                    <a:pt x="394" y="2435"/>
                  </a:lnTo>
                  <a:lnTo>
                    <a:pt x="371" y="2441"/>
                  </a:lnTo>
                  <a:lnTo>
                    <a:pt x="347" y="2448"/>
                  </a:lnTo>
                  <a:lnTo>
                    <a:pt x="325" y="2456"/>
                  </a:lnTo>
                  <a:lnTo>
                    <a:pt x="305" y="2466"/>
                  </a:lnTo>
                  <a:lnTo>
                    <a:pt x="296" y="2472"/>
                  </a:lnTo>
                  <a:lnTo>
                    <a:pt x="287" y="2478"/>
                  </a:lnTo>
                  <a:lnTo>
                    <a:pt x="278" y="2484"/>
                  </a:lnTo>
                  <a:lnTo>
                    <a:pt x="270" y="2492"/>
                  </a:lnTo>
                  <a:lnTo>
                    <a:pt x="262" y="2500"/>
                  </a:lnTo>
                  <a:lnTo>
                    <a:pt x="255" y="2509"/>
                  </a:lnTo>
                  <a:lnTo>
                    <a:pt x="249" y="2518"/>
                  </a:lnTo>
                  <a:lnTo>
                    <a:pt x="243" y="2530"/>
                  </a:lnTo>
                  <a:lnTo>
                    <a:pt x="237" y="2539"/>
                  </a:lnTo>
                  <a:lnTo>
                    <a:pt x="230" y="2546"/>
                  </a:lnTo>
                  <a:lnTo>
                    <a:pt x="223" y="2552"/>
                  </a:lnTo>
                  <a:lnTo>
                    <a:pt x="215" y="2559"/>
                  </a:lnTo>
                  <a:lnTo>
                    <a:pt x="209" y="2565"/>
                  </a:lnTo>
                  <a:lnTo>
                    <a:pt x="203" y="2572"/>
                  </a:lnTo>
                  <a:lnTo>
                    <a:pt x="201" y="2576"/>
                  </a:lnTo>
                  <a:lnTo>
                    <a:pt x="200" y="2581"/>
                  </a:lnTo>
                  <a:lnTo>
                    <a:pt x="198" y="2585"/>
                  </a:lnTo>
                  <a:lnTo>
                    <a:pt x="198" y="2591"/>
                  </a:lnTo>
                  <a:lnTo>
                    <a:pt x="198" y="2594"/>
                  </a:lnTo>
                  <a:lnTo>
                    <a:pt x="200" y="2598"/>
                  </a:lnTo>
                  <a:lnTo>
                    <a:pt x="202" y="2600"/>
                  </a:lnTo>
                  <a:lnTo>
                    <a:pt x="204" y="2602"/>
                  </a:lnTo>
                  <a:lnTo>
                    <a:pt x="210" y="2607"/>
                  </a:lnTo>
                  <a:lnTo>
                    <a:pt x="217" y="2609"/>
                  </a:lnTo>
                  <a:lnTo>
                    <a:pt x="224" y="2611"/>
                  </a:lnTo>
                  <a:lnTo>
                    <a:pt x="231" y="2615"/>
                  </a:lnTo>
                  <a:lnTo>
                    <a:pt x="235" y="2617"/>
                  </a:lnTo>
                  <a:lnTo>
                    <a:pt x="238" y="2619"/>
                  </a:lnTo>
                  <a:lnTo>
                    <a:pt x="240" y="2623"/>
                  </a:lnTo>
                  <a:lnTo>
                    <a:pt x="243" y="2626"/>
                  </a:lnTo>
                  <a:lnTo>
                    <a:pt x="246" y="2633"/>
                  </a:lnTo>
                  <a:lnTo>
                    <a:pt x="249" y="2638"/>
                  </a:lnTo>
                  <a:lnTo>
                    <a:pt x="252" y="2645"/>
                  </a:lnTo>
                  <a:lnTo>
                    <a:pt x="252" y="2650"/>
                  </a:lnTo>
                  <a:lnTo>
                    <a:pt x="251" y="2654"/>
                  </a:lnTo>
                  <a:lnTo>
                    <a:pt x="247" y="2658"/>
                  </a:lnTo>
                  <a:lnTo>
                    <a:pt x="243" y="2661"/>
                  </a:lnTo>
                  <a:lnTo>
                    <a:pt x="237" y="2665"/>
                  </a:lnTo>
                  <a:lnTo>
                    <a:pt x="230" y="2667"/>
                  </a:lnTo>
                  <a:lnTo>
                    <a:pt x="222" y="2669"/>
                  </a:lnTo>
                  <a:lnTo>
                    <a:pt x="206" y="2674"/>
                  </a:lnTo>
                  <a:lnTo>
                    <a:pt x="191" y="2679"/>
                  </a:lnTo>
                  <a:lnTo>
                    <a:pt x="184" y="2683"/>
                  </a:lnTo>
                  <a:lnTo>
                    <a:pt x="177" y="2686"/>
                  </a:lnTo>
                  <a:lnTo>
                    <a:pt x="170" y="2691"/>
                  </a:lnTo>
                  <a:lnTo>
                    <a:pt x="166" y="2696"/>
                  </a:lnTo>
                  <a:lnTo>
                    <a:pt x="162" y="2703"/>
                  </a:lnTo>
                  <a:lnTo>
                    <a:pt x="160" y="2710"/>
                  </a:lnTo>
                  <a:lnTo>
                    <a:pt x="159" y="2717"/>
                  </a:lnTo>
                  <a:lnTo>
                    <a:pt x="158" y="2723"/>
                  </a:lnTo>
                  <a:lnTo>
                    <a:pt x="157" y="2730"/>
                  </a:lnTo>
                  <a:lnTo>
                    <a:pt x="155" y="2737"/>
                  </a:lnTo>
                  <a:lnTo>
                    <a:pt x="153" y="2744"/>
                  </a:lnTo>
                  <a:lnTo>
                    <a:pt x="150" y="2752"/>
                  </a:lnTo>
                  <a:lnTo>
                    <a:pt x="147" y="2756"/>
                  </a:lnTo>
                  <a:lnTo>
                    <a:pt x="143" y="2760"/>
                  </a:lnTo>
                  <a:lnTo>
                    <a:pt x="138" y="2764"/>
                  </a:lnTo>
                  <a:lnTo>
                    <a:pt x="130" y="2768"/>
                  </a:lnTo>
                  <a:lnTo>
                    <a:pt x="119" y="2773"/>
                  </a:lnTo>
                  <a:lnTo>
                    <a:pt x="108" y="2780"/>
                  </a:lnTo>
                  <a:lnTo>
                    <a:pt x="98" y="2787"/>
                  </a:lnTo>
                  <a:lnTo>
                    <a:pt x="89" y="2794"/>
                  </a:lnTo>
                  <a:lnTo>
                    <a:pt x="79" y="2802"/>
                  </a:lnTo>
                  <a:lnTo>
                    <a:pt x="72" y="2810"/>
                  </a:lnTo>
                  <a:lnTo>
                    <a:pt x="64" y="2819"/>
                  </a:lnTo>
                  <a:lnTo>
                    <a:pt x="56" y="2827"/>
                  </a:lnTo>
                  <a:lnTo>
                    <a:pt x="29" y="2864"/>
                  </a:lnTo>
                  <a:lnTo>
                    <a:pt x="0" y="2905"/>
                  </a:lnTo>
                  <a:lnTo>
                    <a:pt x="0" y="2905"/>
                  </a:lnTo>
                  <a:close/>
                </a:path>
              </a:pathLst>
            </a:custGeom>
            <a:solidFill>
              <a:schemeClr val="tx2"/>
            </a:solidFill>
            <a:ln w="317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700"/>
            </a:p>
          </p:txBody>
        </p:sp>
        <p:sp>
          <p:nvSpPr>
            <p:cNvPr id="48" name="Freeform 78"/>
            <p:cNvSpPr>
              <a:spLocks/>
            </p:cNvSpPr>
            <p:nvPr/>
          </p:nvSpPr>
          <p:spPr bwMode="auto">
            <a:xfrm>
              <a:off x="6922524" y="5270162"/>
              <a:ext cx="356695" cy="753318"/>
            </a:xfrm>
            <a:custGeom>
              <a:avLst/>
              <a:gdLst>
                <a:gd name="T0" fmla="*/ 1169 w 1344"/>
                <a:gd name="T1" fmla="*/ 1937 h 2832"/>
                <a:gd name="T2" fmla="*/ 1169 w 1344"/>
                <a:gd name="T3" fmla="*/ 1962 h 2832"/>
                <a:gd name="T4" fmla="*/ 1169 w 1344"/>
                <a:gd name="T5" fmla="*/ 1972 h 2832"/>
                <a:gd name="T6" fmla="*/ 1172 w 1344"/>
                <a:gd name="T7" fmla="*/ 1981 h 2832"/>
                <a:gd name="T8" fmla="*/ 1174 w 1344"/>
                <a:gd name="T9" fmla="*/ 1990 h 2832"/>
                <a:gd name="T10" fmla="*/ 1176 w 1344"/>
                <a:gd name="T11" fmla="*/ 1999 h 2832"/>
                <a:gd name="T12" fmla="*/ 1178 w 1344"/>
                <a:gd name="T13" fmla="*/ 2007 h 2832"/>
                <a:gd name="T14" fmla="*/ 1181 w 1344"/>
                <a:gd name="T15" fmla="*/ 2016 h 2832"/>
                <a:gd name="T16" fmla="*/ 1183 w 1344"/>
                <a:gd name="T17" fmla="*/ 2025 h 2832"/>
                <a:gd name="T18" fmla="*/ 1183 w 1344"/>
                <a:gd name="T19" fmla="*/ 2036 h 2832"/>
                <a:gd name="T20" fmla="*/ 1184 w 1344"/>
                <a:gd name="T21" fmla="*/ 2057 h 2832"/>
                <a:gd name="T22" fmla="*/ 1184 w 1344"/>
                <a:gd name="T23" fmla="*/ 2075 h 2832"/>
                <a:gd name="T24" fmla="*/ 1183 w 1344"/>
                <a:gd name="T25" fmla="*/ 2084 h 2832"/>
                <a:gd name="T26" fmla="*/ 1182 w 1344"/>
                <a:gd name="T27" fmla="*/ 2094 h 2832"/>
                <a:gd name="T28" fmla="*/ 1179 w 1344"/>
                <a:gd name="T29" fmla="*/ 2103 h 2832"/>
                <a:gd name="T30" fmla="*/ 1175 w 1344"/>
                <a:gd name="T31" fmla="*/ 2114 h 2832"/>
                <a:gd name="T32" fmla="*/ 1168 w 1344"/>
                <a:gd name="T33" fmla="*/ 2125 h 2832"/>
                <a:gd name="T34" fmla="*/ 1159 w 1344"/>
                <a:gd name="T35" fmla="*/ 2136 h 2832"/>
                <a:gd name="T36" fmla="*/ 1156 w 1344"/>
                <a:gd name="T37" fmla="*/ 2141 h 2832"/>
                <a:gd name="T38" fmla="*/ 1152 w 1344"/>
                <a:gd name="T39" fmla="*/ 2146 h 2832"/>
                <a:gd name="T40" fmla="*/ 1150 w 1344"/>
                <a:gd name="T41" fmla="*/ 2152 h 2832"/>
                <a:gd name="T42" fmla="*/ 1150 w 1344"/>
                <a:gd name="T43" fmla="*/ 2160 h 2832"/>
                <a:gd name="T44" fmla="*/ 1150 w 1344"/>
                <a:gd name="T45" fmla="*/ 2166 h 2832"/>
                <a:gd name="T46" fmla="*/ 1153 w 1344"/>
                <a:gd name="T47" fmla="*/ 2170 h 2832"/>
                <a:gd name="T48" fmla="*/ 1156 w 1344"/>
                <a:gd name="T49" fmla="*/ 2174 h 2832"/>
                <a:gd name="T50" fmla="*/ 1160 w 1344"/>
                <a:gd name="T51" fmla="*/ 2177 h 2832"/>
                <a:gd name="T52" fmla="*/ 1164 w 1344"/>
                <a:gd name="T53" fmla="*/ 2181 h 2832"/>
                <a:gd name="T54" fmla="*/ 1167 w 1344"/>
                <a:gd name="T55" fmla="*/ 2185 h 2832"/>
                <a:gd name="T56" fmla="*/ 1169 w 1344"/>
                <a:gd name="T57" fmla="*/ 2189 h 2832"/>
                <a:gd name="T58" fmla="*/ 1170 w 1344"/>
                <a:gd name="T59" fmla="*/ 2195 h 2832"/>
                <a:gd name="T60" fmla="*/ 1169 w 1344"/>
                <a:gd name="T61" fmla="*/ 2203 h 2832"/>
                <a:gd name="T62" fmla="*/ 1168 w 1344"/>
                <a:gd name="T63" fmla="*/ 2210 h 2832"/>
                <a:gd name="T64" fmla="*/ 1166 w 1344"/>
                <a:gd name="T65" fmla="*/ 2217 h 2832"/>
                <a:gd name="T66" fmla="*/ 1162 w 1344"/>
                <a:gd name="T67" fmla="*/ 2223 h 2832"/>
                <a:gd name="T68" fmla="*/ 1159 w 1344"/>
                <a:gd name="T69" fmla="*/ 2229 h 2832"/>
                <a:gd name="T70" fmla="*/ 1157 w 1344"/>
                <a:gd name="T71" fmla="*/ 2236 h 2832"/>
                <a:gd name="T72" fmla="*/ 1155 w 1344"/>
                <a:gd name="T73" fmla="*/ 2244 h 2832"/>
                <a:gd name="T74" fmla="*/ 1155 w 1344"/>
                <a:gd name="T75" fmla="*/ 2252 h 2832"/>
                <a:gd name="T76" fmla="*/ 1159 w 1344"/>
                <a:gd name="T77" fmla="*/ 2265 h 2832"/>
                <a:gd name="T78" fmla="*/ 1164 w 1344"/>
                <a:gd name="T79" fmla="*/ 2279 h 2832"/>
                <a:gd name="T80" fmla="*/ 1164 w 1344"/>
                <a:gd name="T81" fmla="*/ 2289 h 2832"/>
                <a:gd name="T82" fmla="*/ 1161 w 1344"/>
                <a:gd name="T83" fmla="*/ 2298 h 2832"/>
                <a:gd name="T84" fmla="*/ 1157 w 1344"/>
                <a:gd name="T85" fmla="*/ 2306 h 2832"/>
                <a:gd name="T86" fmla="*/ 1152 w 1344"/>
                <a:gd name="T87" fmla="*/ 2313 h 2832"/>
                <a:gd name="T88" fmla="*/ 1145 w 1344"/>
                <a:gd name="T89" fmla="*/ 2320 h 2832"/>
                <a:gd name="T90" fmla="*/ 1139 w 1344"/>
                <a:gd name="T91" fmla="*/ 2326 h 2832"/>
                <a:gd name="T92" fmla="*/ 1131 w 1344"/>
                <a:gd name="T93" fmla="*/ 2332 h 2832"/>
                <a:gd name="T94" fmla="*/ 1123 w 1344"/>
                <a:gd name="T95" fmla="*/ 2338 h 2832"/>
                <a:gd name="T96" fmla="*/ 1123 w 1344"/>
                <a:gd name="T97" fmla="*/ 2370 h 2832"/>
                <a:gd name="T98" fmla="*/ 1122 w 1344"/>
                <a:gd name="T99" fmla="*/ 2373 h 2832"/>
                <a:gd name="T100" fmla="*/ 1121 w 1344"/>
                <a:gd name="T101" fmla="*/ 2376 h 2832"/>
                <a:gd name="T102" fmla="*/ 1118 w 1344"/>
                <a:gd name="T103" fmla="*/ 2379 h 2832"/>
                <a:gd name="T104" fmla="*/ 1115 w 1344"/>
                <a:gd name="T105" fmla="*/ 2381 h 2832"/>
                <a:gd name="T106" fmla="*/ 1109 w 1344"/>
                <a:gd name="T107" fmla="*/ 2383 h 2832"/>
                <a:gd name="T108" fmla="*/ 1101 w 1344"/>
                <a:gd name="T109" fmla="*/ 2387 h 2832"/>
                <a:gd name="T110" fmla="*/ 1095 w 1344"/>
                <a:gd name="T111" fmla="*/ 2391 h 2832"/>
                <a:gd name="T112" fmla="*/ 1089 w 1344"/>
                <a:gd name="T113" fmla="*/ 2396 h 2832"/>
                <a:gd name="T114" fmla="*/ 1087 w 1344"/>
                <a:gd name="T115" fmla="*/ 2399 h 2832"/>
                <a:gd name="T116" fmla="*/ 1083 w 1344"/>
                <a:gd name="T117" fmla="*/ 2400 h 2832"/>
                <a:gd name="T118" fmla="*/ 1080 w 1344"/>
                <a:gd name="T119" fmla="*/ 2402 h 2832"/>
                <a:gd name="T120" fmla="*/ 1075 w 1344"/>
                <a:gd name="T121" fmla="*/ 2402 h 2832"/>
                <a:gd name="T122" fmla="*/ 1071 w 1344"/>
                <a:gd name="T123" fmla="*/ 2401 h 2832"/>
                <a:gd name="T124" fmla="*/ 1066 w 1344"/>
                <a:gd name="T125" fmla="*/ 2400 h 2832"/>
                <a:gd name="T126" fmla="*/ 1062 w 1344"/>
                <a:gd name="T127" fmla="*/ 2398 h 2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  <a:cxn ang="0">
                  <a:pos x="T126" y="T127"/>
                </a:cxn>
              </a:cxnLst>
              <a:rect l="0" t="0" r="r" b="b"/>
              <a:pathLst>
                <a:path w="1344" h="2832">
                  <a:moveTo>
                    <a:pt x="1169" y="1937"/>
                  </a:moveTo>
                  <a:lnTo>
                    <a:pt x="1169" y="1962"/>
                  </a:lnTo>
                  <a:lnTo>
                    <a:pt x="1169" y="1972"/>
                  </a:lnTo>
                  <a:lnTo>
                    <a:pt x="1172" y="1981"/>
                  </a:lnTo>
                  <a:lnTo>
                    <a:pt x="1174" y="1990"/>
                  </a:lnTo>
                  <a:lnTo>
                    <a:pt x="1176" y="1999"/>
                  </a:lnTo>
                  <a:lnTo>
                    <a:pt x="1178" y="2007"/>
                  </a:lnTo>
                  <a:lnTo>
                    <a:pt x="1181" y="2016"/>
                  </a:lnTo>
                  <a:lnTo>
                    <a:pt x="1183" y="2025"/>
                  </a:lnTo>
                  <a:lnTo>
                    <a:pt x="1183" y="2036"/>
                  </a:lnTo>
                  <a:lnTo>
                    <a:pt x="1184" y="2057"/>
                  </a:lnTo>
                  <a:lnTo>
                    <a:pt x="1184" y="2075"/>
                  </a:lnTo>
                  <a:lnTo>
                    <a:pt x="1183" y="2084"/>
                  </a:lnTo>
                  <a:lnTo>
                    <a:pt x="1182" y="2094"/>
                  </a:lnTo>
                  <a:lnTo>
                    <a:pt x="1179" y="2103"/>
                  </a:lnTo>
                  <a:lnTo>
                    <a:pt x="1175" y="2114"/>
                  </a:lnTo>
                  <a:lnTo>
                    <a:pt x="1168" y="2125"/>
                  </a:lnTo>
                  <a:lnTo>
                    <a:pt x="1159" y="2136"/>
                  </a:lnTo>
                  <a:lnTo>
                    <a:pt x="1156" y="2141"/>
                  </a:lnTo>
                  <a:lnTo>
                    <a:pt x="1152" y="2146"/>
                  </a:lnTo>
                  <a:lnTo>
                    <a:pt x="1150" y="2152"/>
                  </a:lnTo>
                  <a:lnTo>
                    <a:pt x="1150" y="2160"/>
                  </a:lnTo>
                  <a:lnTo>
                    <a:pt x="1150" y="2166"/>
                  </a:lnTo>
                  <a:lnTo>
                    <a:pt x="1153" y="2170"/>
                  </a:lnTo>
                  <a:lnTo>
                    <a:pt x="1156" y="2174"/>
                  </a:lnTo>
                  <a:lnTo>
                    <a:pt x="1160" y="2177"/>
                  </a:lnTo>
                  <a:lnTo>
                    <a:pt x="1164" y="2181"/>
                  </a:lnTo>
                  <a:lnTo>
                    <a:pt x="1167" y="2185"/>
                  </a:lnTo>
                  <a:lnTo>
                    <a:pt x="1169" y="2189"/>
                  </a:lnTo>
                  <a:lnTo>
                    <a:pt x="1170" y="2195"/>
                  </a:lnTo>
                  <a:lnTo>
                    <a:pt x="1169" y="2203"/>
                  </a:lnTo>
                  <a:lnTo>
                    <a:pt x="1168" y="2210"/>
                  </a:lnTo>
                  <a:lnTo>
                    <a:pt x="1166" y="2217"/>
                  </a:lnTo>
                  <a:lnTo>
                    <a:pt x="1162" y="2223"/>
                  </a:lnTo>
                  <a:lnTo>
                    <a:pt x="1159" y="2229"/>
                  </a:lnTo>
                  <a:lnTo>
                    <a:pt x="1157" y="2236"/>
                  </a:lnTo>
                  <a:lnTo>
                    <a:pt x="1155" y="2244"/>
                  </a:lnTo>
                  <a:lnTo>
                    <a:pt x="1155" y="2252"/>
                  </a:lnTo>
                  <a:lnTo>
                    <a:pt x="1159" y="2265"/>
                  </a:lnTo>
                  <a:lnTo>
                    <a:pt x="1164" y="2279"/>
                  </a:lnTo>
                  <a:lnTo>
                    <a:pt x="1164" y="2289"/>
                  </a:lnTo>
                  <a:lnTo>
                    <a:pt x="1161" y="2298"/>
                  </a:lnTo>
                  <a:lnTo>
                    <a:pt x="1157" y="2306"/>
                  </a:lnTo>
                  <a:lnTo>
                    <a:pt x="1152" y="2313"/>
                  </a:lnTo>
                  <a:lnTo>
                    <a:pt x="1145" y="2320"/>
                  </a:lnTo>
                  <a:lnTo>
                    <a:pt x="1139" y="2326"/>
                  </a:lnTo>
                  <a:lnTo>
                    <a:pt x="1131" y="2332"/>
                  </a:lnTo>
                  <a:lnTo>
                    <a:pt x="1123" y="2338"/>
                  </a:lnTo>
                  <a:lnTo>
                    <a:pt x="1123" y="2370"/>
                  </a:lnTo>
                  <a:lnTo>
                    <a:pt x="1122" y="2373"/>
                  </a:lnTo>
                  <a:lnTo>
                    <a:pt x="1121" y="2376"/>
                  </a:lnTo>
                  <a:lnTo>
                    <a:pt x="1118" y="2379"/>
                  </a:lnTo>
                  <a:lnTo>
                    <a:pt x="1115" y="2381"/>
                  </a:lnTo>
                  <a:lnTo>
                    <a:pt x="1109" y="2383"/>
                  </a:lnTo>
                  <a:lnTo>
                    <a:pt x="1101" y="2387"/>
                  </a:lnTo>
                  <a:lnTo>
                    <a:pt x="1095" y="2391"/>
                  </a:lnTo>
                  <a:lnTo>
                    <a:pt x="1089" y="2396"/>
                  </a:lnTo>
                  <a:lnTo>
                    <a:pt x="1087" y="2399"/>
                  </a:lnTo>
                  <a:lnTo>
                    <a:pt x="1083" y="2400"/>
                  </a:lnTo>
                  <a:lnTo>
                    <a:pt x="1080" y="2402"/>
                  </a:lnTo>
                  <a:lnTo>
                    <a:pt x="1075" y="2402"/>
                  </a:lnTo>
                  <a:lnTo>
                    <a:pt x="1071" y="2401"/>
                  </a:lnTo>
                  <a:lnTo>
                    <a:pt x="1066" y="2400"/>
                  </a:lnTo>
                  <a:lnTo>
                    <a:pt x="1062" y="2398"/>
                  </a:lnTo>
                  <a:lnTo>
                    <a:pt x="1058" y="2394"/>
                  </a:lnTo>
                  <a:lnTo>
                    <a:pt x="1056" y="2390"/>
                  </a:lnTo>
                  <a:lnTo>
                    <a:pt x="1053" y="2385"/>
                  </a:lnTo>
                  <a:lnTo>
                    <a:pt x="1051" y="2381"/>
                  </a:lnTo>
                  <a:lnTo>
                    <a:pt x="1050" y="2375"/>
                  </a:lnTo>
                  <a:lnTo>
                    <a:pt x="1032" y="2375"/>
                  </a:lnTo>
                  <a:lnTo>
                    <a:pt x="1032" y="2390"/>
                  </a:lnTo>
                  <a:lnTo>
                    <a:pt x="1032" y="2404"/>
                  </a:lnTo>
                  <a:lnTo>
                    <a:pt x="1031" y="2409"/>
                  </a:lnTo>
                  <a:lnTo>
                    <a:pt x="1030" y="2416"/>
                  </a:lnTo>
                  <a:lnTo>
                    <a:pt x="1029" y="2423"/>
                  </a:lnTo>
                  <a:lnTo>
                    <a:pt x="1025" y="2430"/>
                  </a:lnTo>
                  <a:lnTo>
                    <a:pt x="1021" y="2436"/>
                  </a:lnTo>
                  <a:lnTo>
                    <a:pt x="1017" y="2443"/>
                  </a:lnTo>
                  <a:lnTo>
                    <a:pt x="1017" y="2475"/>
                  </a:lnTo>
                  <a:lnTo>
                    <a:pt x="1027" y="2476"/>
                  </a:lnTo>
                  <a:lnTo>
                    <a:pt x="1036" y="2476"/>
                  </a:lnTo>
                  <a:lnTo>
                    <a:pt x="1040" y="2476"/>
                  </a:lnTo>
                  <a:lnTo>
                    <a:pt x="1045" y="2475"/>
                  </a:lnTo>
                  <a:lnTo>
                    <a:pt x="1049" y="2474"/>
                  </a:lnTo>
                  <a:lnTo>
                    <a:pt x="1054" y="2472"/>
                  </a:lnTo>
                  <a:lnTo>
                    <a:pt x="1061" y="2466"/>
                  </a:lnTo>
                  <a:lnTo>
                    <a:pt x="1067" y="2460"/>
                  </a:lnTo>
                  <a:lnTo>
                    <a:pt x="1074" y="2455"/>
                  </a:lnTo>
                  <a:lnTo>
                    <a:pt x="1082" y="2449"/>
                  </a:lnTo>
                  <a:lnTo>
                    <a:pt x="1087" y="2447"/>
                  </a:lnTo>
                  <a:lnTo>
                    <a:pt x="1090" y="2445"/>
                  </a:lnTo>
                  <a:lnTo>
                    <a:pt x="1096" y="2444"/>
                  </a:lnTo>
                  <a:lnTo>
                    <a:pt x="1100" y="2444"/>
                  </a:lnTo>
                  <a:lnTo>
                    <a:pt x="1109" y="2444"/>
                  </a:lnTo>
                  <a:lnTo>
                    <a:pt x="1119" y="2445"/>
                  </a:lnTo>
                  <a:lnTo>
                    <a:pt x="1119" y="2457"/>
                  </a:lnTo>
                  <a:lnTo>
                    <a:pt x="1117" y="2469"/>
                  </a:lnTo>
                  <a:lnTo>
                    <a:pt x="1116" y="2481"/>
                  </a:lnTo>
                  <a:lnTo>
                    <a:pt x="1116" y="2486"/>
                  </a:lnTo>
                  <a:lnTo>
                    <a:pt x="1115" y="2491"/>
                  </a:lnTo>
                  <a:lnTo>
                    <a:pt x="1114" y="2496"/>
                  </a:lnTo>
                  <a:lnTo>
                    <a:pt x="1112" y="2502"/>
                  </a:lnTo>
                  <a:lnTo>
                    <a:pt x="1105" y="2510"/>
                  </a:lnTo>
                  <a:lnTo>
                    <a:pt x="1098" y="2516"/>
                  </a:lnTo>
                  <a:lnTo>
                    <a:pt x="1090" y="2520"/>
                  </a:lnTo>
                  <a:lnTo>
                    <a:pt x="1082" y="2526"/>
                  </a:lnTo>
                  <a:lnTo>
                    <a:pt x="1074" y="2534"/>
                  </a:lnTo>
                  <a:lnTo>
                    <a:pt x="1066" y="2542"/>
                  </a:lnTo>
                  <a:lnTo>
                    <a:pt x="1063" y="2545"/>
                  </a:lnTo>
                  <a:lnTo>
                    <a:pt x="1058" y="2547"/>
                  </a:lnTo>
                  <a:lnTo>
                    <a:pt x="1054" y="2550"/>
                  </a:lnTo>
                  <a:lnTo>
                    <a:pt x="1048" y="2552"/>
                  </a:lnTo>
                  <a:lnTo>
                    <a:pt x="1042" y="2553"/>
                  </a:lnTo>
                  <a:lnTo>
                    <a:pt x="1037" y="2554"/>
                  </a:lnTo>
                  <a:lnTo>
                    <a:pt x="1034" y="2554"/>
                  </a:lnTo>
                  <a:lnTo>
                    <a:pt x="1032" y="2555"/>
                  </a:lnTo>
                  <a:lnTo>
                    <a:pt x="1031" y="2558"/>
                  </a:lnTo>
                  <a:lnTo>
                    <a:pt x="1029" y="2560"/>
                  </a:lnTo>
                  <a:lnTo>
                    <a:pt x="1025" y="2568"/>
                  </a:lnTo>
                  <a:lnTo>
                    <a:pt x="1023" y="2576"/>
                  </a:lnTo>
                  <a:lnTo>
                    <a:pt x="1022" y="2584"/>
                  </a:lnTo>
                  <a:lnTo>
                    <a:pt x="1021" y="2592"/>
                  </a:lnTo>
                  <a:lnTo>
                    <a:pt x="1021" y="2607"/>
                  </a:lnTo>
                  <a:lnTo>
                    <a:pt x="1021" y="2626"/>
                  </a:lnTo>
                  <a:lnTo>
                    <a:pt x="1024" y="2639"/>
                  </a:lnTo>
                  <a:lnTo>
                    <a:pt x="1028" y="2652"/>
                  </a:lnTo>
                  <a:lnTo>
                    <a:pt x="1024" y="2658"/>
                  </a:lnTo>
                  <a:lnTo>
                    <a:pt x="1020" y="2664"/>
                  </a:lnTo>
                  <a:lnTo>
                    <a:pt x="1012" y="2678"/>
                  </a:lnTo>
                  <a:lnTo>
                    <a:pt x="1003" y="2688"/>
                  </a:lnTo>
                  <a:lnTo>
                    <a:pt x="991" y="2697"/>
                  </a:lnTo>
                  <a:lnTo>
                    <a:pt x="979" y="2706"/>
                  </a:lnTo>
                  <a:lnTo>
                    <a:pt x="977" y="2708"/>
                  </a:lnTo>
                  <a:lnTo>
                    <a:pt x="974" y="2712"/>
                  </a:lnTo>
                  <a:lnTo>
                    <a:pt x="973" y="2715"/>
                  </a:lnTo>
                  <a:lnTo>
                    <a:pt x="973" y="2718"/>
                  </a:lnTo>
                  <a:lnTo>
                    <a:pt x="974" y="2726"/>
                  </a:lnTo>
                  <a:lnTo>
                    <a:pt x="974" y="2735"/>
                  </a:lnTo>
                  <a:lnTo>
                    <a:pt x="974" y="2740"/>
                  </a:lnTo>
                  <a:lnTo>
                    <a:pt x="976" y="2745"/>
                  </a:lnTo>
                  <a:lnTo>
                    <a:pt x="977" y="2749"/>
                  </a:lnTo>
                  <a:lnTo>
                    <a:pt x="979" y="2755"/>
                  </a:lnTo>
                  <a:lnTo>
                    <a:pt x="986" y="2751"/>
                  </a:lnTo>
                  <a:lnTo>
                    <a:pt x="991" y="2748"/>
                  </a:lnTo>
                  <a:lnTo>
                    <a:pt x="997" y="2743"/>
                  </a:lnTo>
                  <a:lnTo>
                    <a:pt x="1002" y="2738"/>
                  </a:lnTo>
                  <a:lnTo>
                    <a:pt x="1006" y="2734"/>
                  </a:lnTo>
                  <a:lnTo>
                    <a:pt x="1012" y="2731"/>
                  </a:lnTo>
                  <a:lnTo>
                    <a:pt x="1017" y="2728"/>
                  </a:lnTo>
                  <a:lnTo>
                    <a:pt x="1024" y="2728"/>
                  </a:lnTo>
                  <a:lnTo>
                    <a:pt x="1028" y="2728"/>
                  </a:lnTo>
                  <a:lnTo>
                    <a:pt x="1031" y="2729"/>
                  </a:lnTo>
                  <a:lnTo>
                    <a:pt x="1022" y="2748"/>
                  </a:lnTo>
                  <a:lnTo>
                    <a:pt x="1013" y="2764"/>
                  </a:lnTo>
                  <a:lnTo>
                    <a:pt x="1005" y="2781"/>
                  </a:lnTo>
                  <a:lnTo>
                    <a:pt x="997" y="2799"/>
                  </a:lnTo>
                  <a:lnTo>
                    <a:pt x="995" y="2810"/>
                  </a:lnTo>
                  <a:lnTo>
                    <a:pt x="994" y="2820"/>
                  </a:lnTo>
                  <a:lnTo>
                    <a:pt x="991" y="2825"/>
                  </a:lnTo>
                  <a:lnTo>
                    <a:pt x="990" y="2828"/>
                  </a:lnTo>
                  <a:lnTo>
                    <a:pt x="987" y="2831"/>
                  </a:lnTo>
                  <a:lnTo>
                    <a:pt x="982" y="2832"/>
                  </a:lnTo>
                  <a:lnTo>
                    <a:pt x="978" y="2831"/>
                  </a:lnTo>
                  <a:lnTo>
                    <a:pt x="973" y="2829"/>
                  </a:lnTo>
                  <a:lnTo>
                    <a:pt x="969" y="2828"/>
                  </a:lnTo>
                  <a:lnTo>
                    <a:pt x="965" y="2826"/>
                  </a:lnTo>
                  <a:lnTo>
                    <a:pt x="962" y="2824"/>
                  </a:lnTo>
                  <a:lnTo>
                    <a:pt x="957" y="2822"/>
                  </a:lnTo>
                  <a:lnTo>
                    <a:pt x="953" y="2820"/>
                  </a:lnTo>
                  <a:lnTo>
                    <a:pt x="948" y="2820"/>
                  </a:lnTo>
                  <a:lnTo>
                    <a:pt x="909" y="2820"/>
                  </a:lnTo>
                  <a:lnTo>
                    <a:pt x="904" y="2819"/>
                  </a:lnTo>
                  <a:lnTo>
                    <a:pt x="901" y="2818"/>
                  </a:lnTo>
                  <a:lnTo>
                    <a:pt x="897" y="2815"/>
                  </a:lnTo>
                  <a:lnTo>
                    <a:pt x="895" y="2811"/>
                  </a:lnTo>
                  <a:lnTo>
                    <a:pt x="889" y="2803"/>
                  </a:lnTo>
                  <a:lnTo>
                    <a:pt x="883" y="2797"/>
                  </a:lnTo>
                  <a:lnTo>
                    <a:pt x="870" y="2792"/>
                  </a:lnTo>
                  <a:lnTo>
                    <a:pt x="857" y="2790"/>
                  </a:lnTo>
                  <a:lnTo>
                    <a:pt x="853" y="2786"/>
                  </a:lnTo>
                  <a:lnTo>
                    <a:pt x="851" y="2784"/>
                  </a:lnTo>
                  <a:lnTo>
                    <a:pt x="849" y="2780"/>
                  </a:lnTo>
                  <a:lnTo>
                    <a:pt x="846" y="2776"/>
                  </a:lnTo>
                  <a:lnTo>
                    <a:pt x="845" y="2767"/>
                  </a:lnTo>
                  <a:lnTo>
                    <a:pt x="844" y="2758"/>
                  </a:lnTo>
                  <a:lnTo>
                    <a:pt x="844" y="2712"/>
                  </a:lnTo>
                  <a:lnTo>
                    <a:pt x="844" y="2708"/>
                  </a:lnTo>
                  <a:lnTo>
                    <a:pt x="843" y="2705"/>
                  </a:lnTo>
                  <a:lnTo>
                    <a:pt x="841" y="2701"/>
                  </a:lnTo>
                  <a:lnTo>
                    <a:pt x="839" y="2698"/>
                  </a:lnTo>
                  <a:lnTo>
                    <a:pt x="833" y="2695"/>
                  </a:lnTo>
                  <a:lnTo>
                    <a:pt x="826" y="2691"/>
                  </a:lnTo>
                  <a:lnTo>
                    <a:pt x="808" y="2688"/>
                  </a:lnTo>
                  <a:lnTo>
                    <a:pt x="790" y="2686"/>
                  </a:lnTo>
                  <a:lnTo>
                    <a:pt x="780" y="2682"/>
                  </a:lnTo>
                  <a:lnTo>
                    <a:pt x="771" y="2679"/>
                  </a:lnTo>
                  <a:lnTo>
                    <a:pt x="764" y="2674"/>
                  </a:lnTo>
                  <a:lnTo>
                    <a:pt x="756" y="2669"/>
                  </a:lnTo>
                  <a:lnTo>
                    <a:pt x="749" y="2664"/>
                  </a:lnTo>
                  <a:lnTo>
                    <a:pt x="741" y="2661"/>
                  </a:lnTo>
                  <a:lnTo>
                    <a:pt x="732" y="2657"/>
                  </a:lnTo>
                  <a:lnTo>
                    <a:pt x="722" y="2656"/>
                  </a:lnTo>
                  <a:lnTo>
                    <a:pt x="707" y="2661"/>
                  </a:lnTo>
                  <a:lnTo>
                    <a:pt x="691" y="2666"/>
                  </a:lnTo>
                  <a:lnTo>
                    <a:pt x="682" y="2666"/>
                  </a:lnTo>
                  <a:lnTo>
                    <a:pt x="682" y="2648"/>
                  </a:lnTo>
                  <a:lnTo>
                    <a:pt x="669" y="2649"/>
                  </a:lnTo>
                  <a:lnTo>
                    <a:pt x="656" y="2648"/>
                  </a:lnTo>
                  <a:lnTo>
                    <a:pt x="644" y="2639"/>
                  </a:lnTo>
                  <a:lnTo>
                    <a:pt x="630" y="2632"/>
                  </a:lnTo>
                  <a:lnTo>
                    <a:pt x="626" y="2634"/>
                  </a:lnTo>
                  <a:lnTo>
                    <a:pt x="622" y="2635"/>
                  </a:lnTo>
                  <a:lnTo>
                    <a:pt x="619" y="2638"/>
                  </a:lnTo>
                  <a:lnTo>
                    <a:pt x="615" y="2641"/>
                  </a:lnTo>
                  <a:lnTo>
                    <a:pt x="613" y="2646"/>
                  </a:lnTo>
                  <a:lnTo>
                    <a:pt x="610" y="2649"/>
                  </a:lnTo>
                  <a:lnTo>
                    <a:pt x="606" y="2654"/>
                  </a:lnTo>
                  <a:lnTo>
                    <a:pt x="602" y="2656"/>
                  </a:lnTo>
                  <a:lnTo>
                    <a:pt x="600" y="2649"/>
                  </a:lnTo>
                  <a:lnTo>
                    <a:pt x="598" y="2643"/>
                  </a:lnTo>
                  <a:lnTo>
                    <a:pt x="598" y="2637"/>
                  </a:lnTo>
                  <a:lnTo>
                    <a:pt x="598" y="2630"/>
                  </a:lnTo>
                  <a:lnTo>
                    <a:pt x="598" y="2623"/>
                  </a:lnTo>
                  <a:lnTo>
                    <a:pt x="597" y="2618"/>
                  </a:lnTo>
                  <a:lnTo>
                    <a:pt x="595" y="2613"/>
                  </a:lnTo>
                  <a:lnTo>
                    <a:pt x="590" y="2609"/>
                  </a:lnTo>
                  <a:lnTo>
                    <a:pt x="585" y="2604"/>
                  </a:lnTo>
                  <a:lnTo>
                    <a:pt x="578" y="2602"/>
                  </a:lnTo>
                  <a:lnTo>
                    <a:pt x="571" y="2601"/>
                  </a:lnTo>
                  <a:lnTo>
                    <a:pt x="564" y="2600"/>
                  </a:lnTo>
                  <a:lnTo>
                    <a:pt x="559" y="2598"/>
                  </a:lnTo>
                  <a:lnTo>
                    <a:pt x="552" y="2597"/>
                  </a:lnTo>
                  <a:lnTo>
                    <a:pt x="547" y="2594"/>
                  </a:lnTo>
                  <a:lnTo>
                    <a:pt x="542" y="2589"/>
                  </a:lnTo>
                  <a:lnTo>
                    <a:pt x="538" y="2590"/>
                  </a:lnTo>
                  <a:lnTo>
                    <a:pt x="534" y="2594"/>
                  </a:lnTo>
                  <a:lnTo>
                    <a:pt x="532" y="2596"/>
                  </a:lnTo>
                  <a:lnTo>
                    <a:pt x="529" y="2601"/>
                  </a:lnTo>
                  <a:lnTo>
                    <a:pt x="527" y="2604"/>
                  </a:lnTo>
                  <a:lnTo>
                    <a:pt x="526" y="2609"/>
                  </a:lnTo>
                  <a:lnTo>
                    <a:pt x="525" y="2613"/>
                  </a:lnTo>
                  <a:lnTo>
                    <a:pt x="525" y="2618"/>
                  </a:lnTo>
                  <a:lnTo>
                    <a:pt x="513" y="2618"/>
                  </a:lnTo>
                  <a:lnTo>
                    <a:pt x="509" y="2615"/>
                  </a:lnTo>
                  <a:lnTo>
                    <a:pt x="504" y="2612"/>
                  </a:lnTo>
                  <a:lnTo>
                    <a:pt x="502" y="2609"/>
                  </a:lnTo>
                  <a:lnTo>
                    <a:pt x="500" y="2604"/>
                  </a:lnTo>
                  <a:lnTo>
                    <a:pt x="498" y="2595"/>
                  </a:lnTo>
                  <a:lnTo>
                    <a:pt x="495" y="2585"/>
                  </a:lnTo>
                  <a:lnTo>
                    <a:pt x="494" y="2575"/>
                  </a:lnTo>
                  <a:lnTo>
                    <a:pt x="492" y="2564"/>
                  </a:lnTo>
                  <a:lnTo>
                    <a:pt x="491" y="2559"/>
                  </a:lnTo>
                  <a:lnTo>
                    <a:pt x="488" y="2554"/>
                  </a:lnTo>
                  <a:lnTo>
                    <a:pt x="485" y="2551"/>
                  </a:lnTo>
                  <a:lnTo>
                    <a:pt x="481" y="2547"/>
                  </a:lnTo>
                  <a:lnTo>
                    <a:pt x="476" y="2544"/>
                  </a:lnTo>
                  <a:lnTo>
                    <a:pt x="470" y="2542"/>
                  </a:lnTo>
                  <a:lnTo>
                    <a:pt x="465" y="2539"/>
                  </a:lnTo>
                  <a:lnTo>
                    <a:pt x="459" y="2537"/>
                  </a:lnTo>
                  <a:lnTo>
                    <a:pt x="447" y="2535"/>
                  </a:lnTo>
                  <a:lnTo>
                    <a:pt x="434" y="2533"/>
                  </a:lnTo>
                  <a:lnTo>
                    <a:pt x="424" y="2529"/>
                  </a:lnTo>
                  <a:lnTo>
                    <a:pt x="415" y="2525"/>
                  </a:lnTo>
                  <a:lnTo>
                    <a:pt x="411" y="2521"/>
                  </a:lnTo>
                  <a:lnTo>
                    <a:pt x="409" y="2518"/>
                  </a:lnTo>
                  <a:lnTo>
                    <a:pt x="408" y="2513"/>
                  </a:lnTo>
                  <a:lnTo>
                    <a:pt x="407" y="2508"/>
                  </a:lnTo>
                  <a:lnTo>
                    <a:pt x="408" y="2495"/>
                  </a:lnTo>
                  <a:lnTo>
                    <a:pt x="409" y="2485"/>
                  </a:lnTo>
                  <a:lnTo>
                    <a:pt x="410" y="2475"/>
                  </a:lnTo>
                  <a:lnTo>
                    <a:pt x="414" y="2465"/>
                  </a:lnTo>
                  <a:lnTo>
                    <a:pt x="419" y="2445"/>
                  </a:lnTo>
                  <a:lnTo>
                    <a:pt x="428" y="2423"/>
                  </a:lnTo>
                  <a:lnTo>
                    <a:pt x="432" y="2406"/>
                  </a:lnTo>
                  <a:lnTo>
                    <a:pt x="435" y="2389"/>
                  </a:lnTo>
                  <a:lnTo>
                    <a:pt x="438" y="2381"/>
                  </a:lnTo>
                  <a:lnTo>
                    <a:pt x="441" y="2375"/>
                  </a:lnTo>
                  <a:lnTo>
                    <a:pt x="443" y="2372"/>
                  </a:lnTo>
                  <a:lnTo>
                    <a:pt x="447" y="2371"/>
                  </a:lnTo>
                  <a:lnTo>
                    <a:pt x="450" y="2368"/>
                  </a:lnTo>
                  <a:lnTo>
                    <a:pt x="453" y="2367"/>
                  </a:lnTo>
                  <a:lnTo>
                    <a:pt x="457" y="2377"/>
                  </a:lnTo>
                  <a:lnTo>
                    <a:pt x="460" y="2385"/>
                  </a:lnTo>
                  <a:lnTo>
                    <a:pt x="465" y="2393"/>
                  </a:lnTo>
                  <a:lnTo>
                    <a:pt x="470" y="2402"/>
                  </a:lnTo>
                  <a:lnTo>
                    <a:pt x="475" y="2398"/>
                  </a:lnTo>
                  <a:lnTo>
                    <a:pt x="479" y="2393"/>
                  </a:lnTo>
                  <a:lnTo>
                    <a:pt x="483" y="2388"/>
                  </a:lnTo>
                  <a:lnTo>
                    <a:pt x="485" y="2382"/>
                  </a:lnTo>
                  <a:lnTo>
                    <a:pt x="488" y="2376"/>
                  </a:lnTo>
                  <a:lnTo>
                    <a:pt x="491" y="2372"/>
                  </a:lnTo>
                  <a:lnTo>
                    <a:pt x="495" y="2366"/>
                  </a:lnTo>
                  <a:lnTo>
                    <a:pt x="500" y="2363"/>
                  </a:lnTo>
                  <a:lnTo>
                    <a:pt x="510" y="2357"/>
                  </a:lnTo>
                  <a:lnTo>
                    <a:pt x="519" y="2353"/>
                  </a:lnTo>
                  <a:lnTo>
                    <a:pt x="529" y="2349"/>
                  </a:lnTo>
                  <a:lnTo>
                    <a:pt x="539" y="2345"/>
                  </a:lnTo>
                  <a:lnTo>
                    <a:pt x="543" y="2342"/>
                  </a:lnTo>
                  <a:lnTo>
                    <a:pt x="546" y="2341"/>
                  </a:lnTo>
                  <a:lnTo>
                    <a:pt x="550" y="2338"/>
                  </a:lnTo>
                  <a:lnTo>
                    <a:pt x="550" y="2334"/>
                  </a:lnTo>
                  <a:lnTo>
                    <a:pt x="550" y="2321"/>
                  </a:lnTo>
                  <a:lnTo>
                    <a:pt x="547" y="2308"/>
                  </a:lnTo>
                  <a:lnTo>
                    <a:pt x="545" y="2303"/>
                  </a:lnTo>
                  <a:lnTo>
                    <a:pt x="542" y="2298"/>
                  </a:lnTo>
                  <a:lnTo>
                    <a:pt x="537" y="2296"/>
                  </a:lnTo>
                  <a:lnTo>
                    <a:pt x="530" y="2295"/>
                  </a:lnTo>
                  <a:lnTo>
                    <a:pt x="519" y="2299"/>
                  </a:lnTo>
                  <a:lnTo>
                    <a:pt x="507" y="2304"/>
                  </a:lnTo>
                  <a:lnTo>
                    <a:pt x="501" y="2304"/>
                  </a:lnTo>
                  <a:lnTo>
                    <a:pt x="495" y="2300"/>
                  </a:lnTo>
                  <a:lnTo>
                    <a:pt x="491" y="2297"/>
                  </a:lnTo>
                  <a:lnTo>
                    <a:pt x="487" y="2294"/>
                  </a:lnTo>
                  <a:lnTo>
                    <a:pt x="483" y="2289"/>
                  </a:lnTo>
                  <a:lnTo>
                    <a:pt x="478" y="2286"/>
                  </a:lnTo>
                  <a:lnTo>
                    <a:pt x="474" y="2282"/>
                  </a:lnTo>
                  <a:lnTo>
                    <a:pt x="467" y="2282"/>
                  </a:lnTo>
                  <a:lnTo>
                    <a:pt x="458" y="2283"/>
                  </a:lnTo>
                  <a:lnTo>
                    <a:pt x="450" y="2286"/>
                  </a:lnTo>
                  <a:lnTo>
                    <a:pt x="442" y="2290"/>
                  </a:lnTo>
                  <a:lnTo>
                    <a:pt x="435" y="2295"/>
                  </a:lnTo>
                  <a:lnTo>
                    <a:pt x="428" y="2299"/>
                  </a:lnTo>
                  <a:lnTo>
                    <a:pt x="421" y="2304"/>
                  </a:lnTo>
                  <a:lnTo>
                    <a:pt x="413" y="2306"/>
                  </a:lnTo>
                  <a:lnTo>
                    <a:pt x="404" y="2307"/>
                  </a:lnTo>
                  <a:lnTo>
                    <a:pt x="393" y="2307"/>
                  </a:lnTo>
                  <a:lnTo>
                    <a:pt x="383" y="2307"/>
                  </a:lnTo>
                  <a:lnTo>
                    <a:pt x="383" y="2295"/>
                  </a:lnTo>
                  <a:lnTo>
                    <a:pt x="389" y="2283"/>
                  </a:lnTo>
                  <a:lnTo>
                    <a:pt x="394" y="2274"/>
                  </a:lnTo>
                  <a:lnTo>
                    <a:pt x="401" y="2266"/>
                  </a:lnTo>
                  <a:lnTo>
                    <a:pt x="409" y="2256"/>
                  </a:lnTo>
                  <a:lnTo>
                    <a:pt x="413" y="2252"/>
                  </a:lnTo>
                  <a:lnTo>
                    <a:pt x="417" y="2249"/>
                  </a:lnTo>
                  <a:lnTo>
                    <a:pt x="418" y="2247"/>
                  </a:lnTo>
                  <a:lnTo>
                    <a:pt x="421" y="2246"/>
                  </a:lnTo>
                  <a:lnTo>
                    <a:pt x="422" y="2244"/>
                  </a:lnTo>
                  <a:lnTo>
                    <a:pt x="422" y="2240"/>
                  </a:lnTo>
                  <a:lnTo>
                    <a:pt x="421" y="2236"/>
                  </a:lnTo>
                  <a:lnTo>
                    <a:pt x="418" y="2230"/>
                  </a:lnTo>
                  <a:lnTo>
                    <a:pt x="408" y="2235"/>
                  </a:lnTo>
                  <a:lnTo>
                    <a:pt x="399" y="2239"/>
                  </a:lnTo>
                  <a:lnTo>
                    <a:pt x="391" y="2245"/>
                  </a:lnTo>
                  <a:lnTo>
                    <a:pt x="383" y="2251"/>
                  </a:lnTo>
                  <a:lnTo>
                    <a:pt x="375" y="2256"/>
                  </a:lnTo>
                  <a:lnTo>
                    <a:pt x="366" y="2260"/>
                  </a:lnTo>
                  <a:lnTo>
                    <a:pt x="357" y="2263"/>
                  </a:lnTo>
                  <a:lnTo>
                    <a:pt x="346" y="2264"/>
                  </a:lnTo>
                  <a:lnTo>
                    <a:pt x="339" y="2263"/>
                  </a:lnTo>
                  <a:lnTo>
                    <a:pt x="332" y="2261"/>
                  </a:lnTo>
                  <a:lnTo>
                    <a:pt x="328" y="2256"/>
                  </a:lnTo>
                  <a:lnTo>
                    <a:pt x="322" y="2252"/>
                  </a:lnTo>
                  <a:lnTo>
                    <a:pt x="316" y="2247"/>
                  </a:lnTo>
                  <a:lnTo>
                    <a:pt x="312" y="2244"/>
                  </a:lnTo>
                  <a:lnTo>
                    <a:pt x="305" y="2242"/>
                  </a:lnTo>
                  <a:lnTo>
                    <a:pt x="298" y="2240"/>
                  </a:lnTo>
                  <a:lnTo>
                    <a:pt x="287" y="2242"/>
                  </a:lnTo>
                  <a:lnTo>
                    <a:pt x="276" y="2244"/>
                  </a:lnTo>
                  <a:lnTo>
                    <a:pt x="270" y="2243"/>
                  </a:lnTo>
                  <a:lnTo>
                    <a:pt x="266" y="2239"/>
                  </a:lnTo>
                  <a:lnTo>
                    <a:pt x="263" y="2236"/>
                  </a:lnTo>
                  <a:lnTo>
                    <a:pt x="263" y="2230"/>
                  </a:lnTo>
                  <a:lnTo>
                    <a:pt x="263" y="2226"/>
                  </a:lnTo>
                  <a:lnTo>
                    <a:pt x="265" y="2222"/>
                  </a:lnTo>
                  <a:lnTo>
                    <a:pt x="268" y="2219"/>
                  </a:lnTo>
                  <a:lnTo>
                    <a:pt x="271" y="2217"/>
                  </a:lnTo>
                  <a:lnTo>
                    <a:pt x="278" y="2211"/>
                  </a:lnTo>
                  <a:lnTo>
                    <a:pt x="285" y="2204"/>
                  </a:lnTo>
                  <a:lnTo>
                    <a:pt x="295" y="2194"/>
                  </a:lnTo>
                  <a:lnTo>
                    <a:pt x="304" y="2185"/>
                  </a:lnTo>
                  <a:lnTo>
                    <a:pt x="314" y="2177"/>
                  </a:lnTo>
                  <a:lnTo>
                    <a:pt x="325" y="2168"/>
                  </a:lnTo>
                  <a:lnTo>
                    <a:pt x="319" y="2159"/>
                  </a:lnTo>
                  <a:lnTo>
                    <a:pt x="312" y="2150"/>
                  </a:lnTo>
                  <a:lnTo>
                    <a:pt x="306" y="2142"/>
                  </a:lnTo>
                  <a:lnTo>
                    <a:pt x="302" y="2133"/>
                  </a:lnTo>
                  <a:lnTo>
                    <a:pt x="303" y="2119"/>
                  </a:lnTo>
                  <a:lnTo>
                    <a:pt x="316" y="2118"/>
                  </a:lnTo>
                  <a:lnTo>
                    <a:pt x="329" y="2118"/>
                  </a:lnTo>
                  <a:lnTo>
                    <a:pt x="340" y="2118"/>
                  </a:lnTo>
                  <a:lnTo>
                    <a:pt x="354" y="2116"/>
                  </a:lnTo>
                  <a:lnTo>
                    <a:pt x="359" y="2115"/>
                  </a:lnTo>
                  <a:lnTo>
                    <a:pt x="364" y="2112"/>
                  </a:lnTo>
                  <a:lnTo>
                    <a:pt x="367" y="2109"/>
                  </a:lnTo>
                  <a:lnTo>
                    <a:pt x="370" y="2104"/>
                  </a:lnTo>
                  <a:lnTo>
                    <a:pt x="372" y="2100"/>
                  </a:lnTo>
                  <a:lnTo>
                    <a:pt x="374" y="2094"/>
                  </a:lnTo>
                  <a:lnTo>
                    <a:pt x="375" y="2090"/>
                  </a:lnTo>
                  <a:lnTo>
                    <a:pt x="375" y="2084"/>
                  </a:lnTo>
                  <a:lnTo>
                    <a:pt x="374" y="2075"/>
                  </a:lnTo>
                  <a:lnTo>
                    <a:pt x="373" y="2066"/>
                  </a:lnTo>
                  <a:lnTo>
                    <a:pt x="365" y="2066"/>
                  </a:lnTo>
                  <a:lnTo>
                    <a:pt x="356" y="2065"/>
                  </a:lnTo>
                  <a:lnTo>
                    <a:pt x="357" y="2056"/>
                  </a:lnTo>
                  <a:lnTo>
                    <a:pt x="358" y="2047"/>
                  </a:lnTo>
                  <a:lnTo>
                    <a:pt x="360" y="2039"/>
                  </a:lnTo>
                  <a:lnTo>
                    <a:pt x="365" y="2031"/>
                  </a:lnTo>
                  <a:lnTo>
                    <a:pt x="375" y="2024"/>
                  </a:lnTo>
                  <a:lnTo>
                    <a:pt x="383" y="2015"/>
                  </a:lnTo>
                  <a:lnTo>
                    <a:pt x="384" y="2009"/>
                  </a:lnTo>
                  <a:lnTo>
                    <a:pt x="385" y="2005"/>
                  </a:lnTo>
                  <a:lnTo>
                    <a:pt x="385" y="1999"/>
                  </a:lnTo>
                  <a:lnTo>
                    <a:pt x="385" y="1993"/>
                  </a:lnTo>
                  <a:lnTo>
                    <a:pt x="385" y="1989"/>
                  </a:lnTo>
                  <a:lnTo>
                    <a:pt x="387" y="1983"/>
                  </a:lnTo>
                  <a:lnTo>
                    <a:pt x="388" y="1979"/>
                  </a:lnTo>
                  <a:lnTo>
                    <a:pt x="390" y="1973"/>
                  </a:lnTo>
                  <a:lnTo>
                    <a:pt x="393" y="1967"/>
                  </a:lnTo>
                  <a:lnTo>
                    <a:pt x="399" y="1963"/>
                  </a:lnTo>
                  <a:lnTo>
                    <a:pt x="405" y="1958"/>
                  </a:lnTo>
                  <a:lnTo>
                    <a:pt x="410" y="1955"/>
                  </a:lnTo>
                  <a:lnTo>
                    <a:pt x="415" y="1952"/>
                  </a:lnTo>
                  <a:lnTo>
                    <a:pt x="419" y="1947"/>
                  </a:lnTo>
                  <a:lnTo>
                    <a:pt x="422" y="1941"/>
                  </a:lnTo>
                  <a:lnTo>
                    <a:pt x="423" y="1935"/>
                  </a:lnTo>
                  <a:lnTo>
                    <a:pt x="423" y="1929"/>
                  </a:lnTo>
                  <a:lnTo>
                    <a:pt x="421" y="1923"/>
                  </a:lnTo>
                  <a:lnTo>
                    <a:pt x="417" y="1918"/>
                  </a:lnTo>
                  <a:lnTo>
                    <a:pt x="414" y="1914"/>
                  </a:lnTo>
                  <a:lnTo>
                    <a:pt x="408" y="1911"/>
                  </a:lnTo>
                  <a:lnTo>
                    <a:pt x="402" y="1907"/>
                  </a:lnTo>
                  <a:lnTo>
                    <a:pt x="397" y="1906"/>
                  </a:lnTo>
                  <a:lnTo>
                    <a:pt x="390" y="1906"/>
                  </a:lnTo>
                  <a:lnTo>
                    <a:pt x="384" y="1906"/>
                  </a:lnTo>
                  <a:lnTo>
                    <a:pt x="379" y="1907"/>
                  </a:lnTo>
                  <a:lnTo>
                    <a:pt x="373" y="1910"/>
                  </a:lnTo>
                  <a:lnTo>
                    <a:pt x="367" y="1913"/>
                  </a:lnTo>
                  <a:lnTo>
                    <a:pt x="358" y="1920"/>
                  </a:lnTo>
                  <a:lnTo>
                    <a:pt x="350" y="1928"/>
                  </a:lnTo>
                  <a:lnTo>
                    <a:pt x="342" y="1936"/>
                  </a:lnTo>
                  <a:lnTo>
                    <a:pt x="333" y="1942"/>
                  </a:lnTo>
                  <a:lnTo>
                    <a:pt x="328" y="1945"/>
                  </a:lnTo>
                  <a:lnTo>
                    <a:pt x="322" y="1947"/>
                  </a:lnTo>
                  <a:lnTo>
                    <a:pt x="316" y="1948"/>
                  </a:lnTo>
                  <a:lnTo>
                    <a:pt x="311" y="1949"/>
                  </a:lnTo>
                  <a:lnTo>
                    <a:pt x="279" y="1949"/>
                  </a:lnTo>
                  <a:lnTo>
                    <a:pt x="272" y="1949"/>
                  </a:lnTo>
                  <a:lnTo>
                    <a:pt x="266" y="1952"/>
                  </a:lnTo>
                  <a:lnTo>
                    <a:pt x="261" y="1954"/>
                  </a:lnTo>
                  <a:lnTo>
                    <a:pt x="256" y="1957"/>
                  </a:lnTo>
                  <a:lnTo>
                    <a:pt x="247" y="1966"/>
                  </a:lnTo>
                  <a:lnTo>
                    <a:pt x="239" y="1976"/>
                  </a:lnTo>
                  <a:lnTo>
                    <a:pt x="231" y="1987"/>
                  </a:lnTo>
                  <a:lnTo>
                    <a:pt x="222" y="1996"/>
                  </a:lnTo>
                  <a:lnTo>
                    <a:pt x="218" y="1999"/>
                  </a:lnTo>
                  <a:lnTo>
                    <a:pt x="212" y="2001"/>
                  </a:lnTo>
                  <a:lnTo>
                    <a:pt x="206" y="2004"/>
                  </a:lnTo>
                  <a:lnTo>
                    <a:pt x="200" y="2004"/>
                  </a:lnTo>
                  <a:lnTo>
                    <a:pt x="195" y="2004"/>
                  </a:lnTo>
                  <a:lnTo>
                    <a:pt x="191" y="2003"/>
                  </a:lnTo>
                  <a:lnTo>
                    <a:pt x="189" y="1986"/>
                  </a:lnTo>
                  <a:lnTo>
                    <a:pt x="188" y="1972"/>
                  </a:lnTo>
                  <a:lnTo>
                    <a:pt x="188" y="1965"/>
                  </a:lnTo>
                  <a:lnTo>
                    <a:pt x="187" y="1957"/>
                  </a:lnTo>
                  <a:lnTo>
                    <a:pt x="185" y="1950"/>
                  </a:lnTo>
                  <a:lnTo>
                    <a:pt x="183" y="1942"/>
                  </a:lnTo>
                  <a:lnTo>
                    <a:pt x="178" y="1936"/>
                  </a:lnTo>
                  <a:lnTo>
                    <a:pt x="174" y="1930"/>
                  </a:lnTo>
                  <a:lnTo>
                    <a:pt x="167" y="1925"/>
                  </a:lnTo>
                  <a:lnTo>
                    <a:pt x="161" y="1922"/>
                  </a:lnTo>
                  <a:lnTo>
                    <a:pt x="155" y="1918"/>
                  </a:lnTo>
                  <a:lnTo>
                    <a:pt x="151" y="1912"/>
                  </a:lnTo>
                  <a:lnTo>
                    <a:pt x="150" y="1910"/>
                  </a:lnTo>
                  <a:lnTo>
                    <a:pt x="148" y="1906"/>
                  </a:lnTo>
                  <a:lnTo>
                    <a:pt x="148" y="1903"/>
                  </a:lnTo>
                  <a:lnTo>
                    <a:pt x="146" y="1899"/>
                  </a:lnTo>
                  <a:lnTo>
                    <a:pt x="148" y="1893"/>
                  </a:lnTo>
                  <a:lnTo>
                    <a:pt x="149" y="1886"/>
                  </a:lnTo>
                  <a:lnTo>
                    <a:pt x="150" y="1880"/>
                  </a:lnTo>
                  <a:lnTo>
                    <a:pt x="152" y="1874"/>
                  </a:lnTo>
                  <a:lnTo>
                    <a:pt x="155" y="1870"/>
                  </a:lnTo>
                  <a:lnTo>
                    <a:pt x="160" y="1865"/>
                  </a:lnTo>
                  <a:lnTo>
                    <a:pt x="165" y="1863"/>
                  </a:lnTo>
                  <a:lnTo>
                    <a:pt x="171" y="1862"/>
                  </a:lnTo>
                  <a:lnTo>
                    <a:pt x="177" y="1863"/>
                  </a:lnTo>
                  <a:lnTo>
                    <a:pt x="183" y="1867"/>
                  </a:lnTo>
                  <a:lnTo>
                    <a:pt x="187" y="1871"/>
                  </a:lnTo>
                  <a:lnTo>
                    <a:pt x="191" y="1876"/>
                  </a:lnTo>
                  <a:lnTo>
                    <a:pt x="195" y="1881"/>
                  </a:lnTo>
                  <a:lnTo>
                    <a:pt x="200" y="1886"/>
                  </a:lnTo>
                  <a:lnTo>
                    <a:pt x="204" y="1888"/>
                  </a:lnTo>
                  <a:lnTo>
                    <a:pt x="211" y="1889"/>
                  </a:lnTo>
                  <a:lnTo>
                    <a:pt x="216" y="1889"/>
                  </a:lnTo>
                  <a:lnTo>
                    <a:pt x="219" y="1888"/>
                  </a:lnTo>
                  <a:lnTo>
                    <a:pt x="222" y="1886"/>
                  </a:lnTo>
                  <a:lnTo>
                    <a:pt x="226" y="1884"/>
                  </a:lnTo>
                  <a:lnTo>
                    <a:pt x="228" y="1881"/>
                  </a:lnTo>
                  <a:lnTo>
                    <a:pt x="230" y="1878"/>
                  </a:lnTo>
                  <a:lnTo>
                    <a:pt x="231" y="1873"/>
                  </a:lnTo>
                  <a:lnTo>
                    <a:pt x="232" y="1870"/>
                  </a:lnTo>
                  <a:lnTo>
                    <a:pt x="231" y="1867"/>
                  </a:lnTo>
                  <a:lnTo>
                    <a:pt x="230" y="1863"/>
                  </a:lnTo>
                  <a:lnTo>
                    <a:pt x="229" y="1860"/>
                  </a:lnTo>
                  <a:lnTo>
                    <a:pt x="227" y="1857"/>
                  </a:lnTo>
                  <a:lnTo>
                    <a:pt x="222" y="1853"/>
                  </a:lnTo>
                  <a:lnTo>
                    <a:pt x="218" y="1848"/>
                  </a:lnTo>
                  <a:lnTo>
                    <a:pt x="211" y="1837"/>
                  </a:lnTo>
                  <a:lnTo>
                    <a:pt x="203" y="1827"/>
                  </a:lnTo>
                  <a:lnTo>
                    <a:pt x="200" y="1825"/>
                  </a:lnTo>
                  <a:lnTo>
                    <a:pt x="196" y="1824"/>
                  </a:lnTo>
                  <a:lnTo>
                    <a:pt x="193" y="1821"/>
                  </a:lnTo>
                  <a:lnTo>
                    <a:pt x="192" y="1818"/>
                  </a:lnTo>
                  <a:lnTo>
                    <a:pt x="193" y="1813"/>
                  </a:lnTo>
                  <a:lnTo>
                    <a:pt x="194" y="1809"/>
                  </a:lnTo>
                  <a:lnTo>
                    <a:pt x="196" y="1805"/>
                  </a:lnTo>
                  <a:lnTo>
                    <a:pt x="199" y="1803"/>
                  </a:lnTo>
                  <a:lnTo>
                    <a:pt x="205" y="1797"/>
                  </a:lnTo>
                  <a:lnTo>
                    <a:pt x="213" y="1792"/>
                  </a:lnTo>
                  <a:lnTo>
                    <a:pt x="223" y="1782"/>
                  </a:lnTo>
                  <a:lnTo>
                    <a:pt x="232" y="1773"/>
                  </a:lnTo>
                  <a:lnTo>
                    <a:pt x="242" y="1765"/>
                  </a:lnTo>
                  <a:lnTo>
                    <a:pt x="253" y="1754"/>
                  </a:lnTo>
                  <a:lnTo>
                    <a:pt x="261" y="1750"/>
                  </a:lnTo>
                  <a:lnTo>
                    <a:pt x="269" y="1748"/>
                  </a:lnTo>
                  <a:lnTo>
                    <a:pt x="273" y="1745"/>
                  </a:lnTo>
                  <a:lnTo>
                    <a:pt x="276" y="1744"/>
                  </a:lnTo>
                  <a:lnTo>
                    <a:pt x="278" y="1741"/>
                  </a:lnTo>
                  <a:lnTo>
                    <a:pt x="279" y="1737"/>
                  </a:lnTo>
                  <a:lnTo>
                    <a:pt x="278" y="1731"/>
                  </a:lnTo>
                  <a:lnTo>
                    <a:pt x="277" y="1725"/>
                  </a:lnTo>
                  <a:lnTo>
                    <a:pt x="274" y="1719"/>
                  </a:lnTo>
                  <a:lnTo>
                    <a:pt x="272" y="1714"/>
                  </a:lnTo>
                  <a:lnTo>
                    <a:pt x="265" y="1705"/>
                  </a:lnTo>
                  <a:lnTo>
                    <a:pt x="259" y="1695"/>
                  </a:lnTo>
                  <a:lnTo>
                    <a:pt x="251" y="1686"/>
                  </a:lnTo>
                  <a:lnTo>
                    <a:pt x="245" y="1677"/>
                  </a:lnTo>
                  <a:lnTo>
                    <a:pt x="243" y="1672"/>
                  </a:lnTo>
                  <a:lnTo>
                    <a:pt x="240" y="1666"/>
                  </a:lnTo>
                  <a:lnTo>
                    <a:pt x="239" y="1660"/>
                  </a:lnTo>
                  <a:lnTo>
                    <a:pt x="238" y="1654"/>
                  </a:lnTo>
                  <a:lnTo>
                    <a:pt x="238" y="1631"/>
                  </a:lnTo>
                  <a:lnTo>
                    <a:pt x="238" y="1624"/>
                  </a:lnTo>
                  <a:lnTo>
                    <a:pt x="237" y="1618"/>
                  </a:lnTo>
                  <a:lnTo>
                    <a:pt x="235" y="1613"/>
                  </a:lnTo>
                  <a:lnTo>
                    <a:pt x="230" y="1608"/>
                  </a:lnTo>
                  <a:lnTo>
                    <a:pt x="223" y="1613"/>
                  </a:lnTo>
                  <a:lnTo>
                    <a:pt x="216" y="1616"/>
                  </a:lnTo>
                  <a:lnTo>
                    <a:pt x="212" y="1617"/>
                  </a:lnTo>
                  <a:lnTo>
                    <a:pt x="209" y="1620"/>
                  </a:lnTo>
                  <a:lnTo>
                    <a:pt x="205" y="1623"/>
                  </a:lnTo>
                  <a:lnTo>
                    <a:pt x="203" y="1626"/>
                  </a:lnTo>
                  <a:lnTo>
                    <a:pt x="200" y="1633"/>
                  </a:lnTo>
                  <a:lnTo>
                    <a:pt x="195" y="1641"/>
                  </a:lnTo>
                  <a:lnTo>
                    <a:pt x="193" y="1645"/>
                  </a:lnTo>
                  <a:lnTo>
                    <a:pt x="191" y="1647"/>
                  </a:lnTo>
                  <a:lnTo>
                    <a:pt x="187" y="1648"/>
                  </a:lnTo>
                  <a:lnTo>
                    <a:pt x="184" y="1649"/>
                  </a:lnTo>
                  <a:lnTo>
                    <a:pt x="177" y="1648"/>
                  </a:lnTo>
                  <a:lnTo>
                    <a:pt x="171" y="1647"/>
                  </a:lnTo>
                  <a:lnTo>
                    <a:pt x="171" y="1614"/>
                  </a:lnTo>
                  <a:lnTo>
                    <a:pt x="170" y="1611"/>
                  </a:lnTo>
                  <a:lnTo>
                    <a:pt x="169" y="1607"/>
                  </a:lnTo>
                  <a:lnTo>
                    <a:pt x="167" y="1605"/>
                  </a:lnTo>
                  <a:lnTo>
                    <a:pt x="165" y="1603"/>
                  </a:lnTo>
                  <a:lnTo>
                    <a:pt x="158" y="1598"/>
                  </a:lnTo>
                  <a:lnTo>
                    <a:pt x="152" y="1592"/>
                  </a:lnTo>
                  <a:lnTo>
                    <a:pt x="149" y="1589"/>
                  </a:lnTo>
                  <a:lnTo>
                    <a:pt x="145" y="1584"/>
                  </a:lnTo>
                  <a:lnTo>
                    <a:pt x="142" y="1582"/>
                  </a:lnTo>
                  <a:lnTo>
                    <a:pt x="137" y="1581"/>
                  </a:lnTo>
                  <a:lnTo>
                    <a:pt x="129" y="1582"/>
                  </a:lnTo>
                  <a:lnTo>
                    <a:pt x="123" y="1586"/>
                  </a:lnTo>
                  <a:lnTo>
                    <a:pt x="116" y="1589"/>
                  </a:lnTo>
                  <a:lnTo>
                    <a:pt x="110" y="1594"/>
                  </a:lnTo>
                  <a:lnTo>
                    <a:pt x="104" y="1599"/>
                  </a:lnTo>
                  <a:lnTo>
                    <a:pt x="99" y="1603"/>
                  </a:lnTo>
                  <a:lnTo>
                    <a:pt x="92" y="1606"/>
                  </a:lnTo>
                  <a:lnTo>
                    <a:pt x="84" y="1607"/>
                  </a:lnTo>
                  <a:lnTo>
                    <a:pt x="81" y="1606"/>
                  </a:lnTo>
                  <a:lnTo>
                    <a:pt x="78" y="1605"/>
                  </a:lnTo>
                  <a:lnTo>
                    <a:pt x="77" y="1604"/>
                  </a:lnTo>
                  <a:lnTo>
                    <a:pt x="75" y="1600"/>
                  </a:lnTo>
                  <a:lnTo>
                    <a:pt x="74" y="1595"/>
                  </a:lnTo>
                  <a:lnTo>
                    <a:pt x="72" y="1588"/>
                  </a:lnTo>
                  <a:lnTo>
                    <a:pt x="71" y="1580"/>
                  </a:lnTo>
                  <a:lnTo>
                    <a:pt x="68" y="1574"/>
                  </a:lnTo>
                  <a:lnTo>
                    <a:pt x="67" y="1572"/>
                  </a:lnTo>
                  <a:lnTo>
                    <a:pt x="66" y="1570"/>
                  </a:lnTo>
                  <a:lnTo>
                    <a:pt x="63" y="1569"/>
                  </a:lnTo>
                  <a:lnTo>
                    <a:pt x="60" y="1569"/>
                  </a:lnTo>
                  <a:lnTo>
                    <a:pt x="54" y="1570"/>
                  </a:lnTo>
                  <a:lnTo>
                    <a:pt x="47" y="1572"/>
                  </a:lnTo>
                  <a:lnTo>
                    <a:pt x="39" y="1570"/>
                  </a:lnTo>
                  <a:lnTo>
                    <a:pt x="33" y="1566"/>
                  </a:lnTo>
                  <a:lnTo>
                    <a:pt x="38" y="1558"/>
                  </a:lnTo>
                  <a:lnTo>
                    <a:pt x="44" y="1552"/>
                  </a:lnTo>
                  <a:lnTo>
                    <a:pt x="51" y="1546"/>
                  </a:lnTo>
                  <a:lnTo>
                    <a:pt x="59" y="1541"/>
                  </a:lnTo>
                  <a:lnTo>
                    <a:pt x="66" y="1536"/>
                  </a:lnTo>
                  <a:lnTo>
                    <a:pt x="72" y="1530"/>
                  </a:lnTo>
                  <a:lnTo>
                    <a:pt x="74" y="1527"/>
                  </a:lnTo>
                  <a:lnTo>
                    <a:pt x="76" y="1522"/>
                  </a:lnTo>
                  <a:lnTo>
                    <a:pt x="77" y="1519"/>
                  </a:lnTo>
                  <a:lnTo>
                    <a:pt x="77" y="1513"/>
                  </a:lnTo>
                  <a:lnTo>
                    <a:pt x="77" y="1510"/>
                  </a:lnTo>
                  <a:lnTo>
                    <a:pt x="75" y="1507"/>
                  </a:lnTo>
                  <a:lnTo>
                    <a:pt x="73" y="1505"/>
                  </a:lnTo>
                  <a:lnTo>
                    <a:pt x="71" y="1504"/>
                  </a:lnTo>
                  <a:lnTo>
                    <a:pt x="63" y="1502"/>
                  </a:lnTo>
                  <a:lnTo>
                    <a:pt x="56" y="1500"/>
                  </a:lnTo>
                  <a:lnTo>
                    <a:pt x="51" y="1497"/>
                  </a:lnTo>
                  <a:lnTo>
                    <a:pt x="49" y="1495"/>
                  </a:lnTo>
                  <a:lnTo>
                    <a:pt x="47" y="1493"/>
                  </a:lnTo>
                  <a:lnTo>
                    <a:pt x="44" y="1489"/>
                  </a:lnTo>
                  <a:lnTo>
                    <a:pt x="41" y="1483"/>
                  </a:lnTo>
                  <a:lnTo>
                    <a:pt x="41" y="1475"/>
                  </a:lnTo>
                  <a:lnTo>
                    <a:pt x="41" y="1466"/>
                  </a:lnTo>
                  <a:lnTo>
                    <a:pt x="43" y="1458"/>
                  </a:lnTo>
                  <a:lnTo>
                    <a:pt x="46" y="1450"/>
                  </a:lnTo>
                  <a:lnTo>
                    <a:pt x="49" y="1442"/>
                  </a:lnTo>
                  <a:lnTo>
                    <a:pt x="51" y="1435"/>
                  </a:lnTo>
                  <a:lnTo>
                    <a:pt x="55" y="1427"/>
                  </a:lnTo>
                  <a:lnTo>
                    <a:pt x="56" y="1418"/>
                  </a:lnTo>
                  <a:lnTo>
                    <a:pt x="57" y="1409"/>
                  </a:lnTo>
                  <a:lnTo>
                    <a:pt x="57" y="1407"/>
                  </a:lnTo>
                  <a:lnTo>
                    <a:pt x="56" y="1404"/>
                  </a:lnTo>
                  <a:lnTo>
                    <a:pt x="54" y="1402"/>
                  </a:lnTo>
                  <a:lnTo>
                    <a:pt x="51" y="1401"/>
                  </a:lnTo>
                  <a:lnTo>
                    <a:pt x="46" y="1399"/>
                  </a:lnTo>
                  <a:lnTo>
                    <a:pt x="39" y="1398"/>
                  </a:lnTo>
                  <a:lnTo>
                    <a:pt x="33" y="1395"/>
                  </a:lnTo>
                  <a:lnTo>
                    <a:pt x="27" y="1393"/>
                  </a:lnTo>
                  <a:lnTo>
                    <a:pt x="25" y="1392"/>
                  </a:lnTo>
                  <a:lnTo>
                    <a:pt x="23" y="1390"/>
                  </a:lnTo>
                  <a:lnTo>
                    <a:pt x="22" y="1387"/>
                  </a:lnTo>
                  <a:lnTo>
                    <a:pt x="22" y="1385"/>
                  </a:lnTo>
                  <a:lnTo>
                    <a:pt x="23" y="1378"/>
                  </a:lnTo>
                  <a:lnTo>
                    <a:pt x="25" y="1373"/>
                  </a:lnTo>
                  <a:lnTo>
                    <a:pt x="29" y="1368"/>
                  </a:lnTo>
                  <a:lnTo>
                    <a:pt x="34" y="1365"/>
                  </a:lnTo>
                  <a:lnTo>
                    <a:pt x="46" y="1358"/>
                  </a:lnTo>
                  <a:lnTo>
                    <a:pt x="58" y="1351"/>
                  </a:lnTo>
                  <a:lnTo>
                    <a:pt x="68" y="1343"/>
                  </a:lnTo>
                  <a:lnTo>
                    <a:pt x="76" y="1334"/>
                  </a:lnTo>
                  <a:lnTo>
                    <a:pt x="81" y="1330"/>
                  </a:lnTo>
                  <a:lnTo>
                    <a:pt x="85" y="1327"/>
                  </a:lnTo>
                  <a:lnTo>
                    <a:pt x="91" y="1325"/>
                  </a:lnTo>
                  <a:lnTo>
                    <a:pt x="97" y="1324"/>
                  </a:lnTo>
                  <a:lnTo>
                    <a:pt x="110" y="1332"/>
                  </a:lnTo>
                  <a:lnTo>
                    <a:pt x="123" y="1340"/>
                  </a:lnTo>
                  <a:lnTo>
                    <a:pt x="128" y="1340"/>
                  </a:lnTo>
                  <a:lnTo>
                    <a:pt x="133" y="1339"/>
                  </a:lnTo>
                  <a:lnTo>
                    <a:pt x="137" y="1336"/>
                  </a:lnTo>
                  <a:lnTo>
                    <a:pt x="141" y="1333"/>
                  </a:lnTo>
                  <a:lnTo>
                    <a:pt x="149" y="1326"/>
                  </a:lnTo>
                  <a:lnTo>
                    <a:pt x="157" y="1319"/>
                  </a:lnTo>
                  <a:lnTo>
                    <a:pt x="167" y="1310"/>
                  </a:lnTo>
                  <a:lnTo>
                    <a:pt x="176" y="1302"/>
                  </a:lnTo>
                  <a:lnTo>
                    <a:pt x="179" y="1299"/>
                  </a:lnTo>
                  <a:lnTo>
                    <a:pt x="183" y="1293"/>
                  </a:lnTo>
                  <a:lnTo>
                    <a:pt x="186" y="1289"/>
                  </a:lnTo>
                  <a:lnTo>
                    <a:pt x="188" y="1282"/>
                  </a:lnTo>
                  <a:lnTo>
                    <a:pt x="179" y="1276"/>
                  </a:lnTo>
                  <a:lnTo>
                    <a:pt x="171" y="1272"/>
                  </a:lnTo>
                  <a:lnTo>
                    <a:pt x="162" y="1268"/>
                  </a:lnTo>
                  <a:lnTo>
                    <a:pt x="154" y="1266"/>
                  </a:lnTo>
                  <a:lnTo>
                    <a:pt x="137" y="1260"/>
                  </a:lnTo>
                  <a:lnTo>
                    <a:pt x="118" y="1254"/>
                  </a:lnTo>
                  <a:lnTo>
                    <a:pt x="109" y="1249"/>
                  </a:lnTo>
                  <a:lnTo>
                    <a:pt x="101" y="1243"/>
                  </a:lnTo>
                  <a:lnTo>
                    <a:pt x="94" y="1238"/>
                  </a:lnTo>
                  <a:lnTo>
                    <a:pt x="88" y="1231"/>
                  </a:lnTo>
                  <a:lnTo>
                    <a:pt x="83" y="1229"/>
                  </a:lnTo>
                  <a:lnTo>
                    <a:pt x="80" y="1225"/>
                  </a:lnTo>
                  <a:lnTo>
                    <a:pt x="81" y="1214"/>
                  </a:lnTo>
                  <a:lnTo>
                    <a:pt x="83" y="1204"/>
                  </a:lnTo>
                  <a:lnTo>
                    <a:pt x="86" y="1194"/>
                  </a:lnTo>
                  <a:lnTo>
                    <a:pt x="88" y="1181"/>
                  </a:lnTo>
                  <a:lnTo>
                    <a:pt x="88" y="1160"/>
                  </a:lnTo>
                  <a:lnTo>
                    <a:pt x="76" y="1159"/>
                  </a:lnTo>
                  <a:lnTo>
                    <a:pt x="71" y="1161"/>
                  </a:lnTo>
                  <a:lnTo>
                    <a:pt x="64" y="1163"/>
                  </a:lnTo>
                  <a:lnTo>
                    <a:pt x="58" y="1164"/>
                  </a:lnTo>
                  <a:lnTo>
                    <a:pt x="52" y="1164"/>
                  </a:lnTo>
                  <a:lnTo>
                    <a:pt x="47" y="1165"/>
                  </a:lnTo>
                  <a:lnTo>
                    <a:pt x="41" y="1168"/>
                  </a:lnTo>
                  <a:lnTo>
                    <a:pt x="35" y="1170"/>
                  </a:lnTo>
                  <a:lnTo>
                    <a:pt x="31" y="1174"/>
                  </a:lnTo>
                  <a:lnTo>
                    <a:pt x="26" y="1182"/>
                  </a:lnTo>
                  <a:lnTo>
                    <a:pt x="24" y="1190"/>
                  </a:lnTo>
                  <a:lnTo>
                    <a:pt x="22" y="1194"/>
                  </a:lnTo>
                  <a:lnTo>
                    <a:pt x="20" y="1196"/>
                  </a:lnTo>
                  <a:lnTo>
                    <a:pt x="17" y="1198"/>
                  </a:lnTo>
                  <a:lnTo>
                    <a:pt x="14" y="1198"/>
                  </a:lnTo>
                  <a:lnTo>
                    <a:pt x="10" y="1197"/>
                  </a:lnTo>
                  <a:lnTo>
                    <a:pt x="7" y="1196"/>
                  </a:lnTo>
                  <a:lnTo>
                    <a:pt x="7" y="1162"/>
                  </a:lnTo>
                  <a:lnTo>
                    <a:pt x="0" y="1129"/>
                  </a:lnTo>
                  <a:lnTo>
                    <a:pt x="1" y="1125"/>
                  </a:lnTo>
                  <a:lnTo>
                    <a:pt x="4" y="1120"/>
                  </a:lnTo>
                  <a:lnTo>
                    <a:pt x="6" y="1115"/>
                  </a:lnTo>
                  <a:lnTo>
                    <a:pt x="9" y="1112"/>
                  </a:lnTo>
                  <a:lnTo>
                    <a:pt x="13" y="1110"/>
                  </a:lnTo>
                  <a:lnTo>
                    <a:pt x="17" y="1106"/>
                  </a:lnTo>
                  <a:lnTo>
                    <a:pt x="22" y="1105"/>
                  </a:lnTo>
                  <a:lnTo>
                    <a:pt x="26" y="1104"/>
                  </a:lnTo>
                  <a:lnTo>
                    <a:pt x="35" y="1103"/>
                  </a:lnTo>
                  <a:lnTo>
                    <a:pt x="43" y="1104"/>
                  </a:lnTo>
                  <a:lnTo>
                    <a:pt x="48" y="1104"/>
                  </a:lnTo>
                  <a:lnTo>
                    <a:pt x="52" y="1104"/>
                  </a:lnTo>
                  <a:lnTo>
                    <a:pt x="56" y="1103"/>
                  </a:lnTo>
                  <a:lnTo>
                    <a:pt x="60" y="1101"/>
                  </a:lnTo>
                  <a:lnTo>
                    <a:pt x="64" y="1097"/>
                  </a:lnTo>
                  <a:lnTo>
                    <a:pt x="67" y="1094"/>
                  </a:lnTo>
                  <a:lnTo>
                    <a:pt x="68" y="1089"/>
                  </a:lnTo>
                  <a:lnTo>
                    <a:pt x="69" y="1085"/>
                  </a:lnTo>
                  <a:lnTo>
                    <a:pt x="69" y="1075"/>
                  </a:lnTo>
                  <a:lnTo>
                    <a:pt x="72" y="1063"/>
                  </a:lnTo>
                  <a:lnTo>
                    <a:pt x="73" y="1059"/>
                  </a:lnTo>
                  <a:lnTo>
                    <a:pt x="75" y="1055"/>
                  </a:lnTo>
                  <a:lnTo>
                    <a:pt x="78" y="1053"/>
                  </a:lnTo>
                  <a:lnTo>
                    <a:pt x="83" y="1051"/>
                  </a:lnTo>
                  <a:lnTo>
                    <a:pt x="92" y="1049"/>
                  </a:lnTo>
                  <a:lnTo>
                    <a:pt x="102" y="1048"/>
                  </a:lnTo>
                  <a:lnTo>
                    <a:pt x="109" y="1049"/>
                  </a:lnTo>
                  <a:lnTo>
                    <a:pt x="115" y="1052"/>
                  </a:lnTo>
                  <a:lnTo>
                    <a:pt x="124" y="1054"/>
                  </a:lnTo>
                  <a:lnTo>
                    <a:pt x="133" y="1055"/>
                  </a:lnTo>
                  <a:lnTo>
                    <a:pt x="142" y="1057"/>
                  </a:lnTo>
                  <a:lnTo>
                    <a:pt x="152" y="1058"/>
                  </a:lnTo>
                  <a:lnTo>
                    <a:pt x="152" y="1011"/>
                  </a:lnTo>
                  <a:lnTo>
                    <a:pt x="151" y="1007"/>
                  </a:lnTo>
                  <a:lnTo>
                    <a:pt x="148" y="1002"/>
                  </a:lnTo>
                  <a:lnTo>
                    <a:pt x="144" y="999"/>
                  </a:lnTo>
                  <a:lnTo>
                    <a:pt x="138" y="997"/>
                  </a:lnTo>
                  <a:lnTo>
                    <a:pt x="126" y="993"/>
                  </a:lnTo>
                  <a:lnTo>
                    <a:pt x="114" y="993"/>
                  </a:lnTo>
                  <a:lnTo>
                    <a:pt x="112" y="984"/>
                  </a:lnTo>
                  <a:lnTo>
                    <a:pt x="111" y="976"/>
                  </a:lnTo>
                  <a:lnTo>
                    <a:pt x="112" y="974"/>
                  </a:lnTo>
                  <a:lnTo>
                    <a:pt x="112" y="972"/>
                  </a:lnTo>
                  <a:lnTo>
                    <a:pt x="115" y="969"/>
                  </a:lnTo>
                  <a:lnTo>
                    <a:pt x="117" y="967"/>
                  </a:lnTo>
                  <a:lnTo>
                    <a:pt x="120" y="964"/>
                  </a:lnTo>
                  <a:lnTo>
                    <a:pt x="125" y="959"/>
                  </a:lnTo>
                  <a:lnTo>
                    <a:pt x="131" y="944"/>
                  </a:lnTo>
                  <a:lnTo>
                    <a:pt x="136" y="931"/>
                  </a:lnTo>
                  <a:lnTo>
                    <a:pt x="138" y="925"/>
                  </a:lnTo>
                  <a:lnTo>
                    <a:pt x="142" y="918"/>
                  </a:lnTo>
                  <a:lnTo>
                    <a:pt x="145" y="912"/>
                  </a:lnTo>
                  <a:lnTo>
                    <a:pt x="150" y="905"/>
                  </a:lnTo>
                  <a:lnTo>
                    <a:pt x="163" y="889"/>
                  </a:lnTo>
                  <a:lnTo>
                    <a:pt x="176" y="874"/>
                  </a:lnTo>
                  <a:lnTo>
                    <a:pt x="180" y="866"/>
                  </a:lnTo>
                  <a:lnTo>
                    <a:pt x="184" y="858"/>
                  </a:lnTo>
                  <a:lnTo>
                    <a:pt x="186" y="849"/>
                  </a:lnTo>
                  <a:lnTo>
                    <a:pt x="187" y="839"/>
                  </a:lnTo>
                  <a:lnTo>
                    <a:pt x="187" y="823"/>
                  </a:lnTo>
                  <a:lnTo>
                    <a:pt x="186" y="810"/>
                  </a:lnTo>
                  <a:lnTo>
                    <a:pt x="186" y="795"/>
                  </a:lnTo>
                  <a:lnTo>
                    <a:pt x="187" y="779"/>
                  </a:lnTo>
                  <a:lnTo>
                    <a:pt x="197" y="779"/>
                  </a:lnTo>
                  <a:lnTo>
                    <a:pt x="204" y="780"/>
                  </a:lnTo>
                  <a:lnTo>
                    <a:pt x="210" y="781"/>
                  </a:lnTo>
                  <a:lnTo>
                    <a:pt x="216" y="785"/>
                  </a:lnTo>
                  <a:lnTo>
                    <a:pt x="220" y="788"/>
                  </a:lnTo>
                  <a:lnTo>
                    <a:pt x="228" y="797"/>
                  </a:lnTo>
                  <a:lnTo>
                    <a:pt x="236" y="808"/>
                  </a:lnTo>
                  <a:lnTo>
                    <a:pt x="244" y="819"/>
                  </a:lnTo>
                  <a:lnTo>
                    <a:pt x="252" y="828"/>
                  </a:lnTo>
                  <a:lnTo>
                    <a:pt x="256" y="831"/>
                  </a:lnTo>
                  <a:lnTo>
                    <a:pt x="262" y="835"/>
                  </a:lnTo>
                  <a:lnTo>
                    <a:pt x="268" y="837"/>
                  </a:lnTo>
                  <a:lnTo>
                    <a:pt x="273" y="837"/>
                  </a:lnTo>
                  <a:lnTo>
                    <a:pt x="279" y="836"/>
                  </a:lnTo>
                  <a:lnTo>
                    <a:pt x="282" y="833"/>
                  </a:lnTo>
                  <a:lnTo>
                    <a:pt x="285" y="829"/>
                  </a:lnTo>
                  <a:lnTo>
                    <a:pt x="286" y="824"/>
                  </a:lnTo>
                  <a:lnTo>
                    <a:pt x="287" y="812"/>
                  </a:lnTo>
                  <a:lnTo>
                    <a:pt x="287" y="799"/>
                  </a:lnTo>
                  <a:lnTo>
                    <a:pt x="286" y="786"/>
                  </a:lnTo>
                  <a:lnTo>
                    <a:pt x="283" y="772"/>
                  </a:lnTo>
                  <a:lnTo>
                    <a:pt x="283" y="767"/>
                  </a:lnTo>
                  <a:lnTo>
                    <a:pt x="285" y="761"/>
                  </a:lnTo>
                  <a:lnTo>
                    <a:pt x="287" y="756"/>
                  </a:lnTo>
                  <a:lnTo>
                    <a:pt x="291" y="752"/>
                  </a:lnTo>
                  <a:lnTo>
                    <a:pt x="305" y="750"/>
                  </a:lnTo>
                  <a:lnTo>
                    <a:pt x="317" y="747"/>
                  </a:lnTo>
                  <a:lnTo>
                    <a:pt x="329" y="738"/>
                  </a:lnTo>
                  <a:lnTo>
                    <a:pt x="340" y="731"/>
                  </a:lnTo>
                  <a:lnTo>
                    <a:pt x="353" y="725"/>
                  </a:lnTo>
                  <a:lnTo>
                    <a:pt x="365" y="718"/>
                  </a:lnTo>
                  <a:lnTo>
                    <a:pt x="375" y="714"/>
                  </a:lnTo>
                  <a:lnTo>
                    <a:pt x="384" y="711"/>
                  </a:lnTo>
                  <a:lnTo>
                    <a:pt x="393" y="709"/>
                  </a:lnTo>
                  <a:lnTo>
                    <a:pt x="402" y="708"/>
                  </a:lnTo>
                  <a:lnTo>
                    <a:pt x="422" y="707"/>
                  </a:lnTo>
                  <a:lnTo>
                    <a:pt x="442" y="703"/>
                  </a:lnTo>
                  <a:lnTo>
                    <a:pt x="459" y="700"/>
                  </a:lnTo>
                  <a:lnTo>
                    <a:pt x="474" y="694"/>
                  </a:lnTo>
                  <a:lnTo>
                    <a:pt x="488" y="688"/>
                  </a:lnTo>
                  <a:lnTo>
                    <a:pt x="505" y="683"/>
                  </a:lnTo>
                  <a:lnTo>
                    <a:pt x="518" y="686"/>
                  </a:lnTo>
                  <a:lnTo>
                    <a:pt x="528" y="683"/>
                  </a:lnTo>
                  <a:lnTo>
                    <a:pt x="537" y="680"/>
                  </a:lnTo>
                  <a:lnTo>
                    <a:pt x="545" y="676"/>
                  </a:lnTo>
                  <a:lnTo>
                    <a:pt x="553" y="673"/>
                  </a:lnTo>
                  <a:lnTo>
                    <a:pt x="560" y="667"/>
                  </a:lnTo>
                  <a:lnTo>
                    <a:pt x="567" y="661"/>
                  </a:lnTo>
                  <a:lnTo>
                    <a:pt x="573" y="654"/>
                  </a:lnTo>
                  <a:lnTo>
                    <a:pt x="579" y="645"/>
                  </a:lnTo>
                  <a:lnTo>
                    <a:pt x="585" y="640"/>
                  </a:lnTo>
                  <a:lnTo>
                    <a:pt x="589" y="634"/>
                  </a:lnTo>
                  <a:lnTo>
                    <a:pt x="592" y="631"/>
                  </a:lnTo>
                  <a:lnTo>
                    <a:pt x="594" y="628"/>
                  </a:lnTo>
                  <a:lnTo>
                    <a:pt x="595" y="625"/>
                  </a:lnTo>
                  <a:lnTo>
                    <a:pt x="595" y="620"/>
                  </a:lnTo>
                  <a:lnTo>
                    <a:pt x="595" y="582"/>
                  </a:lnTo>
                  <a:lnTo>
                    <a:pt x="590" y="563"/>
                  </a:lnTo>
                  <a:lnTo>
                    <a:pt x="594" y="555"/>
                  </a:lnTo>
                  <a:lnTo>
                    <a:pt x="597" y="549"/>
                  </a:lnTo>
                  <a:lnTo>
                    <a:pt x="602" y="543"/>
                  </a:lnTo>
                  <a:lnTo>
                    <a:pt x="606" y="539"/>
                  </a:lnTo>
                  <a:lnTo>
                    <a:pt x="619" y="531"/>
                  </a:lnTo>
                  <a:lnTo>
                    <a:pt x="632" y="524"/>
                  </a:lnTo>
                  <a:lnTo>
                    <a:pt x="656" y="509"/>
                  </a:lnTo>
                  <a:lnTo>
                    <a:pt x="678" y="498"/>
                  </a:lnTo>
                  <a:lnTo>
                    <a:pt x="689" y="495"/>
                  </a:lnTo>
                  <a:lnTo>
                    <a:pt x="700" y="491"/>
                  </a:lnTo>
                  <a:lnTo>
                    <a:pt x="713" y="489"/>
                  </a:lnTo>
                  <a:lnTo>
                    <a:pt x="728" y="488"/>
                  </a:lnTo>
                  <a:lnTo>
                    <a:pt x="767" y="488"/>
                  </a:lnTo>
                  <a:lnTo>
                    <a:pt x="782" y="489"/>
                  </a:lnTo>
                  <a:lnTo>
                    <a:pt x="794" y="491"/>
                  </a:lnTo>
                  <a:lnTo>
                    <a:pt x="808" y="494"/>
                  </a:lnTo>
                  <a:lnTo>
                    <a:pt x="823" y="495"/>
                  </a:lnTo>
                  <a:lnTo>
                    <a:pt x="832" y="494"/>
                  </a:lnTo>
                  <a:lnTo>
                    <a:pt x="841" y="492"/>
                  </a:lnTo>
                  <a:lnTo>
                    <a:pt x="850" y="490"/>
                  </a:lnTo>
                  <a:lnTo>
                    <a:pt x="859" y="490"/>
                  </a:lnTo>
                  <a:lnTo>
                    <a:pt x="878" y="490"/>
                  </a:lnTo>
                  <a:lnTo>
                    <a:pt x="878" y="507"/>
                  </a:lnTo>
                  <a:lnTo>
                    <a:pt x="880" y="522"/>
                  </a:lnTo>
                  <a:lnTo>
                    <a:pt x="883" y="529"/>
                  </a:lnTo>
                  <a:lnTo>
                    <a:pt x="885" y="535"/>
                  </a:lnTo>
                  <a:lnTo>
                    <a:pt x="888" y="543"/>
                  </a:lnTo>
                  <a:lnTo>
                    <a:pt x="893" y="551"/>
                  </a:lnTo>
                  <a:lnTo>
                    <a:pt x="901" y="547"/>
                  </a:lnTo>
                  <a:lnTo>
                    <a:pt x="908" y="542"/>
                  </a:lnTo>
                  <a:lnTo>
                    <a:pt x="914" y="538"/>
                  </a:lnTo>
                  <a:lnTo>
                    <a:pt x="920" y="532"/>
                  </a:lnTo>
                  <a:lnTo>
                    <a:pt x="926" y="526"/>
                  </a:lnTo>
                  <a:lnTo>
                    <a:pt x="930" y="520"/>
                  </a:lnTo>
                  <a:lnTo>
                    <a:pt x="935" y="514"/>
                  </a:lnTo>
                  <a:lnTo>
                    <a:pt x="938" y="506"/>
                  </a:lnTo>
                  <a:lnTo>
                    <a:pt x="944" y="491"/>
                  </a:lnTo>
                  <a:lnTo>
                    <a:pt x="948" y="474"/>
                  </a:lnTo>
                  <a:lnTo>
                    <a:pt x="951" y="457"/>
                  </a:lnTo>
                  <a:lnTo>
                    <a:pt x="954" y="438"/>
                  </a:lnTo>
                  <a:lnTo>
                    <a:pt x="959" y="421"/>
                  </a:lnTo>
                  <a:lnTo>
                    <a:pt x="962" y="405"/>
                  </a:lnTo>
                  <a:lnTo>
                    <a:pt x="961" y="396"/>
                  </a:lnTo>
                  <a:lnTo>
                    <a:pt x="959" y="387"/>
                  </a:lnTo>
                  <a:lnTo>
                    <a:pt x="956" y="380"/>
                  </a:lnTo>
                  <a:lnTo>
                    <a:pt x="953" y="373"/>
                  </a:lnTo>
                  <a:lnTo>
                    <a:pt x="943" y="361"/>
                  </a:lnTo>
                  <a:lnTo>
                    <a:pt x="929" y="349"/>
                  </a:lnTo>
                  <a:lnTo>
                    <a:pt x="920" y="341"/>
                  </a:lnTo>
                  <a:lnTo>
                    <a:pt x="912" y="333"/>
                  </a:lnTo>
                  <a:lnTo>
                    <a:pt x="909" y="329"/>
                  </a:lnTo>
                  <a:lnTo>
                    <a:pt x="906" y="325"/>
                  </a:lnTo>
                  <a:lnTo>
                    <a:pt x="904" y="320"/>
                  </a:lnTo>
                  <a:lnTo>
                    <a:pt x="904" y="313"/>
                  </a:lnTo>
                  <a:lnTo>
                    <a:pt x="904" y="309"/>
                  </a:lnTo>
                  <a:lnTo>
                    <a:pt x="906" y="304"/>
                  </a:lnTo>
                  <a:lnTo>
                    <a:pt x="910" y="302"/>
                  </a:lnTo>
                  <a:lnTo>
                    <a:pt x="914" y="299"/>
                  </a:lnTo>
                  <a:lnTo>
                    <a:pt x="923" y="294"/>
                  </a:lnTo>
                  <a:lnTo>
                    <a:pt x="933" y="287"/>
                  </a:lnTo>
                  <a:lnTo>
                    <a:pt x="936" y="283"/>
                  </a:lnTo>
                  <a:lnTo>
                    <a:pt x="938" y="278"/>
                  </a:lnTo>
                  <a:lnTo>
                    <a:pt x="939" y="274"/>
                  </a:lnTo>
                  <a:lnTo>
                    <a:pt x="940" y="268"/>
                  </a:lnTo>
                  <a:lnTo>
                    <a:pt x="940" y="257"/>
                  </a:lnTo>
                  <a:lnTo>
                    <a:pt x="943" y="245"/>
                  </a:lnTo>
                  <a:lnTo>
                    <a:pt x="948" y="224"/>
                  </a:lnTo>
                  <a:lnTo>
                    <a:pt x="955" y="204"/>
                  </a:lnTo>
                  <a:lnTo>
                    <a:pt x="957" y="194"/>
                  </a:lnTo>
                  <a:lnTo>
                    <a:pt x="960" y="184"/>
                  </a:lnTo>
                  <a:lnTo>
                    <a:pt x="961" y="174"/>
                  </a:lnTo>
                  <a:lnTo>
                    <a:pt x="962" y="162"/>
                  </a:lnTo>
                  <a:lnTo>
                    <a:pt x="961" y="157"/>
                  </a:lnTo>
                  <a:lnTo>
                    <a:pt x="959" y="153"/>
                  </a:lnTo>
                  <a:lnTo>
                    <a:pt x="956" y="148"/>
                  </a:lnTo>
                  <a:lnTo>
                    <a:pt x="954" y="145"/>
                  </a:lnTo>
                  <a:lnTo>
                    <a:pt x="951" y="140"/>
                  </a:lnTo>
                  <a:lnTo>
                    <a:pt x="948" y="137"/>
                  </a:lnTo>
                  <a:lnTo>
                    <a:pt x="946" y="132"/>
                  </a:lnTo>
                  <a:lnTo>
                    <a:pt x="945" y="126"/>
                  </a:lnTo>
                  <a:lnTo>
                    <a:pt x="946" y="120"/>
                  </a:lnTo>
                  <a:lnTo>
                    <a:pt x="948" y="114"/>
                  </a:lnTo>
                  <a:lnTo>
                    <a:pt x="951" y="108"/>
                  </a:lnTo>
                  <a:lnTo>
                    <a:pt x="954" y="104"/>
                  </a:lnTo>
                  <a:lnTo>
                    <a:pt x="957" y="98"/>
                  </a:lnTo>
                  <a:lnTo>
                    <a:pt x="961" y="93"/>
                  </a:lnTo>
                  <a:lnTo>
                    <a:pt x="962" y="87"/>
                  </a:lnTo>
                  <a:lnTo>
                    <a:pt x="963" y="80"/>
                  </a:lnTo>
                  <a:lnTo>
                    <a:pt x="956" y="69"/>
                  </a:lnTo>
                  <a:lnTo>
                    <a:pt x="951" y="57"/>
                  </a:lnTo>
                  <a:lnTo>
                    <a:pt x="951" y="51"/>
                  </a:lnTo>
                  <a:lnTo>
                    <a:pt x="952" y="44"/>
                  </a:lnTo>
                  <a:lnTo>
                    <a:pt x="954" y="37"/>
                  </a:lnTo>
                  <a:lnTo>
                    <a:pt x="956" y="31"/>
                  </a:lnTo>
                  <a:lnTo>
                    <a:pt x="960" y="27"/>
                  </a:lnTo>
                  <a:lnTo>
                    <a:pt x="964" y="22"/>
                  </a:lnTo>
                  <a:lnTo>
                    <a:pt x="970" y="19"/>
                  </a:lnTo>
                  <a:lnTo>
                    <a:pt x="976" y="15"/>
                  </a:lnTo>
                  <a:lnTo>
                    <a:pt x="989" y="12"/>
                  </a:lnTo>
                  <a:lnTo>
                    <a:pt x="1001" y="9"/>
                  </a:lnTo>
                  <a:lnTo>
                    <a:pt x="1012" y="5"/>
                  </a:lnTo>
                  <a:lnTo>
                    <a:pt x="1024" y="0"/>
                  </a:lnTo>
                  <a:lnTo>
                    <a:pt x="1036" y="1"/>
                  </a:lnTo>
                  <a:lnTo>
                    <a:pt x="1046" y="1"/>
                  </a:lnTo>
                  <a:lnTo>
                    <a:pt x="1050" y="2"/>
                  </a:lnTo>
                  <a:lnTo>
                    <a:pt x="1055" y="4"/>
                  </a:lnTo>
                  <a:lnTo>
                    <a:pt x="1059" y="6"/>
                  </a:lnTo>
                  <a:lnTo>
                    <a:pt x="1064" y="10"/>
                  </a:lnTo>
                  <a:lnTo>
                    <a:pt x="1070" y="14"/>
                  </a:lnTo>
                  <a:lnTo>
                    <a:pt x="1074" y="20"/>
                  </a:lnTo>
                  <a:lnTo>
                    <a:pt x="1076" y="26"/>
                  </a:lnTo>
                  <a:lnTo>
                    <a:pt x="1079" y="31"/>
                  </a:lnTo>
                  <a:lnTo>
                    <a:pt x="1082" y="44"/>
                  </a:lnTo>
                  <a:lnTo>
                    <a:pt x="1082" y="59"/>
                  </a:lnTo>
                  <a:lnTo>
                    <a:pt x="1082" y="91"/>
                  </a:lnTo>
                  <a:lnTo>
                    <a:pt x="1083" y="103"/>
                  </a:lnTo>
                  <a:lnTo>
                    <a:pt x="1085" y="112"/>
                  </a:lnTo>
                  <a:lnTo>
                    <a:pt x="1088" y="121"/>
                  </a:lnTo>
                  <a:lnTo>
                    <a:pt x="1092" y="130"/>
                  </a:lnTo>
                  <a:lnTo>
                    <a:pt x="1100" y="147"/>
                  </a:lnTo>
                  <a:lnTo>
                    <a:pt x="1108" y="167"/>
                  </a:lnTo>
                  <a:lnTo>
                    <a:pt x="1110" y="177"/>
                  </a:lnTo>
                  <a:lnTo>
                    <a:pt x="1113" y="188"/>
                  </a:lnTo>
                  <a:lnTo>
                    <a:pt x="1114" y="198"/>
                  </a:lnTo>
                  <a:lnTo>
                    <a:pt x="1114" y="207"/>
                  </a:lnTo>
                  <a:lnTo>
                    <a:pt x="1114" y="226"/>
                  </a:lnTo>
                  <a:lnTo>
                    <a:pt x="1114" y="249"/>
                  </a:lnTo>
                  <a:lnTo>
                    <a:pt x="1116" y="274"/>
                  </a:lnTo>
                  <a:lnTo>
                    <a:pt x="1118" y="295"/>
                  </a:lnTo>
                  <a:lnTo>
                    <a:pt x="1122" y="317"/>
                  </a:lnTo>
                  <a:lnTo>
                    <a:pt x="1123" y="341"/>
                  </a:lnTo>
                  <a:lnTo>
                    <a:pt x="1122" y="352"/>
                  </a:lnTo>
                  <a:lnTo>
                    <a:pt x="1121" y="362"/>
                  </a:lnTo>
                  <a:lnTo>
                    <a:pt x="1118" y="371"/>
                  </a:lnTo>
                  <a:lnTo>
                    <a:pt x="1117" y="380"/>
                  </a:lnTo>
                  <a:lnTo>
                    <a:pt x="1115" y="389"/>
                  </a:lnTo>
                  <a:lnTo>
                    <a:pt x="1113" y="398"/>
                  </a:lnTo>
                  <a:lnTo>
                    <a:pt x="1112" y="407"/>
                  </a:lnTo>
                  <a:lnTo>
                    <a:pt x="1112" y="419"/>
                  </a:lnTo>
                  <a:lnTo>
                    <a:pt x="1112" y="462"/>
                  </a:lnTo>
                  <a:lnTo>
                    <a:pt x="1113" y="472"/>
                  </a:lnTo>
                  <a:lnTo>
                    <a:pt x="1115" y="480"/>
                  </a:lnTo>
                  <a:lnTo>
                    <a:pt x="1118" y="489"/>
                  </a:lnTo>
                  <a:lnTo>
                    <a:pt x="1121" y="499"/>
                  </a:lnTo>
                  <a:lnTo>
                    <a:pt x="1121" y="520"/>
                  </a:lnTo>
                  <a:lnTo>
                    <a:pt x="1119" y="538"/>
                  </a:lnTo>
                  <a:lnTo>
                    <a:pt x="1119" y="546"/>
                  </a:lnTo>
                  <a:lnTo>
                    <a:pt x="1121" y="555"/>
                  </a:lnTo>
                  <a:lnTo>
                    <a:pt x="1122" y="564"/>
                  </a:lnTo>
                  <a:lnTo>
                    <a:pt x="1125" y="573"/>
                  </a:lnTo>
                  <a:lnTo>
                    <a:pt x="1131" y="584"/>
                  </a:lnTo>
                  <a:lnTo>
                    <a:pt x="1138" y="592"/>
                  </a:lnTo>
                  <a:lnTo>
                    <a:pt x="1145" y="600"/>
                  </a:lnTo>
                  <a:lnTo>
                    <a:pt x="1152" y="609"/>
                  </a:lnTo>
                  <a:lnTo>
                    <a:pt x="1169" y="629"/>
                  </a:lnTo>
                  <a:lnTo>
                    <a:pt x="1183" y="646"/>
                  </a:lnTo>
                  <a:lnTo>
                    <a:pt x="1196" y="666"/>
                  </a:lnTo>
                  <a:lnTo>
                    <a:pt x="1212" y="686"/>
                  </a:lnTo>
                  <a:lnTo>
                    <a:pt x="1221" y="700"/>
                  </a:lnTo>
                  <a:lnTo>
                    <a:pt x="1228" y="712"/>
                  </a:lnTo>
                  <a:lnTo>
                    <a:pt x="1234" y="726"/>
                  </a:lnTo>
                  <a:lnTo>
                    <a:pt x="1237" y="738"/>
                  </a:lnTo>
                  <a:lnTo>
                    <a:pt x="1242" y="767"/>
                  </a:lnTo>
                  <a:lnTo>
                    <a:pt x="1246" y="798"/>
                  </a:lnTo>
                  <a:lnTo>
                    <a:pt x="1247" y="808"/>
                  </a:lnTo>
                  <a:lnTo>
                    <a:pt x="1250" y="818"/>
                  </a:lnTo>
                  <a:lnTo>
                    <a:pt x="1252" y="827"/>
                  </a:lnTo>
                  <a:lnTo>
                    <a:pt x="1252" y="837"/>
                  </a:lnTo>
                  <a:lnTo>
                    <a:pt x="1252" y="884"/>
                  </a:lnTo>
                  <a:lnTo>
                    <a:pt x="1254" y="906"/>
                  </a:lnTo>
                  <a:lnTo>
                    <a:pt x="1258" y="926"/>
                  </a:lnTo>
                  <a:lnTo>
                    <a:pt x="1261" y="946"/>
                  </a:lnTo>
                  <a:lnTo>
                    <a:pt x="1262" y="968"/>
                  </a:lnTo>
                  <a:lnTo>
                    <a:pt x="1262" y="1079"/>
                  </a:lnTo>
                  <a:lnTo>
                    <a:pt x="1269" y="1110"/>
                  </a:lnTo>
                  <a:lnTo>
                    <a:pt x="1275" y="1126"/>
                  </a:lnTo>
                  <a:lnTo>
                    <a:pt x="1278" y="1140"/>
                  </a:lnTo>
                  <a:lnTo>
                    <a:pt x="1281" y="1155"/>
                  </a:lnTo>
                  <a:lnTo>
                    <a:pt x="1285" y="1171"/>
                  </a:lnTo>
                  <a:lnTo>
                    <a:pt x="1290" y="1195"/>
                  </a:lnTo>
                  <a:lnTo>
                    <a:pt x="1296" y="1217"/>
                  </a:lnTo>
                  <a:lnTo>
                    <a:pt x="1301" y="1238"/>
                  </a:lnTo>
                  <a:lnTo>
                    <a:pt x="1305" y="1257"/>
                  </a:lnTo>
                  <a:lnTo>
                    <a:pt x="1310" y="1276"/>
                  </a:lnTo>
                  <a:lnTo>
                    <a:pt x="1314" y="1297"/>
                  </a:lnTo>
                  <a:lnTo>
                    <a:pt x="1319" y="1319"/>
                  </a:lnTo>
                  <a:lnTo>
                    <a:pt x="1323" y="1343"/>
                  </a:lnTo>
                  <a:lnTo>
                    <a:pt x="1329" y="1368"/>
                  </a:lnTo>
                  <a:lnTo>
                    <a:pt x="1336" y="1390"/>
                  </a:lnTo>
                  <a:lnTo>
                    <a:pt x="1339" y="1400"/>
                  </a:lnTo>
                  <a:lnTo>
                    <a:pt x="1341" y="1411"/>
                  </a:lnTo>
                  <a:lnTo>
                    <a:pt x="1344" y="1422"/>
                  </a:lnTo>
                  <a:lnTo>
                    <a:pt x="1344" y="1436"/>
                  </a:lnTo>
                  <a:lnTo>
                    <a:pt x="1344" y="1518"/>
                  </a:lnTo>
                  <a:lnTo>
                    <a:pt x="1344" y="1523"/>
                  </a:lnTo>
                  <a:lnTo>
                    <a:pt x="1341" y="1528"/>
                  </a:lnTo>
                  <a:lnTo>
                    <a:pt x="1339" y="1531"/>
                  </a:lnTo>
                  <a:lnTo>
                    <a:pt x="1336" y="1536"/>
                  </a:lnTo>
                  <a:lnTo>
                    <a:pt x="1328" y="1543"/>
                  </a:lnTo>
                  <a:lnTo>
                    <a:pt x="1320" y="1550"/>
                  </a:lnTo>
                  <a:lnTo>
                    <a:pt x="1313" y="1558"/>
                  </a:lnTo>
                  <a:lnTo>
                    <a:pt x="1309" y="1566"/>
                  </a:lnTo>
                  <a:lnTo>
                    <a:pt x="1305" y="1574"/>
                  </a:lnTo>
                  <a:lnTo>
                    <a:pt x="1302" y="1582"/>
                  </a:lnTo>
                  <a:lnTo>
                    <a:pt x="1297" y="1599"/>
                  </a:lnTo>
                  <a:lnTo>
                    <a:pt x="1290" y="1618"/>
                  </a:lnTo>
                  <a:lnTo>
                    <a:pt x="1285" y="1634"/>
                  </a:lnTo>
                  <a:lnTo>
                    <a:pt x="1280" y="1648"/>
                  </a:lnTo>
                  <a:lnTo>
                    <a:pt x="1276" y="1663"/>
                  </a:lnTo>
                  <a:lnTo>
                    <a:pt x="1269" y="1677"/>
                  </a:lnTo>
                  <a:lnTo>
                    <a:pt x="1260" y="1690"/>
                  </a:lnTo>
                  <a:lnTo>
                    <a:pt x="1251" y="1700"/>
                  </a:lnTo>
                  <a:lnTo>
                    <a:pt x="1246" y="1706"/>
                  </a:lnTo>
                  <a:lnTo>
                    <a:pt x="1242" y="1711"/>
                  </a:lnTo>
                  <a:lnTo>
                    <a:pt x="1238" y="1717"/>
                  </a:lnTo>
                  <a:lnTo>
                    <a:pt x="1235" y="1724"/>
                  </a:lnTo>
                  <a:lnTo>
                    <a:pt x="1229" y="1737"/>
                  </a:lnTo>
                  <a:lnTo>
                    <a:pt x="1224" y="1749"/>
                  </a:lnTo>
                  <a:lnTo>
                    <a:pt x="1217" y="1759"/>
                  </a:lnTo>
                  <a:lnTo>
                    <a:pt x="1211" y="1768"/>
                  </a:lnTo>
                  <a:lnTo>
                    <a:pt x="1204" y="1778"/>
                  </a:lnTo>
                  <a:lnTo>
                    <a:pt x="1199" y="1790"/>
                  </a:lnTo>
                  <a:lnTo>
                    <a:pt x="1194" y="1801"/>
                  </a:lnTo>
                  <a:lnTo>
                    <a:pt x="1190" y="1814"/>
                  </a:lnTo>
                  <a:lnTo>
                    <a:pt x="1186" y="1831"/>
                  </a:lnTo>
                  <a:lnTo>
                    <a:pt x="1183" y="1846"/>
                  </a:lnTo>
                  <a:lnTo>
                    <a:pt x="1182" y="1861"/>
                  </a:lnTo>
                  <a:lnTo>
                    <a:pt x="1181" y="1876"/>
                  </a:lnTo>
                  <a:lnTo>
                    <a:pt x="1178" y="1889"/>
                  </a:lnTo>
                  <a:lnTo>
                    <a:pt x="1177" y="1904"/>
                  </a:lnTo>
                  <a:lnTo>
                    <a:pt x="1174" y="1920"/>
                  </a:lnTo>
                  <a:lnTo>
                    <a:pt x="1169" y="19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700"/>
            </a:p>
          </p:txBody>
        </p:sp>
        <p:sp>
          <p:nvSpPr>
            <p:cNvPr id="49" name="Freeform 77"/>
            <p:cNvSpPr>
              <a:spLocks/>
            </p:cNvSpPr>
            <p:nvPr/>
          </p:nvSpPr>
          <p:spPr bwMode="auto">
            <a:xfrm>
              <a:off x="6922524" y="5270162"/>
              <a:ext cx="356695" cy="753318"/>
            </a:xfrm>
            <a:custGeom>
              <a:avLst/>
              <a:gdLst>
                <a:gd name="T0" fmla="*/ 1169 w 1344"/>
                <a:gd name="T1" fmla="*/ 1937 h 2832"/>
                <a:gd name="T2" fmla="*/ 1169 w 1344"/>
                <a:gd name="T3" fmla="*/ 1962 h 2832"/>
                <a:gd name="T4" fmla="*/ 1169 w 1344"/>
                <a:gd name="T5" fmla="*/ 1972 h 2832"/>
                <a:gd name="T6" fmla="*/ 1172 w 1344"/>
                <a:gd name="T7" fmla="*/ 1981 h 2832"/>
                <a:gd name="T8" fmla="*/ 1174 w 1344"/>
                <a:gd name="T9" fmla="*/ 1990 h 2832"/>
                <a:gd name="T10" fmla="*/ 1176 w 1344"/>
                <a:gd name="T11" fmla="*/ 1999 h 2832"/>
                <a:gd name="T12" fmla="*/ 1178 w 1344"/>
                <a:gd name="T13" fmla="*/ 2007 h 2832"/>
                <a:gd name="T14" fmla="*/ 1181 w 1344"/>
                <a:gd name="T15" fmla="*/ 2016 h 2832"/>
                <a:gd name="T16" fmla="*/ 1183 w 1344"/>
                <a:gd name="T17" fmla="*/ 2025 h 2832"/>
                <a:gd name="T18" fmla="*/ 1183 w 1344"/>
                <a:gd name="T19" fmla="*/ 2036 h 2832"/>
                <a:gd name="T20" fmla="*/ 1184 w 1344"/>
                <a:gd name="T21" fmla="*/ 2057 h 2832"/>
                <a:gd name="T22" fmla="*/ 1184 w 1344"/>
                <a:gd name="T23" fmla="*/ 2075 h 2832"/>
                <a:gd name="T24" fmla="*/ 1183 w 1344"/>
                <a:gd name="T25" fmla="*/ 2084 h 2832"/>
                <a:gd name="T26" fmla="*/ 1182 w 1344"/>
                <a:gd name="T27" fmla="*/ 2094 h 2832"/>
                <a:gd name="T28" fmla="*/ 1179 w 1344"/>
                <a:gd name="T29" fmla="*/ 2103 h 2832"/>
                <a:gd name="T30" fmla="*/ 1175 w 1344"/>
                <a:gd name="T31" fmla="*/ 2114 h 2832"/>
                <a:gd name="T32" fmla="*/ 1168 w 1344"/>
                <a:gd name="T33" fmla="*/ 2125 h 2832"/>
                <a:gd name="T34" fmla="*/ 1159 w 1344"/>
                <a:gd name="T35" fmla="*/ 2136 h 2832"/>
                <a:gd name="T36" fmla="*/ 1156 w 1344"/>
                <a:gd name="T37" fmla="*/ 2141 h 2832"/>
                <a:gd name="T38" fmla="*/ 1152 w 1344"/>
                <a:gd name="T39" fmla="*/ 2146 h 2832"/>
                <a:gd name="T40" fmla="*/ 1150 w 1344"/>
                <a:gd name="T41" fmla="*/ 2152 h 2832"/>
                <a:gd name="T42" fmla="*/ 1150 w 1344"/>
                <a:gd name="T43" fmla="*/ 2160 h 2832"/>
                <a:gd name="T44" fmla="*/ 1150 w 1344"/>
                <a:gd name="T45" fmla="*/ 2166 h 2832"/>
                <a:gd name="T46" fmla="*/ 1153 w 1344"/>
                <a:gd name="T47" fmla="*/ 2170 h 2832"/>
                <a:gd name="T48" fmla="*/ 1156 w 1344"/>
                <a:gd name="T49" fmla="*/ 2174 h 2832"/>
                <a:gd name="T50" fmla="*/ 1160 w 1344"/>
                <a:gd name="T51" fmla="*/ 2177 h 2832"/>
                <a:gd name="T52" fmla="*/ 1164 w 1344"/>
                <a:gd name="T53" fmla="*/ 2181 h 2832"/>
                <a:gd name="T54" fmla="*/ 1167 w 1344"/>
                <a:gd name="T55" fmla="*/ 2185 h 2832"/>
                <a:gd name="T56" fmla="*/ 1169 w 1344"/>
                <a:gd name="T57" fmla="*/ 2189 h 2832"/>
                <a:gd name="T58" fmla="*/ 1170 w 1344"/>
                <a:gd name="T59" fmla="*/ 2195 h 2832"/>
                <a:gd name="T60" fmla="*/ 1169 w 1344"/>
                <a:gd name="T61" fmla="*/ 2203 h 2832"/>
                <a:gd name="T62" fmla="*/ 1168 w 1344"/>
                <a:gd name="T63" fmla="*/ 2210 h 2832"/>
                <a:gd name="T64" fmla="*/ 1166 w 1344"/>
                <a:gd name="T65" fmla="*/ 2217 h 2832"/>
                <a:gd name="T66" fmla="*/ 1162 w 1344"/>
                <a:gd name="T67" fmla="*/ 2223 h 2832"/>
                <a:gd name="T68" fmla="*/ 1159 w 1344"/>
                <a:gd name="T69" fmla="*/ 2229 h 2832"/>
                <a:gd name="T70" fmla="*/ 1157 w 1344"/>
                <a:gd name="T71" fmla="*/ 2236 h 2832"/>
                <a:gd name="T72" fmla="*/ 1155 w 1344"/>
                <a:gd name="T73" fmla="*/ 2244 h 2832"/>
                <a:gd name="T74" fmla="*/ 1155 w 1344"/>
                <a:gd name="T75" fmla="*/ 2252 h 2832"/>
                <a:gd name="T76" fmla="*/ 1159 w 1344"/>
                <a:gd name="T77" fmla="*/ 2265 h 2832"/>
                <a:gd name="T78" fmla="*/ 1164 w 1344"/>
                <a:gd name="T79" fmla="*/ 2279 h 2832"/>
                <a:gd name="T80" fmla="*/ 1164 w 1344"/>
                <a:gd name="T81" fmla="*/ 2289 h 2832"/>
                <a:gd name="T82" fmla="*/ 1161 w 1344"/>
                <a:gd name="T83" fmla="*/ 2298 h 2832"/>
                <a:gd name="T84" fmla="*/ 1157 w 1344"/>
                <a:gd name="T85" fmla="*/ 2306 h 2832"/>
                <a:gd name="T86" fmla="*/ 1152 w 1344"/>
                <a:gd name="T87" fmla="*/ 2313 h 2832"/>
                <a:gd name="T88" fmla="*/ 1145 w 1344"/>
                <a:gd name="T89" fmla="*/ 2320 h 2832"/>
                <a:gd name="T90" fmla="*/ 1139 w 1344"/>
                <a:gd name="T91" fmla="*/ 2326 h 2832"/>
                <a:gd name="T92" fmla="*/ 1131 w 1344"/>
                <a:gd name="T93" fmla="*/ 2332 h 2832"/>
                <a:gd name="T94" fmla="*/ 1123 w 1344"/>
                <a:gd name="T95" fmla="*/ 2338 h 2832"/>
                <a:gd name="T96" fmla="*/ 1123 w 1344"/>
                <a:gd name="T97" fmla="*/ 2370 h 2832"/>
                <a:gd name="T98" fmla="*/ 1122 w 1344"/>
                <a:gd name="T99" fmla="*/ 2373 h 2832"/>
                <a:gd name="T100" fmla="*/ 1121 w 1344"/>
                <a:gd name="T101" fmla="*/ 2376 h 2832"/>
                <a:gd name="T102" fmla="*/ 1118 w 1344"/>
                <a:gd name="T103" fmla="*/ 2379 h 2832"/>
                <a:gd name="T104" fmla="*/ 1115 w 1344"/>
                <a:gd name="T105" fmla="*/ 2381 h 2832"/>
                <a:gd name="T106" fmla="*/ 1109 w 1344"/>
                <a:gd name="T107" fmla="*/ 2383 h 2832"/>
                <a:gd name="T108" fmla="*/ 1101 w 1344"/>
                <a:gd name="T109" fmla="*/ 2387 h 2832"/>
                <a:gd name="T110" fmla="*/ 1095 w 1344"/>
                <a:gd name="T111" fmla="*/ 2391 h 2832"/>
                <a:gd name="T112" fmla="*/ 1089 w 1344"/>
                <a:gd name="T113" fmla="*/ 2396 h 2832"/>
                <a:gd name="T114" fmla="*/ 1087 w 1344"/>
                <a:gd name="T115" fmla="*/ 2399 h 2832"/>
                <a:gd name="T116" fmla="*/ 1083 w 1344"/>
                <a:gd name="T117" fmla="*/ 2400 h 2832"/>
                <a:gd name="T118" fmla="*/ 1080 w 1344"/>
                <a:gd name="T119" fmla="*/ 2402 h 2832"/>
                <a:gd name="T120" fmla="*/ 1075 w 1344"/>
                <a:gd name="T121" fmla="*/ 2402 h 2832"/>
                <a:gd name="T122" fmla="*/ 1071 w 1344"/>
                <a:gd name="T123" fmla="*/ 2401 h 2832"/>
                <a:gd name="T124" fmla="*/ 1066 w 1344"/>
                <a:gd name="T125" fmla="*/ 2400 h 2832"/>
                <a:gd name="T126" fmla="*/ 1062 w 1344"/>
                <a:gd name="T127" fmla="*/ 2398 h 2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  <a:cxn ang="0">
                  <a:pos x="T126" y="T127"/>
                </a:cxn>
              </a:cxnLst>
              <a:rect l="0" t="0" r="r" b="b"/>
              <a:pathLst>
                <a:path w="1344" h="2832">
                  <a:moveTo>
                    <a:pt x="1169" y="1937"/>
                  </a:moveTo>
                  <a:lnTo>
                    <a:pt x="1169" y="1962"/>
                  </a:lnTo>
                  <a:lnTo>
                    <a:pt x="1169" y="1972"/>
                  </a:lnTo>
                  <a:lnTo>
                    <a:pt x="1172" y="1981"/>
                  </a:lnTo>
                  <a:lnTo>
                    <a:pt x="1174" y="1990"/>
                  </a:lnTo>
                  <a:lnTo>
                    <a:pt x="1176" y="1999"/>
                  </a:lnTo>
                  <a:lnTo>
                    <a:pt x="1178" y="2007"/>
                  </a:lnTo>
                  <a:lnTo>
                    <a:pt x="1181" y="2016"/>
                  </a:lnTo>
                  <a:lnTo>
                    <a:pt x="1183" y="2025"/>
                  </a:lnTo>
                  <a:lnTo>
                    <a:pt x="1183" y="2036"/>
                  </a:lnTo>
                  <a:lnTo>
                    <a:pt x="1184" y="2057"/>
                  </a:lnTo>
                  <a:lnTo>
                    <a:pt x="1184" y="2075"/>
                  </a:lnTo>
                  <a:lnTo>
                    <a:pt x="1183" y="2084"/>
                  </a:lnTo>
                  <a:lnTo>
                    <a:pt x="1182" y="2094"/>
                  </a:lnTo>
                  <a:lnTo>
                    <a:pt x="1179" y="2103"/>
                  </a:lnTo>
                  <a:lnTo>
                    <a:pt x="1175" y="2114"/>
                  </a:lnTo>
                  <a:lnTo>
                    <a:pt x="1168" y="2125"/>
                  </a:lnTo>
                  <a:lnTo>
                    <a:pt x="1159" y="2136"/>
                  </a:lnTo>
                  <a:lnTo>
                    <a:pt x="1156" y="2141"/>
                  </a:lnTo>
                  <a:lnTo>
                    <a:pt x="1152" y="2146"/>
                  </a:lnTo>
                  <a:lnTo>
                    <a:pt x="1150" y="2152"/>
                  </a:lnTo>
                  <a:lnTo>
                    <a:pt x="1150" y="2160"/>
                  </a:lnTo>
                  <a:lnTo>
                    <a:pt x="1150" y="2166"/>
                  </a:lnTo>
                  <a:lnTo>
                    <a:pt x="1153" y="2170"/>
                  </a:lnTo>
                  <a:lnTo>
                    <a:pt x="1156" y="2174"/>
                  </a:lnTo>
                  <a:lnTo>
                    <a:pt x="1160" y="2177"/>
                  </a:lnTo>
                  <a:lnTo>
                    <a:pt x="1164" y="2181"/>
                  </a:lnTo>
                  <a:lnTo>
                    <a:pt x="1167" y="2185"/>
                  </a:lnTo>
                  <a:lnTo>
                    <a:pt x="1169" y="2189"/>
                  </a:lnTo>
                  <a:lnTo>
                    <a:pt x="1170" y="2195"/>
                  </a:lnTo>
                  <a:lnTo>
                    <a:pt x="1169" y="2203"/>
                  </a:lnTo>
                  <a:lnTo>
                    <a:pt x="1168" y="2210"/>
                  </a:lnTo>
                  <a:lnTo>
                    <a:pt x="1166" y="2217"/>
                  </a:lnTo>
                  <a:lnTo>
                    <a:pt x="1162" y="2223"/>
                  </a:lnTo>
                  <a:lnTo>
                    <a:pt x="1159" y="2229"/>
                  </a:lnTo>
                  <a:lnTo>
                    <a:pt x="1157" y="2236"/>
                  </a:lnTo>
                  <a:lnTo>
                    <a:pt x="1155" y="2244"/>
                  </a:lnTo>
                  <a:lnTo>
                    <a:pt x="1155" y="2252"/>
                  </a:lnTo>
                  <a:lnTo>
                    <a:pt x="1159" y="2265"/>
                  </a:lnTo>
                  <a:lnTo>
                    <a:pt x="1164" y="2279"/>
                  </a:lnTo>
                  <a:lnTo>
                    <a:pt x="1164" y="2289"/>
                  </a:lnTo>
                  <a:lnTo>
                    <a:pt x="1161" y="2298"/>
                  </a:lnTo>
                  <a:lnTo>
                    <a:pt x="1157" y="2306"/>
                  </a:lnTo>
                  <a:lnTo>
                    <a:pt x="1152" y="2313"/>
                  </a:lnTo>
                  <a:lnTo>
                    <a:pt x="1145" y="2320"/>
                  </a:lnTo>
                  <a:lnTo>
                    <a:pt x="1139" y="2326"/>
                  </a:lnTo>
                  <a:lnTo>
                    <a:pt x="1131" y="2332"/>
                  </a:lnTo>
                  <a:lnTo>
                    <a:pt x="1123" y="2338"/>
                  </a:lnTo>
                  <a:lnTo>
                    <a:pt x="1123" y="2370"/>
                  </a:lnTo>
                  <a:lnTo>
                    <a:pt x="1122" y="2373"/>
                  </a:lnTo>
                  <a:lnTo>
                    <a:pt x="1121" y="2376"/>
                  </a:lnTo>
                  <a:lnTo>
                    <a:pt x="1118" y="2379"/>
                  </a:lnTo>
                  <a:lnTo>
                    <a:pt x="1115" y="2381"/>
                  </a:lnTo>
                  <a:lnTo>
                    <a:pt x="1109" y="2383"/>
                  </a:lnTo>
                  <a:lnTo>
                    <a:pt x="1101" y="2387"/>
                  </a:lnTo>
                  <a:lnTo>
                    <a:pt x="1095" y="2391"/>
                  </a:lnTo>
                  <a:lnTo>
                    <a:pt x="1089" y="2396"/>
                  </a:lnTo>
                  <a:lnTo>
                    <a:pt x="1087" y="2399"/>
                  </a:lnTo>
                  <a:lnTo>
                    <a:pt x="1083" y="2400"/>
                  </a:lnTo>
                  <a:lnTo>
                    <a:pt x="1080" y="2402"/>
                  </a:lnTo>
                  <a:lnTo>
                    <a:pt x="1075" y="2402"/>
                  </a:lnTo>
                  <a:lnTo>
                    <a:pt x="1071" y="2401"/>
                  </a:lnTo>
                  <a:lnTo>
                    <a:pt x="1066" y="2400"/>
                  </a:lnTo>
                  <a:lnTo>
                    <a:pt x="1062" y="2398"/>
                  </a:lnTo>
                  <a:lnTo>
                    <a:pt x="1058" y="2394"/>
                  </a:lnTo>
                  <a:lnTo>
                    <a:pt x="1056" y="2390"/>
                  </a:lnTo>
                  <a:lnTo>
                    <a:pt x="1053" y="2385"/>
                  </a:lnTo>
                  <a:lnTo>
                    <a:pt x="1051" y="2381"/>
                  </a:lnTo>
                  <a:lnTo>
                    <a:pt x="1050" y="2375"/>
                  </a:lnTo>
                  <a:lnTo>
                    <a:pt x="1032" y="2375"/>
                  </a:lnTo>
                  <a:lnTo>
                    <a:pt x="1032" y="2390"/>
                  </a:lnTo>
                  <a:lnTo>
                    <a:pt x="1032" y="2404"/>
                  </a:lnTo>
                  <a:lnTo>
                    <a:pt x="1031" y="2409"/>
                  </a:lnTo>
                  <a:lnTo>
                    <a:pt x="1030" y="2416"/>
                  </a:lnTo>
                  <a:lnTo>
                    <a:pt x="1029" y="2423"/>
                  </a:lnTo>
                  <a:lnTo>
                    <a:pt x="1025" y="2430"/>
                  </a:lnTo>
                  <a:lnTo>
                    <a:pt x="1021" y="2436"/>
                  </a:lnTo>
                  <a:lnTo>
                    <a:pt x="1017" y="2443"/>
                  </a:lnTo>
                  <a:lnTo>
                    <a:pt x="1017" y="2475"/>
                  </a:lnTo>
                  <a:lnTo>
                    <a:pt x="1027" y="2476"/>
                  </a:lnTo>
                  <a:lnTo>
                    <a:pt x="1036" y="2476"/>
                  </a:lnTo>
                  <a:lnTo>
                    <a:pt x="1040" y="2476"/>
                  </a:lnTo>
                  <a:lnTo>
                    <a:pt x="1045" y="2475"/>
                  </a:lnTo>
                  <a:lnTo>
                    <a:pt x="1049" y="2474"/>
                  </a:lnTo>
                  <a:lnTo>
                    <a:pt x="1054" y="2472"/>
                  </a:lnTo>
                  <a:lnTo>
                    <a:pt x="1061" y="2466"/>
                  </a:lnTo>
                  <a:lnTo>
                    <a:pt x="1067" y="2460"/>
                  </a:lnTo>
                  <a:lnTo>
                    <a:pt x="1074" y="2455"/>
                  </a:lnTo>
                  <a:lnTo>
                    <a:pt x="1082" y="2449"/>
                  </a:lnTo>
                  <a:lnTo>
                    <a:pt x="1087" y="2447"/>
                  </a:lnTo>
                  <a:lnTo>
                    <a:pt x="1090" y="2445"/>
                  </a:lnTo>
                  <a:lnTo>
                    <a:pt x="1096" y="2444"/>
                  </a:lnTo>
                  <a:lnTo>
                    <a:pt x="1100" y="2444"/>
                  </a:lnTo>
                  <a:lnTo>
                    <a:pt x="1109" y="2444"/>
                  </a:lnTo>
                  <a:lnTo>
                    <a:pt x="1119" y="2445"/>
                  </a:lnTo>
                  <a:lnTo>
                    <a:pt x="1119" y="2457"/>
                  </a:lnTo>
                  <a:lnTo>
                    <a:pt x="1117" y="2469"/>
                  </a:lnTo>
                  <a:lnTo>
                    <a:pt x="1116" y="2481"/>
                  </a:lnTo>
                  <a:lnTo>
                    <a:pt x="1116" y="2486"/>
                  </a:lnTo>
                  <a:lnTo>
                    <a:pt x="1115" y="2491"/>
                  </a:lnTo>
                  <a:lnTo>
                    <a:pt x="1114" y="2496"/>
                  </a:lnTo>
                  <a:lnTo>
                    <a:pt x="1112" y="2502"/>
                  </a:lnTo>
                  <a:lnTo>
                    <a:pt x="1105" y="2510"/>
                  </a:lnTo>
                  <a:lnTo>
                    <a:pt x="1098" y="2516"/>
                  </a:lnTo>
                  <a:lnTo>
                    <a:pt x="1090" y="2520"/>
                  </a:lnTo>
                  <a:lnTo>
                    <a:pt x="1082" y="2526"/>
                  </a:lnTo>
                  <a:lnTo>
                    <a:pt x="1074" y="2534"/>
                  </a:lnTo>
                  <a:lnTo>
                    <a:pt x="1066" y="2542"/>
                  </a:lnTo>
                  <a:lnTo>
                    <a:pt x="1063" y="2545"/>
                  </a:lnTo>
                  <a:lnTo>
                    <a:pt x="1058" y="2547"/>
                  </a:lnTo>
                  <a:lnTo>
                    <a:pt x="1054" y="2550"/>
                  </a:lnTo>
                  <a:lnTo>
                    <a:pt x="1048" y="2552"/>
                  </a:lnTo>
                  <a:lnTo>
                    <a:pt x="1042" y="2553"/>
                  </a:lnTo>
                  <a:lnTo>
                    <a:pt x="1037" y="2554"/>
                  </a:lnTo>
                  <a:lnTo>
                    <a:pt x="1034" y="2554"/>
                  </a:lnTo>
                  <a:lnTo>
                    <a:pt x="1032" y="2555"/>
                  </a:lnTo>
                  <a:lnTo>
                    <a:pt x="1031" y="2558"/>
                  </a:lnTo>
                  <a:lnTo>
                    <a:pt x="1029" y="2560"/>
                  </a:lnTo>
                  <a:lnTo>
                    <a:pt x="1025" y="2568"/>
                  </a:lnTo>
                  <a:lnTo>
                    <a:pt x="1023" y="2576"/>
                  </a:lnTo>
                  <a:lnTo>
                    <a:pt x="1022" y="2584"/>
                  </a:lnTo>
                  <a:lnTo>
                    <a:pt x="1021" y="2592"/>
                  </a:lnTo>
                  <a:lnTo>
                    <a:pt x="1021" y="2607"/>
                  </a:lnTo>
                  <a:lnTo>
                    <a:pt x="1021" y="2626"/>
                  </a:lnTo>
                  <a:lnTo>
                    <a:pt x="1024" y="2639"/>
                  </a:lnTo>
                  <a:lnTo>
                    <a:pt x="1028" y="2652"/>
                  </a:lnTo>
                  <a:lnTo>
                    <a:pt x="1024" y="2658"/>
                  </a:lnTo>
                  <a:lnTo>
                    <a:pt x="1020" y="2664"/>
                  </a:lnTo>
                  <a:lnTo>
                    <a:pt x="1012" y="2678"/>
                  </a:lnTo>
                  <a:lnTo>
                    <a:pt x="1003" y="2688"/>
                  </a:lnTo>
                  <a:lnTo>
                    <a:pt x="991" y="2697"/>
                  </a:lnTo>
                  <a:lnTo>
                    <a:pt x="979" y="2706"/>
                  </a:lnTo>
                  <a:lnTo>
                    <a:pt x="977" y="2708"/>
                  </a:lnTo>
                  <a:lnTo>
                    <a:pt x="974" y="2712"/>
                  </a:lnTo>
                  <a:lnTo>
                    <a:pt x="973" y="2715"/>
                  </a:lnTo>
                  <a:lnTo>
                    <a:pt x="973" y="2718"/>
                  </a:lnTo>
                  <a:lnTo>
                    <a:pt x="974" y="2726"/>
                  </a:lnTo>
                  <a:lnTo>
                    <a:pt x="974" y="2735"/>
                  </a:lnTo>
                  <a:lnTo>
                    <a:pt x="974" y="2740"/>
                  </a:lnTo>
                  <a:lnTo>
                    <a:pt x="976" y="2745"/>
                  </a:lnTo>
                  <a:lnTo>
                    <a:pt x="977" y="2749"/>
                  </a:lnTo>
                  <a:lnTo>
                    <a:pt x="979" y="2755"/>
                  </a:lnTo>
                  <a:lnTo>
                    <a:pt x="986" y="2751"/>
                  </a:lnTo>
                  <a:lnTo>
                    <a:pt x="991" y="2748"/>
                  </a:lnTo>
                  <a:lnTo>
                    <a:pt x="997" y="2743"/>
                  </a:lnTo>
                  <a:lnTo>
                    <a:pt x="1002" y="2738"/>
                  </a:lnTo>
                  <a:lnTo>
                    <a:pt x="1006" y="2734"/>
                  </a:lnTo>
                  <a:lnTo>
                    <a:pt x="1012" y="2731"/>
                  </a:lnTo>
                  <a:lnTo>
                    <a:pt x="1017" y="2728"/>
                  </a:lnTo>
                  <a:lnTo>
                    <a:pt x="1024" y="2728"/>
                  </a:lnTo>
                  <a:lnTo>
                    <a:pt x="1028" y="2728"/>
                  </a:lnTo>
                  <a:lnTo>
                    <a:pt x="1031" y="2729"/>
                  </a:lnTo>
                  <a:lnTo>
                    <a:pt x="1022" y="2748"/>
                  </a:lnTo>
                  <a:lnTo>
                    <a:pt x="1013" y="2764"/>
                  </a:lnTo>
                  <a:lnTo>
                    <a:pt x="1005" y="2781"/>
                  </a:lnTo>
                  <a:lnTo>
                    <a:pt x="997" y="2799"/>
                  </a:lnTo>
                  <a:lnTo>
                    <a:pt x="995" y="2810"/>
                  </a:lnTo>
                  <a:lnTo>
                    <a:pt x="994" y="2820"/>
                  </a:lnTo>
                  <a:lnTo>
                    <a:pt x="991" y="2825"/>
                  </a:lnTo>
                  <a:lnTo>
                    <a:pt x="990" y="2828"/>
                  </a:lnTo>
                  <a:lnTo>
                    <a:pt x="987" y="2831"/>
                  </a:lnTo>
                  <a:lnTo>
                    <a:pt x="982" y="2832"/>
                  </a:lnTo>
                  <a:lnTo>
                    <a:pt x="978" y="2831"/>
                  </a:lnTo>
                  <a:lnTo>
                    <a:pt x="973" y="2829"/>
                  </a:lnTo>
                  <a:lnTo>
                    <a:pt x="969" y="2828"/>
                  </a:lnTo>
                  <a:lnTo>
                    <a:pt x="965" y="2826"/>
                  </a:lnTo>
                  <a:lnTo>
                    <a:pt x="962" y="2824"/>
                  </a:lnTo>
                  <a:lnTo>
                    <a:pt x="957" y="2822"/>
                  </a:lnTo>
                  <a:lnTo>
                    <a:pt x="953" y="2820"/>
                  </a:lnTo>
                  <a:lnTo>
                    <a:pt x="948" y="2820"/>
                  </a:lnTo>
                  <a:lnTo>
                    <a:pt x="909" y="2820"/>
                  </a:lnTo>
                  <a:lnTo>
                    <a:pt x="904" y="2819"/>
                  </a:lnTo>
                  <a:lnTo>
                    <a:pt x="901" y="2818"/>
                  </a:lnTo>
                  <a:lnTo>
                    <a:pt x="897" y="2815"/>
                  </a:lnTo>
                  <a:lnTo>
                    <a:pt x="895" y="2811"/>
                  </a:lnTo>
                  <a:lnTo>
                    <a:pt x="889" y="2803"/>
                  </a:lnTo>
                  <a:lnTo>
                    <a:pt x="883" y="2797"/>
                  </a:lnTo>
                  <a:lnTo>
                    <a:pt x="870" y="2792"/>
                  </a:lnTo>
                  <a:lnTo>
                    <a:pt x="857" y="2790"/>
                  </a:lnTo>
                  <a:lnTo>
                    <a:pt x="853" y="2786"/>
                  </a:lnTo>
                  <a:lnTo>
                    <a:pt x="851" y="2784"/>
                  </a:lnTo>
                  <a:lnTo>
                    <a:pt x="849" y="2780"/>
                  </a:lnTo>
                  <a:lnTo>
                    <a:pt x="846" y="2776"/>
                  </a:lnTo>
                  <a:lnTo>
                    <a:pt x="845" y="2767"/>
                  </a:lnTo>
                  <a:lnTo>
                    <a:pt x="844" y="2758"/>
                  </a:lnTo>
                  <a:lnTo>
                    <a:pt x="844" y="2712"/>
                  </a:lnTo>
                  <a:lnTo>
                    <a:pt x="844" y="2708"/>
                  </a:lnTo>
                  <a:lnTo>
                    <a:pt x="843" y="2705"/>
                  </a:lnTo>
                  <a:lnTo>
                    <a:pt x="841" y="2701"/>
                  </a:lnTo>
                  <a:lnTo>
                    <a:pt x="839" y="2698"/>
                  </a:lnTo>
                  <a:lnTo>
                    <a:pt x="833" y="2695"/>
                  </a:lnTo>
                  <a:lnTo>
                    <a:pt x="826" y="2691"/>
                  </a:lnTo>
                  <a:lnTo>
                    <a:pt x="808" y="2688"/>
                  </a:lnTo>
                  <a:lnTo>
                    <a:pt x="790" y="2686"/>
                  </a:lnTo>
                  <a:lnTo>
                    <a:pt x="780" y="2682"/>
                  </a:lnTo>
                  <a:lnTo>
                    <a:pt x="771" y="2679"/>
                  </a:lnTo>
                  <a:lnTo>
                    <a:pt x="764" y="2674"/>
                  </a:lnTo>
                  <a:lnTo>
                    <a:pt x="756" y="2669"/>
                  </a:lnTo>
                  <a:lnTo>
                    <a:pt x="749" y="2664"/>
                  </a:lnTo>
                  <a:lnTo>
                    <a:pt x="741" y="2661"/>
                  </a:lnTo>
                  <a:lnTo>
                    <a:pt x="732" y="2657"/>
                  </a:lnTo>
                  <a:lnTo>
                    <a:pt x="722" y="2656"/>
                  </a:lnTo>
                  <a:lnTo>
                    <a:pt x="707" y="2661"/>
                  </a:lnTo>
                  <a:lnTo>
                    <a:pt x="691" y="2666"/>
                  </a:lnTo>
                  <a:lnTo>
                    <a:pt x="682" y="2666"/>
                  </a:lnTo>
                  <a:lnTo>
                    <a:pt x="682" y="2648"/>
                  </a:lnTo>
                  <a:lnTo>
                    <a:pt x="669" y="2649"/>
                  </a:lnTo>
                  <a:lnTo>
                    <a:pt x="656" y="2648"/>
                  </a:lnTo>
                  <a:lnTo>
                    <a:pt x="644" y="2639"/>
                  </a:lnTo>
                  <a:lnTo>
                    <a:pt x="630" y="2632"/>
                  </a:lnTo>
                  <a:lnTo>
                    <a:pt x="626" y="2634"/>
                  </a:lnTo>
                  <a:lnTo>
                    <a:pt x="622" y="2635"/>
                  </a:lnTo>
                  <a:lnTo>
                    <a:pt x="619" y="2638"/>
                  </a:lnTo>
                  <a:lnTo>
                    <a:pt x="615" y="2641"/>
                  </a:lnTo>
                  <a:lnTo>
                    <a:pt x="613" y="2646"/>
                  </a:lnTo>
                  <a:lnTo>
                    <a:pt x="610" y="2649"/>
                  </a:lnTo>
                  <a:lnTo>
                    <a:pt x="606" y="2654"/>
                  </a:lnTo>
                  <a:lnTo>
                    <a:pt x="602" y="2656"/>
                  </a:lnTo>
                  <a:lnTo>
                    <a:pt x="600" y="2649"/>
                  </a:lnTo>
                  <a:lnTo>
                    <a:pt x="598" y="2643"/>
                  </a:lnTo>
                  <a:lnTo>
                    <a:pt x="598" y="2637"/>
                  </a:lnTo>
                  <a:lnTo>
                    <a:pt x="598" y="2630"/>
                  </a:lnTo>
                  <a:lnTo>
                    <a:pt x="598" y="2623"/>
                  </a:lnTo>
                  <a:lnTo>
                    <a:pt x="597" y="2618"/>
                  </a:lnTo>
                  <a:lnTo>
                    <a:pt x="595" y="2613"/>
                  </a:lnTo>
                  <a:lnTo>
                    <a:pt x="590" y="2609"/>
                  </a:lnTo>
                  <a:lnTo>
                    <a:pt x="585" y="2604"/>
                  </a:lnTo>
                  <a:lnTo>
                    <a:pt x="578" y="2602"/>
                  </a:lnTo>
                  <a:lnTo>
                    <a:pt x="571" y="2601"/>
                  </a:lnTo>
                  <a:lnTo>
                    <a:pt x="564" y="2600"/>
                  </a:lnTo>
                  <a:lnTo>
                    <a:pt x="559" y="2598"/>
                  </a:lnTo>
                  <a:lnTo>
                    <a:pt x="552" y="2597"/>
                  </a:lnTo>
                  <a:lnTo>
                    <a:pt x="547" y="2594"/>
                  </a:lnTo>
                  <a:lnTo>
                    <a:pt x="542" y="2589"/>
                  </a:lnTo>
                  <a:lnTo>
                    <a:pt x="538" y="2590"/>
                  </a:lnTo>
                  <a:lnTo>
                    <a:pt x="534" y="2594"/>
                  </a:lnTo>
                  <a:lnTo>
                    <a:pt x="532" y="2596"/>
                  </a:lnTo>
                  <a:lnTo>
                    <a:pt x="529" y="2601"/>
                  </a:lnTo>
                  <a:lnTo>
                    <a:pt x="527" y="2604"/>
                  </a:lnTo>
                  <a:lnTo>
                    <a:pt x="526" y="2609"/>
                  </a:lnTo>
                  <a:lnTo>
                    <a:pt x="525" y="2613"/>
                  </a:lnTo>
                  <a:lnTo>
                    <a:pt x="525" y="2618"/>
                  </a:lnTo>
                  <a:lnTo>
                    <a:pt x="513" y="2618"/>
                  </a:lnTo>
                  <a:lnTo>
                    <a:pt x="509" y="2615"/>
                  </a:lnTo>
                  <a:lnTo>
                    <a:pt x="504" y="2612"/>
                  </a:lnTo>
                  <a:lnTo>
                    <a:pt x="502" y="2609"/>
                  </a:lnTo>
                  <a:lnTo>
                    <a:pt x="500" y="2604"/>
                  </a:lnTo>
                  <a:lnTo>
                    <a:pt x="498" y="2595"/>
                  </a:lnTo>
                  <a:lnTo>
                    <a:pt x="495" y="2585"/>
                  </a:lnTo>
                  <a:lnTo>
                    <a:pt x="494" y="2575"/>
                  </a:lnTo>
                  <a:lnTo>
                    <a:pt x="492" y="2564"/>
                  </a:lnTo>
                  <a:lnTo>
                    <a:pt x="491" y="2559"/>
                  </a:lnTo>
                  <a:lnTo>
                    <a:pt x="488" y="2554"/>
                  </a:lnTo>
                  <a:lnTo>
                    <a:pt x="485" y="2551"/>
                  </a:lnTo>
                  <a:lnTo>
                    <a:pt x="481" y="2547"/>
                  </a:lnTo>
                  <a:lnTo>
                    <a:pt x="476" y="2544"/>
                  </a:lnTo>
                  <a:lnTo>
                    <a:pt x="470" y="2542"/>
                  </a:lnTo>
                  <a:lnTo>
                    <a:pt x="465" y="2539"/>
                  </a:lnTo>
                  <a:lnTo>
                    <a:pt x="459" y="2537"/>
                  </a:lnTo>
                  <a:lnTo>
                    <a:pt x="447" y="2535"/>
                  </a:lnTo>
                  <a:lnTo>
                    <a:pt x="434" y="2533"/>
                  </a:lnTo>
                  <a:lnTo>
                    <a:pt x="424" y="2529"/>
                  </a:lnTo>
                  <a:lnTo>
                    <a:pt x="415" y="2525"/>
                  </a:lnTo>
                  <a:lnTo>
                    <a:pt x="411" y="2521"/>
                  </a:lnTo>
                  <a:lnTo>
                    <a:pt x="409" y="2518"/>
                  </a:lnTo>
                  <a:lnTo>
                    <a:pt x="408" y="2513"/>
                  </a:lnTo>
                  <a:lnTo>
                    <a:pt x="407" y="2508"/>
                  </a:lnTo>
                  <a:lnTo>
                    <a:pt x="408" y="2495"/>
                  </a:lnTo>
                  <a:lnTo>
                    <a:pt x="409" y="2485"/>
                  </a:lnTo>
                  <a:lnTo>
                    <a:pt x="410" y="2475"/>
                  </a:lnTo>
                  <a:lnTo>
                    <a:pt x="414" y="2465"/>
                  </a:lnTo>
                  <a:lnTo>
                    <a:pt x="419" y="2445"/>
                  </a:lnTo>
                  <a:lnTo>
                    <a:pt x="428" y="2423"/>
                  </a:lnTo>
                  <a:lnTo>
                    <a:pt x="432" y="2406"/>
                  </a:lnTo>
                  <a:lnTo>
                    <a:pt x="435" y="2389"/>
                  </a:lnTo>
                  <a:lnTo>
                    <a:pt x="438" y="2381"/>
                  </a:lnTo>
                  <a:lnTo>
                    <a:pt x="441" y="2375"/>
                  </a:lnTo>
                  <a:lnTo>
                    <a:pt x="443" y="2372"/>
                  </a:lnTo>
                  <a:lnTo>
                    <a:pt x="447" y="2371"/>
                  </a:lnTo>
                  <a:lnTo>
                    <a:pt x="450" y="2368"/>
                  </a:lnTo>
                  <a:lnTo>
                    <a:pt x="453" y="2367"/>
                  </a:lnTo>
                  <a:lnTo>
                    <a:pt x="457" y="2377"/>
                  </a:lnTo>
                  <a:lnTo>
                    <a:pt x="460" y="2385"/>
                  </a:lnTo>
                  <a:lnTo>
                    <a:pt x="465" y="2393"/>
                  </a:lnTo>
                  <a:lnTo>
                    <a:pt x="470" y="2402"/>
                  </a:lnTo>
                  <a:lnTo>
                    <a:pt x="475" y="2398"/>
                  </a:lnTo>
                  <a:lnTo>
                    <a:pt x="479" y="2393"/>
                  </a:lnTo>
                  <a:lnTo>
                    <a:pt x="483" y="2388"/>
                  </a:lnTo>
                  <a:lnTo>
                    <a:pt x="485" y="2382"/>
                  </a:lnTo>
                  <a:lnTo>
                    <a:pt x="488" y="2376"/>
                  </a:lnTo>
                  <a:lnTo>
                    <a:pt x="491" y="2372"/>
                  </a:lnTo>
                  <a:lnTo>
                    <a:pt x="495" y="2366"/>
                  </a:lnTo>
                  <a:lnTo>
                    <a:pt x="500" y="2363"/>
                  </a:lnTo>
                  <a:lnTo>
                    <a:pt x="510" y="2357"/>
                  </a:lnTo>
                  <a:lnTo>
                    <a:pt x="519" y="2353"/>
                  </a:lnTo>
                  <a:lnTo>
                    <a:pt x="529" y="2349"/>
                  </a:lnTo>
                  <a:lnTo>
                    <a:pt x="539" y="2345"/>
                  </a:lnTo>
                  <a:lnTo>
                    <a:pt x="543" y="2342"/>
                  </a:lnTo>
                  <a:lnTo>
                    <a:pt x="546" y="2341"/>
                  </a:lnTo>
                  <a:lnTo>
                    <a:pt x="550" y="2338"/>
                  </a:lnTo>
                  <a:lnTo>
                    <a:pt x="550" y="2334"/>
                  </a:lnTo>
                  <a:lnTo>
                    <a:pt x="550" y="2321"/>
                  </a:lnTo>
                  <a:lnTo>
                    <a:pt x="547" y="2308"/>
                  </a:lnTo>
                  <a:lnTo>
                    <a:pt x="545" y="2303"/>
                  </a:lnTo>
                  <a:lnTo>
                    <a:pt x="542" y="2298"/>
                  </a:lnTo>
                  <a:lnTo>
                    <a:pt x="537" y="2296"/>
                  </a:lnTo>
                  <a:lnTo>
                    <a:pt x="530" y="2295"/>
                  </a:lnTo>
                  <a:lnTo>
                    <a:pt x="519" y="2299"/>
                  </a:lnTo>
                  <a:lnTo>
                    <a:pt x="507" y="2304"/>
                  </a:lnTo>
                  <a:lnTo>
                    <a:pt x="501" y="2304"/>
                  </a:lnTo>
                  <a:lnTo>
                    <a:pt x="495" y="2300"/>
                  </a:lnTo>
                  <a:lnTo>
                    <a:pt x="491" y="2297"/>
                  </a:lnTo>
                  <a:lnTo>
                    <a:pt x="487" y="2294"/>
                  </a:lnTo>
                  <a:lnTo>
                    <a:pt x="483" y="2289"/>
                  </a:lnTo>
                  <a:lnTo>
                    <a:pt x="478" y="2286"/>
                  </a:lnTo>
                  <a:lnTo>
                    <a:pt x="474" y="2282"/>
                  </a:lnTo>
                  <a:lnTo>
                    <a:pt x="467" y="2282"/>
                  </a:lnTo>
                  <a:lnTo>
                    <a:pt x="458" y="2283"/>
                  </a:lnTo>
                  <a:lnTo>
                    <a:pt x="450" y="2286"/>
                  </a:lnTo>
                  <a:lnTo>
                    <a:pt x="442" y="2290"/>
                  </a:lnTo>
                  <a:lnTo>
                    <a:pt x="435" y="2295"/>
                  </a:lnTo>
                  <a:lnTo>
                    <a:pt x="428" y="2299"/>
                  </a:lnTo>
                  <a:lnTo>
                    <a:pt x="421" y="2304"/>
                  </a:lnTo>
                  <a:lnTo>
                    <a:pt x="413" y="2306"/>
                  </a:lnTo>
                  <a:lnTo>
                    <a:pt x="404" y="2307"/>
                  </a:lnTo>
                  <a:lnTo>
                    <a:pt x="393" y="2307"/>
                  </a:lnTo>
                  <a:lnTo>
                    <a:pt x="383" y="2307"/>
                  </a:lnTo>
                  <a:lnTo>
                    <a:pt x="383" y="2295"/>
                  </a:lnTo>
                  <a:lnTo>
                    <a:pt x="389" y="2283"/>
                  </a:lnTo>
                  <a:lnTo>
                    <a:pt x="394" y="2274"/>
                  </a:lnTo>
                  <a:lnTo>
                    <a:pt x="401" y="2266"/>
                  </a:lnTo>
                  <a:lnTo>
                    <a:pt x="409" y="2256"/>
                  </a:lnTo>
                  <a:lnTo>
                    <a:pt x="413" y="2252"/>
                  </a:lnTo>
                  <a:lnTo>
                    <a:pt x="417" y="2249"/>
                  </a:lnTo>
                  <a:lnTo>
                    <a:pt x="418" y="2247"/>
                  </a:lnTo>
                  <a:lnTo>
                    <a:pt x="421" y="2246"/>
                  </a:lnTo>
                  <a:lnTo>
                    <a:pt x="422" y="2244"/>
                  </a:lnTo>
                  <a:lnTo>
                    <a:pt x="422" y="2240"/>
                  </a:lnTo>
                  <a:lnTo>
                    <a:pt x="421" y="2236"/>
                  </a:lnTo>
                  <a:lnTo>
                    <a:pt x="418" y="2230"/>
                  </a:lnTo>
                  <a:lnTo>
                    <a:pt x="408" y="2235"/>
                  </a:lnTo>
                  <a:lnTo>
                    <a:pt x="399" y="2239"/>
                  </a:lnTo>
                  <a:lnTo>
                    <a:pt x="391" y="2245"/>
                  </a:lnTo>
                  <a:lnTo>
                    <a:pt x="383" y="2251"/>
                  </a:lnTo>
                  <a:lnTo>
                    <a:pt x="375" y="2256"/>
                  </a:lnTo>
                  <a:lnTo>
                    <a:pt x="366" y="2260"/>
                  </a:lnTo>
                  <a:lnTo>
                    <a:pt x="357" y="2263"/>
                  </a:lnTo>
                  <a:lnTo>
                    <a:pt x="346" y="2264"/>
                  </a:lnTo>
                  <a:lnTo>
                    <a:pt x="339" y="2263"/>
                  </a:lnTo>
                  <a:lnTo>
                    <a:pt x="332" y="2261"/>
                  </a:lnTo>
                  <a:lnTo>
                    <a:pt x="328" y="2256"/>
                  </a:lnTo>
                  <a:lnTo>
                    <a:pt x="322" y="2252"/>
                  </a:lnTo>
                  <a:lnTo>
                    <a:pt x="316" y="2247"/>
                  </a:lnTo>
                  <a:lnTo>
                    <a:pt x="312" y="2244"/>
                  </a:lnTo>
                  <a:lnTo>
                    <a:pt x="305" y="2242"/>
                  </a:lnTo>
                  <a:lnTo>
                    <a:pt x="298" y="2240"/>
                  </a:lnTo>
                  <a:lnTo>
                    <a:pt x="287" y="2242"/>
                  </a:lnTo>
                  <a:lnTo>
                    <a:pt x="276" y="2244"/>
                  </a:lnTo>
                  <a:lnTo>
                    <a:pt x="270" y="2243"/>
                  </a:lnTo>
                  <a:lnTo>
                    <a:pt x="266" y="2239"/>
                  </a:lnTo>
                  <a:lnTo>
                    <a:pt x="263" y="2236"/>
                  </a:lnTo>
                  <a:lnTo>
                    <a:pt x="263" y="2230"/>
                  </a:lnTo>
                  <a:lnTo>
                    <a:pt x="263" y="2226"/>
                  </a:lnTo>
                  <a:lnTo>
                    <a:pt x="265" y="2222"/>
                  </a:lnTo>
                  <a:lnTo>
                    <a:pt x="268" y="2219"/>
                  </a:lnTo>
                  <a:lnTo>
                    <a:pt x="271" y="2217"/>
                  </a:lnTo>
                  <a:lnTo>
                    <a:pt x="278" y="2211"/>
                  </a:lnTo>
                  <a:lnTo>
                    <a:pt x="285" y="2204"/>
                  </a:lnTo>
                  <a:lnTo>
                    <a:pt x="295" y="2194"/>
                  </a:lnTo>
                  <a:lnTo>
                    <a:pt x="304" y="2185"/>
                  </a:lnTo>
                  <a:lnTo>
                    <a:pt x="314" y="2177"/>
                  </a:lnTo>
                  <a:lnTo>
                    <a:pt x="325" y="2168"/>
                  </a:lnTo>
                  <a:lnTo>
                    <a:pt x="319" y="2159"/>
                  </a:lnTo>
                  <a:lnTo>
                    <a:pt x="312" y="2150"/>
                  </a:lnTo>
                  <a:lnTo>
                    <a:pt x="306" y="2142"/>
                  </a:lnTo>
                  <a:lnTo>
                    <a:pt x="302" y="2133"/>
                  </a:lnTo>
                  <a:lnTo>
                    <a:pt x="303" y="2119"/>
                  </a:lnTo>
                  <a:lnTo>
                    <a:pt x="316" y="2118"/>
                  </a:lnTo>
                  <a:lnTo>
                    <a:pt x="329" y="2118"/>
                  </a:lnTo>
                  <a:lnTo>
                    <a:pt x="340" y="2118"/>
                  </a:lnTo>
                  <a:lnTo>
                    <a:pt x="354" y="2116"/>
                  </a:lnTo>
                  <a:lnTo>
                    <a:pt x="359" y="2115"/>
                  </a:lnTo>
                  <a:lnTo>
                    <a:pt x="364" y="2112"/>
                  </a:lnTo>
                  <a:lnTo>
                    <a:pt x="367" y="2109"/>
                  </a:lnTo>
                  <a:lnTo>
                    <a:pt x="370" y="2104"/>
                  </a:lnTo>
                  <a:lnTo>
                    <a:pt x="372" y="2100"/>
                  </a:lnTo>
                  <a:lnTo>
                    <a:pt x="374" y="2094"/>
                  </a:lnTo>
                  <a:lnTo>
                    <a:pt x="375" y="2090"/>
                  </a:lnTo>
                  <a:lnTo>
                    <a:pt x="375" y="2084"/>
                  </a:lnTo>
                  <a:lnTo>
                    <a:pt x="374" y="2075"/>
                  </a:lnTo>
                  <a:lnTo>
                    <a:pt x="373" y="2066"/>
                  </a:lnTo>
                  <a:lnTo>
                    <a:pt x="365" y="2066"/>
                  </a:lnTo>
                  <a:lnTo>
                    <a:pt x="356" y="2065"/>
                  </a:lnTo>
                  <a:lnTo>
                    <a:pt x="357" y="2056"/>
                  </a:lnTo>
                  <a:lnTo>
                    <a:pt x="358" y="2047"/>
                  </a:lnTo>
                  <a:lnTo>
                    <a:pt x="360" y="2039"/>
                  </a:lnTo>
                  <a:lnTo>
                    <a:pt x="365" y="2031"/>
                  </a:lnTo>
                  <a:lnTo>
                    <a:pt x="375" y="2024"/>
                  </a:lnTo>
                  <a:lnTo>
                    <a:pt x="383" y="2015"/>
                  </a:lnTo>
                  <a:lnTo>
                    <a:pt x="384" y="2009"/>
                  </a:lnTo>
                  <a:lnTo>
                    <a:pt x="385" y="2005"/>
                  </a:lnTo>
                  <a:lnTo>
                    <a:pt x="385" y="1999"/>
                  </a:lnTo>
                  <a:lnTo>
                    <a:pt x="385" y="1993"/>
                  </a:lnTo>
                  <a:lnTo>
                    <a:pt x="385" y="1989"/>
                  </a:lnTo>
                  <a:lnTo>
                    <a:pt x="387" y="1983"/>
                  </a:lnTo>
                  <a:lnTo>
                    <a:pt x="388" y="1979"/>
                  </a:lnTo>
                  <a:lnTo>
                    <a:pt x="390" y="1973"/>
                  </a:lnTo>
                  <a:lnTo>
                    <a:pt x="393" y="1967"/>
                  </a:lnTo>
                  <a:lnTo>
                    <a:pt x="399" y="1963"/>
                  </a:lnTo>
                  <a:lnTo>
                    <a:pt x="405" y="1958"/>
                  </a:lnTo>
                  <a:lnTo>
                    <a:pt x="410" y="1955"/>
                  </a:lnTo>
                  <a:lnTo>
                    <a:pt x="415" y="1952"/>
                  </a:lnTo>
                  <a:lnTo>
                    <a:pt x="419" y="1947"/>
                  </a:lnTo>
                  <a:lnTo>
                    <a:pt x="422" y="1941"/>
                  </a:lnTo>
                  <a:lnTo>
                    <a:pt x="423" y="1935"/>
                  </a:lnTo>
                  <a:lnTo>
                    <a:pt x="423" y="1929"/>
                  </a:lnTo>
                  <a:lnTo>
                    <a:pt x="421" y="1923"/>
                  </a:lnTo>
                  <a:lnTo>
                    <a:pt x="417" y="1918"/>
                  </a:lnTo>
                  <a:lnTo>
                    <a:pt x="414" y="1914"/>
                  </a:lnTo>
                  <a:lnTo>
                    <a:pt x="408" y="1911"/>
                  </a:lnTo>
                  <a:lnTo>
                    <a:pt x="402" y="1907"/>
                  </a:lnTo>
                  <a:lnTo>
                    <a:pt x="397" y="1906"/>
                  </a:lnTo>
                  <a:lnTo>
                    <a:pt x="390" y="1906"/>
                  </a:lnTo>
                  <a:lnTo>
                    <a:pt x="384" y="1906"/>
                  </a:lnTo>
                  <a:lnTo>
                    <a:pt x="379" y="1907"/>
                  </a:lnTo>
                  <a:lnTo>
                    <a:pt x="373" y="1910"/>
                  </a:lnTo>
                  <a:lnTo>
                    <a:pt x="367" y="1913"/>
                  </a:lnTo>
                  <a:lnTo>
                    <a:pt x="358" y="1920"/>
                  </a:lnTo>
                  <a:lnTo>
                    <a:pt x="350" y="1928"/>
                  </a:lnTo>
                  <a:lnTo>
                    <a:pt x="342" y="1936"/>
                  </a:lnTo>
                  <a:lnTo>
                    <a:pt x="333" y="1942"/>
                  </a:lnTo>
                  <a:lnTo>
                    <a:pt x="328" y="1945"/>
                  </a:lnTo>
                  <a:lnTo>
                    <a:pt x="322" y="1947"/>
                  </a:lnTo>
                  <a:lnTo>
                    <a:pt x="316" y="1948"/>
                  </a:lnTo>
                  <a:lnTo>
                    <a:pt x="311" y="1949"/>
                  </a:lnTo>
                  <a:lnTo>
                    <a:pt x="279" y="1949"/>
                  </a:lnTo>
                  <a:lnTo>
                    <a:pt x="272" y="1949"/>
                  </a:lnTo>
                  <a:lnTo>
                    <a:pt x="266" y="1952"/>
                  </a:lnTo>
                  <a:lnTo>
                    <a:pt x="261" y="1954"/>
                  </a:lnTo>
                  <a:lnTo>
                    <a:pt x="256" y="1957"/>
                  </a:lnTo>
                  <a:lnTo>
                    <a:pt x="247" y="1966"/>
                  </a:lnTo>
                  <a:lnTo>
                    <a:pt x="239" y="1976"/>
                  </a:lnTo>
                  <a:lnTo>
                    <a:pt x="231" y="1987"/>
                  </a:lnTo>
                  <a:lnTo>
                    <a:pt x="222" y="1996"/>
                  </a:lnTo>
                  <a:lnTo>
                    <a:pt x="218" y="1999"/>
                  </a:lnTo>
                  <a:lnTo>
                    <a:pt x="212" y="2001"/>
                  </a:lnTo>
                  <a:lnTo>
                    <a:pt x="206" y="2004"/>
                  </a:lnTo>
                  <a:lnTo>
                    <a:pt x="200" y="2004"/>
                  </a:lnTo>
                  <a:lnTo>
                    <a:pt x="195" y="2004"/>
                  </a:lnTo>
                  <a:lnTo>
                    <a:pt x="191" y="2003"/>
                  </a:lnTo>
                  <a:lnTo>
                    <a:pt x="189" y="1986"/>
                  </a:lnTo>
                  <a:lnTo>
                    <a:pt x="188" y="1972"/>
                  </a:lnTo>
                  <a:lnTo>
                    <a:pt x="188" y="1965"/>
                  </a:lnTo>
                  <a:lnTo>
                    <a:pt x="187" y="1957"/>
                  </a:lnTo>
                  <a:lnTo>
                    <a:pt x="185" y="1950"/>
                  </a:lnTo>
                  <a:lnTo>
                    <a:pt x="183" y="1942"/>
                  </a:lnTo>
                  <a:lnTo>
                    <a:pt x="178" y="1936"/>
                  </a:lnTo>
                  <a:lnTo>
                    <a:pt x="174" y="1930"/>
                  </a:lnTo>
                  <a:lnTo>
                    <a:pt x="167" y="1925"/>
                  </a:lnTo>
                  <a:lnTo>
                    <a:pt x="161" y="1922"/>
                  </a:lnTo>
                  <a:lnTo>
                    <a:pt x="155" y="1918"/>
                  </a:lnTo>
                  <a:lnTo>
                    <a:pt x="151" y="1912"/>
                  </a:lnTo>
                  <a:lnTo>
                    <a:pt x="150" y="1910"/>
                  </a:lnTo>
                  <a:lnTo>
                    <a:pt x="148" y="1906"/>
                  </a:lnTo>
                  <a:lnTo>
                    <a:pt x="148" y="1903"/>
                  </a:lnTo>
                  <a:lnTo>
                    <a:pt x="146" y="1899"/>
                  </a:lnTo>
                  <a:lnTo>
                    <a:pt x="148" y="1893"/>
                  </a:lnTo>
                  <a:lnTo>
                    <a:pt x="149" y="1886"/>
                  </a:lnTo>
                  <a:lnTo>
                    <a:pt x="150" y="1880"/>
                  </a:lnTo>
                  <a:lnTo>
                    <a:pt x="152" y="1874"/>
                  </a:lnTo>
                  <a:lnTo>
                    <a:pt x="155" y="1870"/>
                  </a:lnTo>
                  <a:lnTo>
                    <a:pt x="160" y="1865"/>
                  </a:lnTo>
                  <a:lnTo>
                    <a:pt x="165" y="1863"/>
                  </a:lnTo>
                  <a:lnTo>
                    <a:pt x="171" y="1862"/>
                  </a:lnTo>
                  <a:lnTo>
                    <a:pt x="177" y="1863"/>
                  </a:lnTo>
                  <a:lnTo>
                    <a:pt x="183" y="1867"/>
                  </a:lnTo>
                  <a:lnTo>
                    <a:pt x="187" y="1871"/>
                  </a:lnTo>
                  <a:lnTo>
                    <a:pt x="191" y="1876"/>
                  </a:lnTo>
                  <a:lnTo>
                    <a:pt x="195" y="1881"/>
                  </a:lnTo>
                  <a:lnTo>
                    <a:pt x="200" y="1886"/>
                  </a:lnTo>
                  <a:lnTo>
                    <a:pt x="204" y="1888"/>
                  </a:lnTo>
                  <a:lnTo>
                    <a:pt x="211" y="1889"/>
                  </a:lnTo>
                  <a:lnTo>
                    <a:pt x="216" y="1889"/>
                  </a:lnTo>
                  <a:lnTo>
                    <a:pt x="219" y="1888"/>
                  </a:lnTo>
                  <a:lnTo>
                    <a:pt x="222" y="1886"/>
                  </a:lnTo>
                  <a:lnTo>
                    <a:pt x="226" y="1884"/>
                  </a:lnTo>
                  <a:lnTo>
                    <a:pt x="228" y="1881"/>
                  </a:lnTo>
                  <a:lnTo>
                    <a:pt x="230" y="1878"/>
                  </a:lnTo>
                  <a:lnTo>
                    <a:pt x="231" y="1873"/>
                  </a:lnTo>
                  <a:lnTo>
                    <a:pt x="232" y="1870"/>
                  </a:lnTo>
                  <a:lnTo>
                    <a:pt x="231" y="1867"/>
                  </a:lnTo>
                  <a:lnTo>
                    <a:pt x="230" y="1863"/>
                  </a:lnTo>
                  <a:lnTo>
                    <a:pt x="229" y="1860"/>
                  </a:lnTo>
                  <a:lnTo>
                    <a:pt x="227" y="1857"/>
                  </a:lnTo>
                  <a:lnTo>
                    <a:pt x="222" y="1853"/>
                  </a:lnTo>
                  <a:lnTo>
                    <a:pt x="218" y="1848"/>
                  </a:lnTo>
                  <a:lnTo>
                    <a:pt x="211" y="1837"/>
                  </a:lnTo>
                  <a:lnTo>
                    <a:pt x="203" y="1827"/>
                  </a:lnTo>
                  <a:lnTo>
                    <a:pt x="200" y="1825"/>
                  </a:lnTo>
                  <a:lnTo>
                    <a:pt x="196" y="1824"/>
                  </a:lnTo>
                  <a:lnTo>
                    <a:pt x="193" y="1821"/>
                  </a:lnTo>
                  <a:lnTo>
                    <a:pt x="192" y="1818"/>
                  </a:lnTo>
                  <a:lnTo>
                    <a:pt x="193" y="1813"/>
                  </a:lnTo>
                  <a:lnTo>
                    <a:pt x="194" y="1809"/>
                  </a:lnTo>
                  <a:lnTo>
                    <a:pt x="196" y="1805"/>
                  </a:lnTo>
                  <a:lnTo>
                    <a:pt x="199" y="1803"/>
                  </a:lnTo>
                  <a:lnTo>
                    <a:pt x="205" y="1797"/>
                  </a:lnTo>
                  <a:lnTo>
                    <a:pt x="213" y="1792"/>
                  </a:lnTo>
                  <a:lnTo>
                    <a:pt x="223" y="1782"/>
                  </a:lnTo>
                  <a:lnTo>
                    <a:pt x="232" y="1773"/>
                  </a:lnTo>
                  <a:lnTo>
                    <a:pt x="242" y="1765"/>
                  </a:lnTo>
                  <a:lnTo>
                    <a:pt x="253" y="1754"/>
                  </a:lnTo>
                  <a:lnTo>
                    <a:pt x="261" y="1750"/>
                  </a:lnTo>
                  <a:lnTo>
                    <a:pt x="269" y="1748"/>
                  </a:lnTo>
                  <a:lnTo>
                    <a:pt x="273" y="1745"/>
                  </a:lnTo>
                  <a:lnTo>
                    <a:pt x="276" y="1744"/>
                  </a:lnTo>
                  <a:lnTo>
                    <a:pt x="278" y="1741"/>
                  </a:lnTo>
                  <a:lnTo>
                    <a:pt x="279" y="1737"/>
                  </a:lnTo>
                  <a:lnTo>
                    <a:pt x="278" y="1731"/>
                  </a:lnTo>
                  <a:lnTo>
                    <a:pt x="277" y="1725"/>
                  </a:lnTo>
                  <a:lnTo>
                    <a:pt x="274" y="1719"/>
                  </a:lnTo>
                  <a:lnTo>
                    <a:pt x="272" y="1714"/>
                  </a:lnTo>
                  <a:lnTo>
                    <a:pt x="265" y="1705"/>
                  </a:lnTo>
                  <a:lnTo>
                    <a:pt x="259" y="1695"/>
                  </a:lnTo>
                  <a:lnTo>
                    <a:pt x="251" y="1686"/>
                  </a:lnTo>
                  <a:lnTo>
                    <a:pt x="245" y="1677"/>
                  </a:lnTo>
                  <a:lnTo>
                    <a:pt x="243" y="1672"/>
                  </a:lnTo>
                  <a:lnTo>
                    <a:pt x="240" y="1666"/>
                  </a:lnTo>
                  <a:lnTo>
                    <a:pt x="239" y="1660"/>
                  </a:lnTo>
                  <a:lnTo>
                    <a:pt x="238" y="1654"/>
                  </a:lnTo>
                  <a:lnTo>
                    <a:pt x="238" y="1631"/>
                  </a:lnTo>
                  <a:lnTo>
                    <a:pt x="238" y="1624"/>
                  </a:lnTo>
                  <a:lnTo>
                    <a:pt x="237" y="1618"/>
                  </a:lnTo>
                  <a:lnTo>
                    <a:pt x="235" y="1613"/>
                  </a:lnTo>
                  <a:lnTo>
                    <a:pt x="230" y="1608"/>
                  </a:lnTo>
                  <a:lnTo>
                    <a:pt x="223" y="1613"/>
                  </a:lnTo>
                  <a:lnTo>
                    <a:pt x="216" y="1616"/>
                  </a:lnTo>
                  <a:lnTo>
                    <a:pt x="212" y="1617"/>
                  </a:lnTo>
                  <a:lnTo>
                    <a:pt x="209" y="1620"/>
                  </a:lnTo>
                  <a:lnTo>
                    <a:pt x="205" y="1623"/>
                  </a:lnTo>
                  <a:lnTo>
                    <a:pt x="203" y="1626"/>
                  </a:lnTo>
                  <a:lnTo>
                    <a:pt x="200" y="1633"/>
                  </a:lnTo>
                  <a:lnTo>
                    <a:pt x="195" y="1641"/>
                  </a:lnTo>
                  <a:lnTo>
                    <a:pt x="193" y="1645"/>
                  </a:lnTo>
                  <a:lnTo>
                    <a:pt x="191" y="1647"/>
                  </a:lnTo>
                  <a:lnTo>
                    <a:pt x="187" y="1648"/>
                  </a:lnTo>
                  <a:lnTo>
                    <a:pt x="184" y="1649"/>
                  </a:lnTo>
                  <a:lnTo>
                    <a:pt x="177" y="1648"/>
                  </a:lnTo>
                  <a:lnTo>
                    <a:pt x="171" y="1647"/>
                  </a:lnTo>
                  <a:lnTo>
                    <a:pt x="171" y="1614"/>
                  </a:lnTo>
                  <a:lnTo>
                    <a:pt x="170" y="1611"/>
                  </a:lnTo>
                  <a:lnTo>
                    <a:pt x="169" y="1607"/>
                  </a:lnTo>
                  <a:lnTo>
                    <a:pt x="167" y="1605"/>
                  </a:lnTo>
                  <a:lnTo>
                    <a:pt x="165" y="1603"/>
                  </a:lnTo>
                  <a:lnTo>
                    <a:pt x="158" y="1598"/>
                  </a:lnTo>
                  <a:lnTo>
                    <a:pt x="152" y="1592"/>
                  </a:lnTo>
                  <a:lnTo>
                    <a:pt x="149" y="1589"/>
                  </a:lnTo>
                  <a:lnTo>
                    <a:pt x="145" y="1584"/>
                  </a:lnTo>
                  <a:lnTo>
                    <a:pt x="142" y="1582"/>
                  </a:lnTo>
                  <a:lnTo>
                    <a:pt x="137" y="1581"/>
                  </a:lnTo>
                  <a:lnTo>
                    <a:pt x="129" y="1582"/>
                  </a:lnTo>
                  <a:lnTo>
                    <a:pt x="123" y="1586"/>
                  </a:lnTo>
                  <a:lnTo>
                    <a:pt x="116" y="1589"/>
                  </a:lnTo>
                  <a:lnTo>
                    <a:pt x="110" y="1594"/>
                  </a:lnTo>
                  <a:lnTo>
                    <a:pt x="104" y="1599"/>
                  </a:lnTo>
                  <a:lnTo>
                    <a:pt x="99" y="1603"/>
                  </a:lnTo>
                  <a:lnTo>
                    <a:pt x="92" y="1606"/>
                  </a:lnTo>
                  <a:lnTo>
                    <a:pt x="84" y="1607"/>
                  </a:lnTo>
                  <a:lnTo>
                    <a:pt x="81" y="1606"/>
                  </a:lnTo>
                  <a:lnTo>
                    <a:pt x="78" y="1605"/>
                  </a:lnTo>
                  <a:lnTo>
                    <a:pt x="77" y="1604"/>
                  </a:lnTo>
                  <a:lnTo>
                    <a:pt x="75" y="1600"/>
                  </a:lnTo>
                  <a:lnTo>
                    <a:pt x="74" y="1595"/>
                  </a:lnTo>
                  <a:lnTo>
                    <a:pt x="72" y="1588"/>
                  </a:lnTo>
                  <a:lnTo>
                    <a:pt x="71" y="1580"/>
                  </a:lnTo>
                  <a:lnTo>
                    <a:pt x="68" y="1574"/>
                  </a:lnTo>
                  <a:lnTo>
                    <a:pt x="67" y="1572"/>
                  </a:lnTo>
                  <a:lnTo>
                    <a:pt x="66" y="1570"/>
                  </a:lnTo>
                  <a:lnTo>
                    <a:pt x="63" y="1569"/>
                  </a:lnTo>
                  <a:lnTo>
                    <a:pt x="60" y="1569"/>
                  </a:lnTo>
                  <a:lnTo>
                    <a:pt x="54" y="1570"/>
                  </a:lnTo>
                  <a:lnTo>
                    <a:pt x="47" y="1572"/>
                  </a:lnTo>
                  <a:lnTo>
                    <a:pt x="39" y="1570"/>
                  </a:lnTo>
                  <a:lnTo>
                    <a:pt x="33" y="1566"/>
                  </a:lnTo>
                  <a:lnTo>
                    <a:pt x="38" y="1558"/>
                  </a:lnTo>
                  <a:lnTo>
                    <a:pt x="44" y="1552"/>
                  </a:lnTo>
                  <a:lnTo>
                    <a:pt x="51" y="1546"/>
                  </a:lnTo>
                  <a:lnTo>
                    <a:pt x="59" y="1541"/>
                  </a:lnTo>
                  <a:lnTo>
                    <a:pt x="66" y="1536"/>
                  </a:lnTo>
                  <a:lnTo>
                    <a:pt x="72" y="1530"/>
                  </a:lnTo>
                  <a:lnTo>
                    <a:pt x="74" y="1527"/>
                  </a:lnTo>
                  <a:lnTo>
                    <a:pt x="76" y="1522"/>
                  </a:lnTo>
                  <a:lnTo>
                    <a:pt x="77" y="1519"/>
                  </a:lnTo>
                  <a:lnTo>
                    <a:pt x="77" y="1513"/>
                  </a:lnTo>
                  <a:lnTo>
                    <a:pt x="77" y="1510"/>
                  </a:lnTo>
                  <a:lnTo>
                    <a:pt x="75" y="1507"/>
                  </a:lnTo>
                  <a:lnTo>
                    <a:pt x="73" y="1505"/>
                  </a:lnTo>
                  <a:lnTo>
                    <a:pt x="71" y="1504"/>
                  </a:lnTo>
                  <a:lnTo>
                    <a:pt x="63" y="1502"/>
                  </a:lnTo>
                  <a:lnTo>
                    <a:pt x="56" y="1500"/>
                  </a:lnTo>
                  <a:lnTo>
                    <a:pt x="51" y="1497"/>
                  </a:lnTo>
                  <a:lnTo>
                    <a:pt x="49" y="1495"/>
                  </a:lnTo>
                  <a:lnTo>
                    <a:pt x="47" y="1493"/>
                  </a:lnTo>
                  <a:lnTo>
                    <a:pt x="44" y="1489"/>
                  </a:lnTo>
                  <a:lnTo>
                    <a:pt x="41" y="1483"/>
                  </a:lnTo>
                  <a:lnTo>
                    <a:pt x="41" y="1475"/>
                  </a:lnTo>
                  <a:lnTo>
                    <a:pt x="41" y="1466"/>
                  </a:lnTo>
                  <a:lnTo>
                    <a:pt x="43" y="1458"/>
                  </a:lnTo>
                  <a:lnTo>
                    <a:pt x="46" y="1450"/>
                  </a:lnTo>
                  <a:lnTo>
                    <a:pt x="49" y="1442"/>
                  </a:lnTo>
                  <a:lnTo>
                    <a:pt x="51" y="1435"/>
                  </a:lnTo>
                  <a:lnTo>
                    <a:pt x="55" y="1427"/>
                  </a:lnTo>
                  <a:lnTo>
                    <a:pt x="56" y="1418"/>
                  </a:lnTo>
                  <a:lnTo>
                    <a:pt x="57" y="1409"/>
                  </a:lnTo>
                  <a:lnTo>
                    <a:pt x="57" y="1407"/>
                  </a:lnTo>
                  <a:lnTo>
                    <a:pt x="56" y="1404"/>
                  </a:lnTo>
                  <a:lnTo>
                    <a:pt x="54" y="1402"/>
                  </a:lnTo>
                  <a:lnTo>
                    <a:pt x="51" y="1401"/>
                  </a:lnTo>
                  <a:lnTo>
                    <a:pt x="46" y="1399"/>
                  </a:lnTo>
                  <a:lnTo>
                    <a:pt x="39" y="1398"/>
                  </a:lnTo>
                  <a:lnTo>
                    <a:pt x="33" y="1395"/>
                  </a:lnTo>
                  <a:lnTo>
                    <a:pt x="27" y="1393"/>
                  </a:lnTo>
                  <a:lnTo>
                    <a:pt x="25" y="1392"/>
                  </a:lnTo>
                  <a:lnTo>
                    <a:pt x="23" y="1390"/>
                  </a:lnTo>
                  <a:lnTo>
                    <a:pt x="22" y="1387"/>
                  </a:lnTo>
                  <a:lnTo>
                    <a:pt x="22" y="1385"/>
                  </a:lnTo>
                  <a:lnTo>
                    <a:pt x="23" y="1378"/>
                  </a:lnTo>
                  <a:lnTo>
                    <a:pt x="25" y="1373"/>
                  </a:lnTo>
                  <a:lnTo>
                    <a:pt x="29" y="1368"/>
                  </a:lnTo>
                  <a:lnTo>
                    <a:pt x="34" y="1365"/>
                  </a:lnTo>
                  <a:lnTo>
                    <a:pt x="46" y="1358"/>
                  </a:lnTo>
                  <a:lnTo>
                    <a:pt x="58" y="1351"/>
                  </a:lnTo>
                  <a:lnTo>
                    <a:pt x="68" y="1343"/>
                  </a:lnTo>
                  <a:lnTo>
                    <a:pt x="76" y="1334"/>
                  </a:lnTo>
                  <a:lnTo>
                    <a:pt x="81" y="1330"/>
                  </a:lnTo>
                  <a:lnTo>
                    <a:pt x="85" y="1327"/>
                  </a:lnTo>
                  <a:lnTo>
                    <a:pt x="91" y="1325"/>
                  </a:lnTo>
                  <a:lnTo>
                    <a:pt x="97" y="1324"/>
                  </a:lnTo>
                  <a:lnTo>
                    <a:pt x="110" y="1332"/>
                  </a:lnTo>
                  <a:lnTo>
                    <a:pt x="123" y="1340"/>
                  </a:lnTo>
                  <a:lnTo>
                    <a:pt x="128" y="1340"/>
                  </a:lnTo>
                  <a:lnTo>
                    <a:pt x="133" y="1339"/>
                  </a:lnTo>
                  <a:lnTo>
                    <a:pt x="137" y="1336"/>
                  </a:lnTo>
                  <a:lnTo>
                    <a:pt x="141" y="1333"/>
                  </a:lnTo>
                  <a:lnTo>
                    <a:pt x="149" y="1326"/>
                  </a:lnTo>
                  <a:lnTo>
                    <a:pt x="157" y="1319"/>
                  </a:lnTo>
                  <a:lnTo>
                    <a:pt x="167" y="1310"/>
                  </a:lnTo>
                  <a:lnTo>
                    <a:pt x="176" y="1302"/>
                  </a:lnTo>
                  <a:lnTo>
                    <a:pt x="179" y="1299"/>
                  </a:lnTo>
                  <a:lnTo>
                    <a:pt x="183" y="1293"/>
                  </a:lnTo>
                  <a:lnTo>
                    <a:pt x="186" y="1289"/>
                  </a:lnTo>
                  <a:lnTo>
                    <a:pt x="188" y="1282"/>
                  </a:lnTo>
                  <a:lnTo>
                    <a:pt x="179" y="1276"/>
                  </a:lnTo>
                  <a:lnTo>
                    <a:pt x="171" y="1272"/>
                  </a:lnTo>
                  <a:lnTo>
                    <a:pt x="162" y="1268"/>
                  </a:lnTo>
                  <a:lnTo>
                    <a:pt x="154" y="1266"/>
                  </a:lnTo>
                  <a:lnTo>
                    <a:pt x="137" y="1260"/>
                  </a:lnTo>
                  <a:lnTo>
                    <a:pt x="118" y="1254"/>
                  </a:lnTo>
                  <a:lnTo>
                    <a:pt x="109" y="1249"/>
                  </a:lnTo>
                  <a:lnTo>
                    <a:pt x="101" y="1243"/>
                  </a:lnTo>
                  <a:lnTo>
                    <a:pt x="94" y="1238"/>
                  </a:lnTo>
                  <a:lnTo>
                    <a:pt x="88" y="1231"/>
                  </a:lnTo>
                  <a:lnTo>
                    <a:pt x="83" y="1229"/>
                  </a:lnTo>
                  <a:lnTo>
                    <a:pt x="80" y="1225"/>
                  </a:lnTo>
                  <a:lnTo>
                    <a:pt x="81" y="1214"/>
                  </a:lnTo>
                  <a:lnTo>
                    <a:pt x="83" y="1204"/>
                  </a:lnTo>
                  <a:lnTo>
                    <a:pt x="86" y="1194"/>
                  </a:lnTo>
                  <a:lnTo>
                    <a:pt x="88" y="1181"/>
                  </a:lnTo>
                  <a:lnTo>
                    <a:pt x="88" y="1160"/>
                  </a:lnTo>
                  <a:lnTo>
                    <a:pt x="76" y="1159"/>
                  </a:lnTo>
                  <a:lnTo>
                    <a:pt x="71" y="1161"/>
                  </a:lnTo>
                  <a:lnTo>
                    <a:pt x="64" y="1163"/>
                  </a:lnTo>
                  <a:lnTo>
                    <a:pt x="58" y="1164"/>
                  </a:lnTo>
                  <a:lnTo>
                    <a:pt x="52" y="1164"/>
                  </a:lnTo>
                  <a:lnTo>
                    <a:pt x="47" y="1165"/>
                  </a:lnTo>
                  <a:lnTo>
                    <a:pt x="41" y="1168"/>
                  </a:lnTo>
                  <a:lnTo>
                    <a:pt x="35" y="1170"/>
                  </a:lnTo>
                  <a:lnTo>
                    <a:pt x="31" y="1174"/>
                  </a:lnTo>
                  <a:lnTo>
                    <a:pt x="26" y="1182"/>
                  </a:lnTo>
                  <a:lnTo>
                    <a:pt x="24" y="1190"/>
                  </a:lnTo>
                  <a:lnTo>
                    <a:pt x="22" y="1194"/>
                  </a:lnTo>
                  <a:lnTo>
                    <a:pt x="20" y="1196"/>
                  </a:lnTo>
                  <a:lnTo>
                    <a:pt x="17" y="1198"/>
                  </a:lnTo>
                  <a:lnTo>
                    <a:pt x="14" y="1198"/>
                  </a:lnTo>
                  <a:lnTo>
                    <a:pt x="10" y="1197"/>
                  </a:lnTo>
                  <a:lnTo>
                    <a:pt x="7" y="1196"/>
                  </a:lnTo>
                  <a:lnTo>
                    <a:pt x="7" y="1162"/>
                  </a:lnTo>
                  <a:lnTo>
                    <a:pt x="0" y="1129"/>
                  </a:lnTo>
                  <a:lnTo>
                    <a:pt x="1" y="1125"/>
                  </a:lnTo>
                  <a:lnTo>
                    <a:pt x="4" y="1120"/>
                  </a:lnTo>
                  <a:lnTo>
                    <a:pt x="6" y="1115"/>
                  </a:lnTo>
                  <a:lnTo>
                    <a:pt x="9" y="1112"/>
                  </a:lnTo>
                  <a:lnTo>
                    <a:pt x="13" y="1110"/>
                  </a:lnTo>
                  <a:lnTo>
                    <a:pt x="17" y="1106"/>
                  </a:lnTo>
                  <a:lnTo>
                    <a:pt x="22" y="1105"/>
                  </a:lnTo>
                  <a:lnTo>
                    <a:pt x="26" y="1104"/>
                  </a:lnTo>
                  <a:lnTo>
                    <a:pt x="35" y="1103"/>
                  </a:lnTo>
                  <a:lnTo>
                    <a:pt x="43" y="1104"/>
                  </a:lnTo>
                  <a:lnTo>
                    <a:pt x="48" y="1104"/>
                  </a:lnTo>
                  <a:lnTo>
                    <a:pt x="52" y="1104"/>
                  </a:lnTo>
                  <a:lnTo>
                    <a:pt x="56" y="1103"/>
                  </a:lnTo>
                  <a:lnTo>
                    <a:pt x="60" y="1101"/>
                  </a:lnTo>
                  <a:lnTo>
                    <a:pt x="64" y="1097"/>
                  </a:lnTo>
                  <a:lnTo>
                    <a:pt x="67" y="1094"/>
                  </a:lnTo>
                  <a:lnTo>
                    <a:pt x="68" y="1089"/>
                  </a:lnTo>
                  <a:lnTo>
                    <a:pt x="69" y="1085"/>
                  </a:lnTo>
                  <a:lnTo>
                    <a:pt x="69" y="1075"/>
                  </a:lnTo>
                  <a:lnTo>
                    <a:pt x="72" y="1063"/>
                  </a:lnTo>
                  <a:lnTo>
                    <a:pt x="73" y="1059"/>
                  </a:lnTo>
                  <a:lnTo>
                    <a:pt x="75" y="1055"/>
                  </a:lnTo>
                  <a:lnTo>
                    <a:pt x="78" y="1053"/>
                  </a:lnTo>
                  <a:lnTo>
                    <a:pt x="83" y="1051"/>
                  </a:lnTo>
                  <a:lnTo>
                    <a:pt x="92" y="1049"/>
                  </a:lnTo>
                  <a:lnTo>
                    <a:pt x="102" y="1048"/>
                  </a:lnTo>
                  <a:lnTo>
                    <a:pt x="109" y="1049"/>
                  </a:lnTo>
                  <a:lnTo>
                    <a:pt x="115" y="1052"/>
                  </a:lnTo>
                  <a:lnTo>
                    <a:pt x="124" y="1054"/>
                  </a:lnTo>
                  <a:lnTo>
                    <a:pt x="133" y="1055"/>
                  </a:lnTo>
                  <a:lnTo>
                    <a:pt x="142" y="1057"/>
                  </a:lnTo>
                  <a:lnTo>
                    <a:pt x="152" y="1058"/>
                  </a:lnTo>
                  <a:lnTo>
                    <a:pt x="152" y="1011"/>
                  </a:lnTo>
                  <a:lnTo>
                    <a:pt x="151" y="1007"/>
                  </a:lnTo>
                  <a:lnTo>
                    <a:pt x="148" y="1002"/>
                  </a:lnTo>
                  <a:lnTo>
                    <a:pt x="144" y="999"/>
                  </a:lnTo>
                  <a:lnTo>
                    <a:pt x="138" y="997"/>
                  </a:lnTo>
                  <a:lnTo>
                    <a:pt x="126" y="993"/>
                  </a:lnTo>
                  <a:lnTo>
                    <a:pt x="114" y="993"/>
                  </a:lnTo>
                  <a:lnTo>
                    <a:pt x="112" y="984"/>
                  </a:lnTo>
                  <a:lnTo>
                    <a:pt x="111" y="976"/>
                  </a:lnTo>
                  <a:lnTo>
                    <a:pt x="112" y="974"/>
                  </a:lnTo>
                  <a:lnTo>
                    <a:pt x="112" y="972"/>
                  </a:lnTo>
                  <a:lnTo>
                    <a:pt x="115" y="969"/>
                  </a:lnTo>
                  <a:lnTo>
                    <a:pt x="117" y="967"/>
                  </a:lnTo>
                  <a:lnTo>
                    <a:pt x="120" y="964"/>
                  </a:lnTo>
                  <a:lnTo>
                    <a:pt x="125" y="959"/>
                  </a:lnTo>
                  <a:lnTo>
                    <a:pt x="131" y="944"/>
                  </a:lnTo>
                  <a:lnTo>
                    <a:pt x="136" y="931"/>
                  </a:lnTo>
                  <a:lnTo>
                    <a:pt x="138" y="925"/>
                  </a:lnTo>
                  <a:lnTo>
                    <a:pt x="142" y="918"/>
                  </a:lnTo>
                  <a:lnTo>
                    <a:pt x="145" y="912"/>
                  </a:lnTo>
                  <a:lnTo>
                    <a:pt x="150" y="905"/>
                  </a:lnTo>
                  <a:lnTo>
                    <a:pt x="163" y="889"/>
                  </a:lnTo>
                  <a:lnTo>
                    <a:pt x="176" y="874"/>
                  </a:lnTo>
                  <a:lnTo>
                    <a:pt x="180" y="866"/>
                  </a:lnTo>
                  <a:lnTo>
                    <a:pt x="184" y="858"/>
                  </a:lnTo>
                  <a:lnTo>
                    <a:pt x="186" y="849"/>
                  </a:lnTo>
                  <a:lnTo>
                    <a:pt x="187" y="839"/>
                  </a:lnTo>
                  <a:lnTo>
                    <a:pt x="187" y="823"/>
                  </a:lnTo>
                  <a:lnTo>
                    <a:pt x="186" y="810"/>
                  </a:lnTo>
                  <a:lnTo>
                    <a:pt x="186" y="795"/>
                  </a:lnTo>
                  <a:lnTo>
                    <a:pt x="187" y="779"/>
                  </a:lnTo>
                  <a:lnTo>
                    <a:pt x="197" y="779"/>
                  </a:lnTo>
                  <a:lnTo>
                    <a:pt x="204" y="780"/>
                  </a:lnTo>
                  <a:lnTo>
                    <a:pt x="210" y="781"/>
                  </a:lnTo>
                  <a:lnTo>
                    <a:pt x="216" y="785"/>
                  </a:lnTo>
                  <a:lnTo>
                    <a:pt x="220" y="788"/>
                  </a:lnTo>
                  <a:lnTo>
                    <a:pt x="228" y="797"/>
                  </a:lnTo>
                  <a:lnTo>
                    <a:pt x="236" y="808"/>
                  </a:lnTo>
                  <a:lnTo>
                    <a:pt x="244" y="819"/>
                  </a:lnTo>
                  <a:lnTo>
                    <a:pt x="252" y="828"/>
                  </a:lnTo>
                  <a:lnTo>
                    <a:pt x="256" y="831"/>
                  </a:lnTo>
                  <a:lnTo>
                    <a:pt x="262" y="835"/>
                  </a:lnTo>
                  <a:lnTo>
                    <a:pt x="268" y="837"/>
                  </a:lnTo>
                  <a:lnTo>
                    <a:pt x="273" y="837"/>
                  </a:lnTo>
                  <a:lnTo>
                    <a:pt x="279" y="836"/>
                  </a:lnTo>
                  <a:lnTo>
                    <a:pt x="282" y="833"/>
                  </a:lnTo>
                  <a:lnTo>
                    <a:pt x="285" y="829"/>
                  </a:lnTo>
                  <a:lnTo>
                    <a:pt x="286" y="824"/>
                  </a:lnTo>
                  <a:lnTo>
                    <a:pt x="287" y="812"/>
                  </a:lnTo>
                  <a:lnTo>
                    <a:pt x="287" y="799"/>
                  </a:lnTo>
                  <a:lnTo>
                    <a:pt x="286" y="786"/>
                  </a:lnTo>
                  <a:lnTo>
                    <a:pt x="283" y="772"/>
                  </a:lnTo>
                  <a:lnTo>
                    <a:pt x="283" y="767"/>
                  </a:lnTo>
                  <a:lnTo>
                    <a:pt x="285" y="761"/>
                  </a:lnTo>
                  <a:lnTo>
                    <a:pt x="287" y="756"/>
                  </a:lnTo>
                  <a:lnTo>
                    <a:pt x="291" y="752"/>
                  </a:lnTo>
                  <a:lnTo>
                    <a:pt x="305" y="750"/>
                  </a:lnTo>
                  <a:lnTo>
                    <a:pt x="317" y="747"/>
                  </a:lnTo>
                  <a:lnTo>
                    <a:pt x="329" y="738"/>
                  </a:lnTo>
                  <a:lnTo>
                    <a:pt x="340" y="731"/>
                  </a:lnTo>
                  <a:lnTo>
                    <a:pt x="353" y="725"/>
                  </a:lnTo>
                  <a:lnTo>
                    <a:pt x="365" y="718"/>
                  </a:lnTo>
                  <a:lnTo>
                    <a:pt x="375" y="714"/>
                  </a:lnTo>
                  <a:lnTo>
                    <a:pt x="384" y="711"/>
                  </a:lnTo>
                  <a:lnTo>
                    <a:pt x="393" y="709"/>
                  </a:lnTo>
                  <a:lnTo>
                    <a:pt x="402" y="708"/>
                  </a:lnTo>
                  <a:lnTo>
                    <a:pt x="422" y="707"/>
                  </a:lnTo>
                  <a:lnTo>
                    <a:pt x="442" y="703"/>
                  </a:lnTo>
                  <a:lnTo>
                    <a:pt x="459" y="700"/>
                  </a:lnTo>
                  <a:lnTo>
                    <a:pt x="474" y="694"/>
                  </a:lnTo>
                  <a:lnTo>
                    <a:pt x="488" y="688"/>
                  </a:lnTo>
                  <a:lnTo>
                    <a:pt x="505" y="683"/>
                  </a:lnTo>
                  <a:lnTo>
                    <a:pt x="518" y="686"/>
                  </a:lnTo>
                  <a:lnTo>
                    <a:pt x="528" y="683"/>
                  </a:lnTo>
                  <a:lnTo>
                    <a:pt x="537" y="680"/>
                  </a:lnTo>
                  <a:lnTo>
                    <a:pt x="545" y="676"/>
                  </a:lnTo>
                  <a:lnTo>
                    <a:pt x="553" y="673"/>
                  </a:lnTo>
                  <a:lnTo>
                    <a:pt x="560" y="667"/>
                  </a:lnTo>
                  <a:lnTo>
                    <a:pt x="567" y="661"/>
                  </a:lnTo>
                  <a:lnTo>
                    <a:pt x="573" y="654"/>
                  </a:lnTo>
                  <a:lnTo>
                    <a:pt x="579" y="645"/>
                  </a:lnTo>
                  <a:lnTo>
                    <a:pt x="585" y="640"/>
                  </a:lnTo>
                  <a:lnTo>
                    <a:pt x="589" y="634"/>
                  </a:lnTo>
                  <a:lnTo>
                    <a:pt x="592" y="631"/>
                  </a:lnTo>
                  <a:lnTo>
                    <a:pt x="594" y="628"/>
                  </a:lnTo>
                  <a:lnTo>
                    <a:pt x="595" y="625"/>
                  </a:lnTo>
                  <a:lnTo>
                    <a:pt x="595" y="620"/>
                  </a:lnTo>
                  <a:lnTo>
                    <a:pt x="595" y="582"/>
                  </a:lnTo>
                  <a:lnTo>
                    <a:pt x="590" y="563"/>
                  </a:lnTo>
                  <a:lnTo>
                    <a:pt x="594" y="555"/>
                  </a:lnTo>
                  <a:lnTo>
                    <a:pt x="597" y="549"/>
                  </a:lnTo>
                  <a:lnTo>
                    <a:pt x="602" y="543"/>
                  </a:lnTo>
                  <a:lnTo>
                    <a:pt x="606" y="539"/>
                  </a:lnTo>
                  <a:lnTo>
                    <a:pt x="619" y="531"/>
                  </a:lnTo>
                  <a:lnTo>
                    <a:pt x="632" y="524"/>
                  </a:lnTo>
                  <a:lnTo>
                    <a:pt x="656" y="509"/>
                  </a:lnTo>
                  <a:lnTo>
                    <a:pt x="678" y="498"/>
                  </a:lnTo>
                  <a:lnTo>
                    <a:pt x="689" y="495"/>
                  </a:lnTo>
                  <a:lnTo>
                    <a:pt x="700" y="491"/>
                  </a:lnTo>
                  <a:lnTo>
                    <a:pt x="713" y="489"/>
                  </a:lnTo>
                  <a:lnTo>
                    <a:pt x="728" y="488"/>
                  </a:lnTo>
                  <a:lnTo>
                    <a:pt x="767" y="488"/>
                  </a:lnTo>
                  <a:lnTo>
                    <a:pt x="782" y="489"/>
                  </a:lnTo>
                  <a:lnTo>
                    <a:pt x="794" y="491"/>
                  </a:lnTo>
                  <a:lnTo>
                    <a:pt x="808" y="494"/>
                  </a:lnTo>
                  <a:lnTo>
                    <a:pt x="823" y="495"/>
                  </a:lnTo>
                  <a:lnTo>
                    <a:pt x="832" y="494"/>
                  </a:lnTo>
                  <a:lnTo>
                    <a:pt x="841" y="492"/>
                  </a:lnTo>
                  <a:lnTo>
                    <a:pt x="850" y="490"/>
                  </a:lnTo>
                  <a:lnTo>
                    <a:pt x="859" y="490"/>
                  </a:lnTo>
                  <a:lnTo>
                    <a:pt x="878" y="490"/>
                  </a:lnTo>
                  <a:lnTo>
                    <a:pt x="878" y="507"/>
                  </a:lnTo>
                  <a:lnTo>
                    <a:pt x="880" y="522"/>
                  </a:lnTo>
                  <a:lnTo>
                    <a:pt x="883" y="529"/>
                  </a:lnTo>
                  <a:lnTo>
                    <a:pt x="885" y="535"/>
                  </a:lnTo>
                  <a:lnTo>
                    <a:pt x="888" y="543"/>
                  </a:lnTo>
                  <a:lnTo>
                    <a:pt x="893" y="551"/>
                  </a:lnTo>
                  <a:lnTo>
                    <a:pt x="901" y="547"/>
                  </a:lnTo>
                  <a:lnTo>
                    <a:pt x="908" y="542"/>
                  </a:lnTo>
                  <a:lnTo>
                    <a:pt x="914" y="538"/>
                  </a:lnTo>
                  <a:lnTo>
                    <a:pt x="920" y="532"/>
                  </a:lnTo>
                  <a:lnTo>
                    <a:pt x="926" y="526"/>
                  </a:lnTo>
                  <a:lnTo>
                    <a:pt x="930" y="520"/>
                  </a:lnTo>
                  <a:lnTo>
                    <a:pt x="935" y="514"/>
                  </a:lnTo>
                  <a:lnTo>
                    <a:pt x="938" y="506"/>
                  </a:lnTo>
                  <a:lnTo>
                    <a:pt x="944" y="491"/>
                  </a:lnTo>
                  <a:lnTo>
                    <a:pt x="948" y="474"/>
                  </a:lnTo>
                  <a:lnTo>
                    <a:pt x="951" y="457"/>
                  </a:lnTo>
                  <a:lnTo>
                    <a:pt x="954" y="438"/>
                  </a:lnTo>
                  <a:lnTo>
                    <a:pt x="959" y="421"/>
                  </a:lnTo>
                  <a:lnTo>
                    <a:pt x="962" y="405"/>
                  </a:lnTo>
                  <a:lnTo>
                    <a:pt x="961" y="396"/>
                  </a:lnTo>
                  <a:lnTo>
                    <a:pt x="959" y="387"/>
                  </a:lnTo>
                  <a:lnTo>
                    <a:pt x="956" y="380"/>
                  </a:lnTo>
                  <a:lnTo>
                    <a:pt x="953" y="373"/>
                  </a:lnTo>
                  <a:lnTo>
                    <a:pt x="943" y="361"/>
                  </a:lnTo>
                  <a:lnTo>
                    <a:pt x="929" y="349"/>
                  </a:lnTo>
                  <a:lnTo>
                    <a:pt x="920" y="341"/>
                  </a:lnTo>
                  <a:lnTo>
                    <a:pt x="912" y="333"/>
                  </a:lnTo>
                  <a:lnTo>
                    <a:pt x="909" y="329"/>
                  </a:lnTo>
                  <a:lnTo>
                    <a:pt x="906" y="325"/>
                  </a:lnTo>
                  <a:lnTo>
                    <a:pt x="904" y="320"/>
                  </a:lnTo>
                  <a:lnTo>
                    <a:pt x="904" y="313"/>
                  </a:lnTo>
                  <a:lnTo>
                    <a:pt x="904" y="309"/>
                  </a:lnTo>
                  <a:lnTo>
                    <a:pt x="906" y="304"/>
                  </a:lnTo>
                  <a:lnTo>
                    <a:pt x="910" y="302"/>
                  </a:lnTo>
                  <a:lnTo>
                    <a:pt x="914" y="299"/>
                  </a:lnTo>
                  <a:lnTo>
                    <a:pt x="923" y="294"/>
                  </a:lnTo>
                  <a:lnTo>
                    <a:pt x="933" y="287"/>
                  </a:lnTo>
                  <a:lnTo>
                    <a:pt x="936" y="283"/>
                  </a:lnTo>
                  <a:lnTo>
                    <a:pt x="938" y="278"/>
                  </a:lnTo>
                  <a:lnTo>
                    <a:pt x="939" y="274"/>
                  </a:lnTo>
                  <a:lnTo>
                    <a:pt x="940" y="268"/>
                  </a:lnTo>
                  <a:lnTo>
                    <a:pt x="940" y="257"/>
                  </a:lnTo>
                  <a:lnTo>
                    <a:pt x="943" y="245"/>
                  </a:lnTo>
                  <a:lnTo>
                    <a:pt x="948" y="224"/>
                  </a:lnTo>
                  <a:lnTo>
                    <a:pt x="955" y="204"/>
                  </a:lnTo>
                  <a:lnTo>
                    <a:pt x="957" y="194"/>
                  </a:lnTo>
                  <a:lnTo>
                    <a:pt x="960" y="184"/>
                  </a:lnTo>
                  <a:lnTo>
                    <a:pt x="961" y="174"/>
                  </a:lnTo>
                  <a:lnTo>
                    <a:pt x="962" y="162"/>
                  </a:lnTo>
                  <a:lnTo>
                    <a:pt x="961" y="157"/>
                  </a:lnTo>
                  <a:lnTo>
                    <a:pt x="959" y="153"/>
                  </a:lnTo>
                  <a:lnTo>
                    <a:pt x="956" y="148"/>
                  </a:lnTo>
                  <a:lnTo>
                    <a:pt x="954" y="145"/>
                  </a:lnTo>
                  <a:lnTo>
                    <a:pt x="951" y="140"/>
                  </a:lnTo>
                  <a:lnTo>
                    <a:pt x="948" y="137"/>
                  </a:lnTo>
                  <a:lnTo>
                    <a:pt x="946" y="132"/>
                  </a:lnTo>
                  <a:lnTo>
                    <a:pt x="945" y="126"/>
                  </a:lnTo>
                  <a:lnTo>
                    <a:pt x="946" y="120"/>
                  </a:lnTo>
                  <a:lnTo>
                    <a:pt x="948" y="114"/>
                  </a:lnTo>
                  <a:lnTo>
                    <a:pt x="951" y="108"/>
                  </a:lnTo>
                  <a:lnTo>
                    <a:pt x="954" y="104"/>
                  </a:lnTo>
                  <a:lnTo>
                    <a:pt x="957" y="98"/>
                  </a:lnTo>
                  <a:lnTo>
                    <a:pt x="961" y="93"/>
                  </a:lnTo>
                  <a:lnTo>
                    <a:pt x="962" y="87"/>
                  </a:lnTo>
                  <a:lnTo>
                    <a:pt x="963" y="80"/>
                  </a:lnTo>
                  <a:lnTo>
                    <a:pt x="956" y="69"/>
                  </a:lnTo>
                  <a:lnTo>
                    <a:pt x="951" y="57"/>
                  </a:lnTo>
                  <a:lnTo>
                    <a:pt x="951" y="51"/>
                  </a:lnTo>
                  <a:lnTo>
                    <a:pt x="952" y="44"/>
                  </a:lnTo>
                  <a:lnTo>
                    <a:pt x="954" y="37"/>
                  </a:lnTo>
                  <a:lnTo>
                    <a:pt x="956" y="31"/>
                  </a:lnTo>
                  <a:lnTo>
                    <a:pt x="960" y="27"/>
                  </a:lnTo>
                  <a:lnTo>
                    <a:pt x="964" y="22"/>
                  </a:lnTo>
                  <a:lnTo>
                    <a:pt x="970" y="19"/>
                  </a:lnTo>
                  <a:lnTo>
                    <a:pt x="976" y="15"/>
                  </a:lnTo>
                  <a:lnTo>
                    <a:pt x="989" y="12"/>
                  </a:lnTo>
                  <a:lnTo>
                    <a:pt x="1001" y="9"/>
                  </a:lnTo>
                  <a:lnTo>
                    <a:pt x="1012" y="5"/>
                  </a:lnTo>
                  <a:lnTo>
                    <a:pt x="1024" y="0"/>
                  </a:lnTo>
                  <a:lnTo>
                    <a:pt x="1036" y="1"/>
                  </a:lnTo>
                  <a:lnTo>
                    <a:pt x="1046" y="1"/>
                  </a:lnTo>
                  <a:lnTo>
                    <a:pt x="1050" y="2"/>
                  </a:lnTo>
                  <a:lnTo>
                    <a:pt x="1055" y="4"/>
                  </a:lnTo>
                  <a:lnTo>
                    <a:pt x="1059" y="6"/>
                  </a:lnTo>
                  <a:lnTo>
                    <a:pt x="1064" y="10"/>
                  </a:lnTo>
                  <a:lnTo>
                    <a:pt x="1070" y="14"/>
                  </a:lnTo>
                  <a:lnTo>
                    <a:pt x="1074" y="20"/>
                  </a:lnTo>
                  <a:lnTo>
                    <a:pt x="1076" y="26"/>
                  </a:lnTo>
                  <a:lnTo>
                    <a:pt x="1079" y="31"/>
                  </a:lnTo>
                  <a:lnTo>
                    <a:pt x="1082" y="44"/>
                  </a:lnTo>
                  <a:lnTo>
                    <a:pt x="1082" y="59"/>
                  </a:lnTo>
                  <a:lnTo>
                    <a:pt x="1082" y="91"/>
                  </a:lnTo>
                  <a:lnTo>
                    <a:pt x="1083" y="103"/>
                  </a:lnTo>
                  <a:lnTo>
                    <a:pt x="1085" y="112"/>
                  </a:lnTo>
                  <a:lnTo>
                    <a:pt x="1088" y="121"/>
                  </a:lnTo>
                  <a:lnTo>
                    <a:pt x="1092" y="130"/>
                  </a:lnTo>
                  <a:lnTo>
                    <a:pt x="1100" y="147"/>
                  </a:lnTo>
                  <a:lnTo>
                    <a:pt x="1108" y="167"/>
                  </a:lnTo>
                  <a:lnTo>
                    <a:pt x="1110" y="177"/>
                  </a:lnTo>
                  <a:lnTo>
                    <a:pt x="1113" y="188"/>
                  </a:lnTo>
                  <a:lnTo>
                    <a:pt x="1114" y="198"/>
                  </a:lnTo>
                  <a:lnTo>
                    <a:pt x="1114" y="207"/>
                  </a:lnTo>
                  <a:lnTo>
                    <a:pt x="1114" y="226"/>
                  </a:lnTo>
                  <a:lnTo>
                    <a:pt x="1114" y="249"/>
                  </a:lnTo>
                  <a:lnTo>
                    <a:pt x="1116" y="274"/>
                  </a:lnTo>
                  <a:lnTo>
                    <a:pt x="1118" y="295"/>
                  </a:lnTo>
                  <a:lnTo>
                    <a:pt x="1122" y="317"/>
                  </a:lnTo>
                  <a:lnTo>
                    <a:pt x="1123" y="341"/>
                  </a:lnTo>
                  <a:lnTo>
                    <a:pt x="1122" y="352"/>
                  </a:lnTo>
                  <a:lnTo>
                    <a:pt x="1121" y="362"/>
                  </a:lnTo>
                  <a:lnTo>
                    <a:pt x="1118" y="371"/>
                  </a:lnTo>
                  <a:lnTo>
                    <a:pt x="1117" y="380"/>
                  </a:lnTo>
                  <a:lnTo>
                    <a:pt x="1115" y="389"/>
                  </a:lnTo>
                  <a:lnTo>
                    <a:pt x="1113" y="398"/>
                  </a:lnTo>
                  <a:lnTo>
                    <a:pt x="1112" y="407"/>
                  </a:lnTo>
                  <a:lnTo>
                    <a:pt x="1112" y="419"/>
                  </a:lnTo>
                  <a:lnTo>
                    <a:pt x="1112" y="462"/>
                  </a:lnTo>
                  <a:lnTo>
                    <a:pt x="1113" y="472"/>
                  </a:lnTo>
                  <a:lnTo>
                    <a:pt x="1115" y="480"/>
                  </a:lnTo>
                  <a:lnTo>
                    <a:pt x="1118" y="489"/>
                  </a:lnTo>
                  <a:lnTo>
                    <a:pt x="1121" y="499"/>
                  </a:lnTo>
                  <a:lnTo>
                    <a:pt x="1121" y="520"/>
                  </a:lnTo>
                  <a:lnTo>
                    <a:pt x="1119" y="538"/>
                  </a:lnTo>
                  <a:lnTo>
                    <a:pt x="1119" y="546"/>
                  </a:lnTo>
                  <a:lnTo>
                    <a:pt x="1121" y="555"/>
                  </a:lnTo>
                  <a:lnTo>
                    <a:pt x="1122" y="564"/>
                  </a:lnTo>
                  <a:lnTo>
                    <a:pt x="1125" y="573"/>
                  </a:lnTo>
                  <a:lnTo>
                    <a:pt x="1131" y="584"/>
                  </a:lnTo>
                  <a:lnTo>
                    <a:pt x="1138" y="592"/>
                  </a:lnTo>
                  <a:lnTo>
                    <a:pt x="1145" y="600"/>
                  </a:lnTo>
                  <a:lnTo>
                    <a:pt x="1152" y="609"/>
                  </a:lnTo>
                  <a:lnTo>
                    <a:pt x="1169" y="629"/>
                  </a:lnTo>
                  <a:lnTo>
                    <a:pt x="1183" y="646"/>
                  </a:lnTo>
                  <a:lnTo>
                    <a:pt x="1196" y="666"/>
                  </a:lnTo>
                  <a:lnTo>
                    <a:pt x="1212" y="686"/>
                  </a:lnTo>
                  <a:lnTo>
                    <a:pt x="1221" y="700"/>
                  </a:lnTo>
                  <a:lnTo>
                    <a:pt x="1228" y="712"/>
                  </a:lnTo>
                  <a:lnTo>
                    <a:pt x="1234" y="726"/>
                  </a:lnTo>
                  <a:lnTo>
                    <a:pt x="1237" y="738"/>
                  </a:lnTo>
                  <a:lnTo>
                    <a:pt x="1242" y="767"/>
                  </a:lnTo>
                  <a:lnTo>
                    <a:pt x="1246" y="798"/>
                  </a:lnTo>
                  <a:lnTo>
                    <a:pt x="1247" y="808"/>
                  </a:lnTo>
                  <a:lnTo>
                    <a:pt x="1250" y="818"/>
                  </a:lnTo>
                  <a:lnTo>
                    <a:pt x="1252" y="827"/>
                  </a:lnTo>
                  <a:lnTo>
                    <a:pt x="1252" y="837"/>
                  </a:lnTo>
                  <a:lnTo>
                    <a:pt x="1252" y="884"/>
                  </a:lnTo>
                  <a:lnTo>
                    <a:pt x="1254" y="906"/>
                  </a:lnTo>
                  <a:lnTo>
                    <a:pt x="1258" y="926"/>
                  </a:lnTo>
                  <a:lnTo>
                    <a:pt x="1261" y="946"/>
                  </a:lnTo>
                  <a:lnTo>
                    <a:pt x="1262" y="968"/>
                  </a:lnTo>
                  <a:lnTo>
                    <a:pt x="1262" y="1079"/>
                  </a:lnTo>
                  <a:lnTo>
                    <a:pt x="1269" y="1110"/>
                  </a:lnTo>
                  <a:lnTo>
                    <a:pt x="1275" y="1126"/>
                  </a:lnTo>
                  <a:lnTo>
                    <a:pt x="1278" y="1140"/>
                  </a:lnTo>
                  <a:lnTo>
                    <a:pt x="1281" y="1155"/>
                  </a:lnTo>
                  <a:lnTo>
                    <a:pt x="1285" y="1171"/>
                  </a:lnTo>
                  <a:lnTo>
                    <a:pt x="1290" y="1195"/>
                  </a:lnTo>
                  <a:lnTo>
                    <a:pt x="1296" y="1217"/>
                  </a:lnTo>
                  <a:lnTo>
                    <a:pt x="1301" y="1238"/>
                  </a:lnTo>
                  <a:lnTo>
                    <a:pt x="1305" y="1257"/>
                  </a:lnTo>
                  <a:lnTo>
                    <a:pt x="1310" y="1276"/>
                  </a:lnTo>
                  <a:lnTo>
                    <a:pt x="1314" y="1297"/>
                  </a:lnTo>
                  <a:lnTo>
                    <a:pt x="1319" y="1319"/>
                  </a:lnTo>
                  <a:lnTo>
                    <a:pt x="1323" y="1343"/>
                  </a:lnTo>
                  <a:lnTo>
                    <a:pt x="1329" y="1368"/>
                  </a:lnTo>
                  <a:lnTo>
                    <a:pt x="1336" y="1390"/>
                  </a:lnTo>
                  <a:lnTo>
                    <a:pt x="1339" y="1400"/>
                  </a:lnTo>
                  <a:lnTo>
                    <a:pt x="1341" y="1411"/>
                  </a:lnTo>
                  <a:lnTo>
                    <a:pt x="1344" y="1422"/>
                  </a:lnTo>
                  <a:lnTo>
                    <a:pt x="1344" y="1436"/>
                  </a:lnTo>
                  <a:lnTo>
                    <a:pt x="1344" y="1518"/>
                  </a:lnTo>
                  <a:lnTo>
                    <a:pt x="1344" y="1523"/>
                  </a:lnTo>
                  <a:lnTo>
                    <a:pt x="1341" y="1528"/>
                  </a:lnTo>
                  <a:lnTo>
                    <a:pt x="1339" y="1531"/>
                  </a:lnTo>
                  <a:lnTo>
                    <a:pt x="1336" y="1536"/>
                  </a:lnTo>
                  <a:lnTo>
                    <a:pt x="1328" y="1543"/>
                  </a:lnTo>
                  <a:lnTo>
                    <a:pt x="1320" y="1550"/>
                  </a:lnTo>
                  <a:lnTo>
                    <a:pt x="1313" y="1558"/>
                  </a:lnTo>
                  <a:lnTo>
                    <a:pt x="1309" y="1566"/>
                  </a:lnTo>
                  <a:lnTo>
                    <a:pt x="1305" y="1574"/>
                  </a:lnTo>
                  <a:lnTo>
                    <a:pt x="1302" y="1582"/>
                  </a:lnTo>
                  <a:lnTo>
                    <a:pt x="1297" y="1599"/>
                  </a:lnTo>
                  <a:lnTo>
                    <a:pt x="1290" y="1618"/>
                  </a:lnTo>
                  <a:lnTo>
                    <a:pt x="1285" y="1634"/>
                  </a:lnTo>
                  <a:lnTo>
                    <a:pt x="1280" y="1648"/>
                  </a:lnTo>
                  <a:lnTo>
                    <a:pt x="1276" y="1663"/>
                  </a:lnTo>
                  <a:lnTo>
                    <a:pt x="1269" y="1677"/>
                  </a:lnTo>
                  <a:lnTo>
                    <a:pt x="1260" y="1690"/>
                  </a:lnTo>
                  <a:lnTo>
                    <a:pt x="1251" y="1700"/>
                  </a:lnTo>
                  <a:lnTo>
                    <a:pt x="1246" y="1706"/>
                  </a:lnTo>
                  <a:lnTo>
                    <a:pt x="1242" y="1711"/>
                  </a:lnTo>
                  <a:lnTo>
                    <a:pt x="1238" y="1717"/>
                  </a:lnTo>
                  <a:lnTo>
                    <a:pt x="1235" y="1724"/>
                  </a:lnTo>
                  <a:lnTo>
                    <a:pt x="1229" y="1737"/>
                  </a:lnTo>
                  <a:lnTo>
                    <a:pt x="1224" y="1749"/>
                  </a:lnTo>
                  <a:lnTo>
                    <a:pt x="1217" y="1759"/>
                  </a:lnTo>
                  <a:lnTo>
                    <a:pt x="1211" y="1768"/>
                  </a:lnTo>
                  <a:lnTo>
                    <a:pt x="1204" y="1778"/>
                  </a:lnTo>
                  <a:lnTo>
                    <a:pt x="1199" y="1790"/>
                  </a:lnTo>
                  <a:lnTo>
                    <a:pt x="1194" y="1801"/>
                  </a:lnTo>
                  <a:lnTo>
                    <a:pt x="1190" y="1814"/>
                  </a:lnTo>
                  <a:lnTo>
                    <a:pt x="1186" y="1831"/>
                  </a:lnTo>
                  <a:lnTo>
                    <a:pt x="1183" y="1846"/>
                  </a:lnTo>
                  <a:lnTo>
                    <a:pt x="1182" y="1861"/>
                  </a:lnTo>
                  <a:lnTo>
                    <a:pt x="1181" y="1876"/>
                  </a:lnTo>
                  <a:lnTo>
                    <a:pt x="1178" y="1889"/>
                  </a:lnTo>
                  <a:lnTo>
                    <a:pt x="1177" y="1904"/>
                  </a:lnTo>
                  <a:lnTo>
                    <a:pt x="1174" y="1920"/>
                  </a:lnTo>
                  <a:lnTo>
                    <a:pt x="1169" y="1937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700"/>
            </a:p>
          </p:txBody>
        </p:sp>
        <p:sp>
          <p:nvSpPr>
            <p:cNvPr id="50" name="Freeform 76"/>
            <p:cNvSpPr>
              <a:spLocks noEditPoints="1"/>
            </p:cNvSpPr>
            <p:nvPr/>
          </p:nvSpPr>
          <p:spPr bwMode="auto">
            <a:xfrm>
              <a:off x="2252010" y="1298610"/>
              <a:ext cx="5225731" cy="4854909"/>
            </a:xfrm>
            <a:custGeom>
              <a:avLst/>
              <a:gdLst>
                <a:gd name="T0" fmla="*/ 13252 w 18080"/>
                <a:gd name="T1" fmla="*/ 8667 h 16652"/>
                <a:gd name="T2" fmla="*/ 13769 w 18080"/>
                <a:gd name="T3" fmla="*/ 7193 h 16652"/>
                <a:gd name="T4" fmla="*/ 14526 w 18080"/>
                <a:gd name="T5" fmla="*/ 6407 h 16652"/>
                <a:gd name="T6" fmla="*/ 14843 w 18080"/>
                <a:gd name="T7" fmla="*/ 4926 h 16652"/>
                <a:gd name="T8" fmla="*/ 15356 w 18080"/>
                <a:gd name="T9" fmla="*/ 3830 h 16652"/>
                <a:gd name="T10" fmla="*/ 13492 w 18080"/>
                <a:gd name="T11" fmla="*/ 3229 h 16652"/>
                <a:gd name="T12" fmla="*/ 12139 w 18080"/>
                <a:gd name="T13" fmla="*/ 2724 h 16652"/>
                <a:gd name="T14" fmla="*/ 11149 w 18080"/>
                <a:gd name="T15" fmla="*/ 2313 h 16652"/>
                <a:gd name="T16" fmla="*/ 10055 w 18080"/>
                <a:gd name="T17" fmla="*/ 1289 h 16652"/>
                <a:gd name="T18" fmla="*/ 8835 w 18080"/>
                <a:gd name="T19" fmla="*/ 445 h 16652"/>
                <a:gd name="T20" fmla="*/ 8043 w 18080"/>
                <a:gd name="T21" fmla="*/ 1546 h 16652"/>
                <a:gd name="T22" fmla="*/ 7178 w 18080"/>
                <a:gd name="T23" fmla="*/ 2346 h 16652"/>
                <a:gd name="T24" fmla="*/ 5978 w 18080"/>
                <a:gd name="T25" fmla="*/ 3328 h 16652"/>
                <a:gd name="T26" fmla="*/ 4915 w 18080"/>
                <a:gd name="T27" fmla="*/ 3029 h 16652"/>
                <a:gd name="T28" fmla="*/ 4217 w 18080"/>
                <a:gd name="T29" fmla="*/ 2676 h 16652"/>
                <a:gd name="T30" fmla="*/ 4511 w 18080"/>
                <a:gd name="T31" fmla="*/ 3900 h 16652"/>
                <a:gd name="T32" fmla="*/ 4038 w 18080"/>
                <a:gd name="T33" fmla="*/ 4241 h 16652"/>
                <a:gd name="T34" fmla="*/ 3639 w 18080"/>
                <a:gd name="T35" fmla="*/ 4316 h 16652"/>
                <a:gd name="T36" fmla="*/ 2882 w 18080"/>
                <a:gd name="T37" fmla="*/ 3979 h 16652"/>
                <a:gd name="T38" fmla="*/ 2210 w 18080"/>
                <a:gd name="T39" fmla="*/ 4173 h 16652"/>
                <a:gd name="T40" fmla="*/ 1464 w 18080"/>
                <a:gd name="T41" fmla="*/ 4147 h 16652"/>
                <a:gd name="T42" fmla="*/ 1259 w 18080"/>
                <a:gd name="T43" fmla="*/ 4574 h 16652"/>
                <a:gd name="T44" fmla="*/ 1137 w 18080"/>
                <a:gd name="T45" fmla="*/ 4714 h 16652"/>
                <a:gd name="T46" fmla="*/ 877 w 18080"/>
                <a:gd name="T47" fmla="*/ 5193 h 16652"/>
                <a:gd name="T48" fmla="*/ 1564 w 18080"/>
                <a:gd name="T49" fmla="*/ 5403 h 16652"/>
                <a:gd name="T50" fmla="*/ 2476 w 18080"/>
                <a:gd name="T51" fmla="*/ 5893 h 16652"/>
                <a:gd name="T52" fmla="*/ 2720 w 18080"/>
                <a:gd name="T53" fmla="*/ 6033 h 16652"/>
                <a:gd name="T54" fmla="*/ 3094 w 18080"/>
                <a:gd name="T55" fmla="*/ 6209 h 16652"/>
                <a:gd name="T56" fmla="*/ 3618 w 18080"/>
                <a:gd name="T57" fmla="*/ 6619 h 16652"/>
                <a:gd name="T58" fmla="*/ 3701 w 18080"/>
                <a:gd name="T59" fmla="*/ 6924 h 16652"/>
                <a:gd name="T60" fmla="*/ 4176 w 18080"/>
                <a:gd name="T61" fmla="*/ 8137 h 16652"/>
                <a:gd name="T62" fmla="*/ 4664 w 18080"/>
                <a:gd name="T63" fmla="*/ 8478 h 16652"/>
                <a:gd name="T64" fmla="*/ 4614 w 18080"/>
                <a:gd name="T65" fmla="*/ 9223 h 16652"/>
                <a:gd name="T66" fmla="*/ 5296 w 18080"/>
                <a:gd name="T67" fmla="*/ 10699 h 16652"/>
                <a:gd name="T68" fmla="*/ 4594 w 18080"/>
                <a:gd name="T69" fmla="*/ 10214 h 16652"/>
                <a:gd name="T70" fmla="*/ 4569 w 18080"/>
                <a:gd name="T71" fmla="*/ 11132 h 16652"/>
                <a:gd name="T72" fmla="*/ 4030 w 18080"/>
                <a:gd name="T73" fmla="*/ 13026 h 16652"/>
                <a:gd name="T74" fmla="*/ 4142 w 18080"/>
                <a:gd name="T75" fmla="*/ 13858 h 16652"/>
                <a:gd name="T76" fmla="*/ 5839 w 18080"/>
                <a:gd name="T77" fmla="*/ 14556 h 16652"/>
                <a:gd name="T78" fmla="*/ 7388 w 18080"/>
                <a:gd name="T79" fmla="*/ 14524 h 16652"/>
                <a:gd name="T80" fmla="*/ 8977 w 18080"/>
                <a:gd name="T81" fmla="*/ 15211 h 16652"/>
                <a:gd name="T82" fmla="*/ 9643 w 18080"/>
                <a:gd name="T83" fmla="*/ 14243 h 16652"/>
                <a:gd name="T84" fmla="*/ 10227 w 18080"/>
                <a:gd name="T85" fmla="*/ 13598 h 16652"/>
                <a:gd name="T86" fmla="*/ 11490 w 18080"/>
                <a:gd name="T87" fmla="*/ 13424 h 16652"/>
                <a:gd name="T88" fmla="*/ 12215 w 18080"/>
                <a:gd name="T89" fmla="*/ 13251 h 16652"/>
                <a:gd name="T90" fmla="*/ 12542 w 18080"/>
                <a:gd name="T91" fmla="*/ 13689 h 16652"/>
                <a:gd name="T92" fmla="*/ 13283 w 18080"/>
                <a:gd name="T93" fmla="*/ 13908 h 16652"/>
                <a:gd name="T94" fmla="*/ 13949 w 18080"/>
                <a:gd name="T95" fmla="*/ 13692 h 16652"/>
                <a:gd name="T96" fmla="*/ 14579 w 18080"/>
                <a:gd name="T97" fmla="*/ 13011 h 16652"/>
                <a:gd name="T98" fmla="*/ 15237 w 18080"/>
                <a:gd name="T99" fmla="*/ 12230 h 16652"/>
                <a:gd name="T100" fmla="*/ 14268 w 18080"/>
                <a:gd name="T101" fmla="*/ 10777 h 16652"/>
                <a:gd name="T102" fmla="*/ 14069 w 18080"/>
                <a:gd name="T103" fmla="*/ 9158 h 16652"/>
                <a:gd name="T104" fmla="*/ 17401 w 18080"/>
                <a:gd name="T105" fmla="*/ 13649 h 16652"/>
                <a:gd name="T106" fmla="*/ 16657 w 18080"/>
                <a:gd name="T107" fmla="*/ 14481 h 16652"/>
                <a:gd name="T108" fmla="*/ 16445 w 18080"/>
                <a:gd name="T109" fmla="*/ 15048 h 16652"/>
                <a:gd name="T110" fmla="*/ 16539 w 18080"/>
                <a:gd name="T111" fmla="*/ 15524 h 16652"/>
                <a:gd name="T112" fmla="*/ 16817 w 18080"/>
                <a:gd name="T113" fmla="*/ 15943 h 16652"/>
                <a:gd name="T114" fmla="*/ 17284 w 18080"/>
                <a:gd name="T115" fmla="*/ 16455 h 16652"/>
                <a:gd name="T116" fmla="*/ 17556 w 18080"/>
                <a:gd name="T117" fmla="*/ 15829 h 16652"/>
                <a:gd name="T118" fmla="*/ 8389 w 18080"/>
                <a:gd name="T119" fmla="*/ 15003 h 16652"/>
                <a:gd name="T120" fmla="*/ 4533 w 18080"/>
                <a:gd name="T121" fmla="*/ 9079 h 16652"/>
                <a:gd name="T122" fmla="*/ 2550 w 18080"/>
                <a:gd name="T123" fmla="*/ 6421 h 16652"/>
                <a:gd name="T124" fmla="*/ 3377 w 18080"/>
                <a:gd name="T125" fmla="*/ 7617 h 16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080" h="16652">
                  <a:moveTo>
                    <a:pt x="14280" y="9025"/>
                  </a:moveTo>
                  <a:lnTo>
                    <a:pt x="14280" y="9025"/>
                  </a:lnTo>
                  <a:lnTo>
                    <a:pt x="14279" y="9010"/>
                  </a:lnTo>
                  <a:lnTo>
                    <a:pt x="14279" y="8997"/>
                  </a:lnTo>
                  <a:lnTo>
                    <a:pt x="14277" y="8983"/>
                  </a:lnTo>
                  <a:lnTo>
                    <a:pt x="14276" y="8969"/>
                  </a:lnTo>
                  <a:lnTo>
                    <a:pt x="14273" y="8957"/>
                  </a:lnTo>
                  <a:lnTo>
                    <a:pt x="14270" y="8945"/>
                  </a:lnTo>
                  <a:lnTo>
                    <a:pt x="14267" y="8932"/>
                  </a:lnTo>
                  <a:lnTo>
                    <a:pt x="14262" y="8920"/>
                  </a:lnTo>
                  <a:lnTo>
                    <a:pt x="14253" y="8896"/>
                  </a:lnTo>
                  <a:lnTo>
                    <a:pt x="14242" y="8873"/>
                  </a:lnTo>
                  <a:lnTo>
                    <a:pt x="14228" y="8849"/>
                  </a:lnTo>
                  <a:lnTo>
                    <a:pt x="14212" y="8826"/>
                  </a:lnTo>
                  <a:lnTo>
                    <a:pt x="14200" y="8805"/>
                  </a:lnTo>
                  <a:lnTo>
                    <a:pt x="14188" y="8787"/>
                  </a:lnTo>
                  <a:lnTo>
                    <a:pt x="14182" y="8780"/>
                  </a:lnTo>
                  <a:lnTo>
                    <a:pt x="14175" y="8773"/>
                  </a:lnTo>
                  <a:lnTo>
                    <a:pt x="14166" y="8768"/>
                  </a:lnTo>
                  <a:lnTo>
                    <a:pt x="14154" y="8764"/>
                  </a:lnTo>
                  <a:lnTo>
                    <a:pt x="14117" y="8756"/>
                  </a:lnTo>
                  <a:lnTo>
                    <a:pt x="14083" y="8751"/>
                  </a:lnTo>
                  <a:lnTo>
                    <a:pt x="14075" y="8747"/>
                  </a:lnTo>
                  <a:lnTo>
                    <a:pt x="14067" y="8745"/>
                  </a:lnTo>
                  <a:lnTo>
                    <a:pt x="14060" y="8742"/>
                  </a:lnTo>
                  <a:lnTo>
                    <a:pt x="14054" y="8737"/>
                  </a:lnTo>
                  <a:lnTo>
                    <a:pt x="14047" y="8733"/>
                  </a:lnTo>
                  <a:lnTo>
                    <a:pt x="14040" y="8727"/>
                  </a:lnTo>
                  <a:lnTo>
                    <a:pt x="14034" y="8720"/>
                  </a:lnTo>
                  <a:lnTo>
                    <a:pt x="14029" y="8712"/>
                  </a:lnTo>
                  <a:lnTo>
                    <a:pt x="14024" y="8704"/>
                  </a:lnTo>
                  <a:lnTo>
                    <a:pt x="14020" y="8696"/>
                  </a:lnTo>
                  <a:lnTo>
                    <a:pt x="14016" y="8689"/>
                  </a:lnTo>
                  <a:lnTo>
                    <a:pt x="14014" y="8681"/>
                  </a:lnTo>
                  <a:lnTo>
                    <a:pt x="14009" y="8666"/>
                  </a:lnTo>
                  <a:lnTo>
                    <a:pt x="14007" y="8650"/>
                  </a:lnTo>
                  <a:lnTo>
                    <a:pt x="14004" y="8617"/>
                  </a:lnTo>
                  <a:lnTo>
                    <a:pt x="14000" y="8581"/>
                  </a:lnTo>
                  <a:lnTo>
                    <a:pt x="13996" y="8564"/>
                  </a:lnTo>
                  <a:lnTo>
                    <a:pt x="13992" y="8548"/>
                  </a:lnTo>
                  <a:lnTo>
                    <a:pt x="13990" y="8541"/>
                  </a:lnTo>
                  <a:lnTo>
                    <a:pt x="13989" y="8533"/>
                  </a:lnTo>
                  <a:lnTo>
                    <a:pt x="13988" y="8524"/>
                  </a:lnTo>
                  <a:lnTo>
                    <a:pt x="13987" y="8515"/>
                  </a:lnTo>
                  <a:lnTo>
                    <a:pt x="13988" y="8495"/>
                  </a:lnTo>
                  <a:lnTo>
                    <a:pt x="13990" y="8476"/>
                  </a:lnTo>
                  <a:lnTo>
                    <a:pt x="13994" y="8457"/>
                  </a:lnTo>
                  <a:lnTo>
                    <a:pt x="13997" y="8440"/>
                  </a:lnTo>
                  <a:lnTo>
                    <a:pt x="14000" y="8423"/>
                  </a:lnTo>
                  <a:lnTo>
                    <a:pt x="14004" y="8405"/>
                  </a:lnTo>
                  <a:lnTo>
                    <a:pt x="14006" y="8386"/>
                  </a:lnTo>
                  <a:lnTo>
                    <a:pt x="14006" y="8366"/>
                  </a:lnTo>
                  <a:lnTo>
                    <a:pt x="14006" y="8358"/>
                  </a:lnTo>
                  <a:lnTo>
                    <a:pt x="14005" y="8350"/>
                  </a:lnTo>
                  <a:lnTo>
                    <a:pt x="14001" y="8342"/>
                  </a:lnTo>
                  <a:lnTo>
                    <a:pt x="13999" y="8335"/>
                  </a:lnTo>
                  <a:lnTo>
                    <a:pt x="13991" y="8323"/>
                  </a:lnTo>
                  <a:lnTo>
                    <a:pt x="13982" y="8311"/>
                  </a:lnTo>
                  <a:lnTo>
                    <a:pt x="13973" y="8299"/>
                  </a:lnTo>
                  <a:lnTo>
                    <a:pt x="13965" y="8286"/>
                  </a:lnTo>
                  <a:lnTo>
                    <a:pt x="13963" y="8280"/>
                  </a:lnTo>
                  <a:lnTo>
                    <a:pt x="13961" y="8273"/>
                  </a:lnTo>
                  <a:lnTo>
                    <a:pt x="13958" y="8265"/>
                  </a:lnTo>
                  <a:lnTo>
                    <a:pt x="13958" y="8257"/>
                  </a:lnTo>
                  <a:lnTo>
                    <a:pt x="13958" y="8243"/>
                  </a:lnTo>
                  <a:lnTo>
                    <a:pt x="13960" y="8231"/>
                  </a:lnTo>
                  <a:lnTo>
                    <a:pt x="13961" y="8217"/>
                  </a:lnTo>
                  <a:lnTo>
                    <a:pt x="13962" y="8205"/>
                  </a:lnTo>
                  <a:lnTo>
                    <a:pt x="13965" y="8188"/>
                  </a:lnTo>
                  <a:lnTo>
                    <a:pt x="13965" y="8166"/>
                  </a:lnTo>
                  <a:lnTo>
                    <a:pt x="13965" y="8148"/>
                  </a:lnTo>
                  <a:lnTo>
                    <a:pt x="13965" y="8141"/>
                  </a:lnTo>
                  <a:lnTo>
                    <a:pt x="13964" y="8135"/>
                  </a:lnTo>
                  <a:lnTo>
                    <a:pt x="13962" y="8129"/>
                  </a:lnTo>
                  <a:lnTo>
                    <a:pt x="13960" y="8123"/>
                  </a:lnTo>
                  <a:lnTo>
                    <a:pt x="13956" y="8119"/>
                  </a:lnTo>
                  <a:lnTo>
                    <a:pt x="13953" y="8115"/>
                  </a:lnTo>
                  <a:lnTo>
                    <a:pt x="13947" y="8112"/>
                  </a:lnTo>
                  <a:lnTo>
                    <a:pt x="13940" y="8110"/>
                  </a:lnTo>
                  <a:lnTo>
                    <a:pt x="13931" y="8108"/>
                  </a:lnTo>
                  <a:lnTo>
                    <a:pt x="13922" y="8107"/>
                  </a:lnTo>
                  <a:lnTo>
                    <a:pt x="13910" y="8106"/>
                  </a:lnTo>
                  <a:lnTo>
                    <a:pt x="13896" y="8106"/>
                  </a:lnTo>
                  <a:lnTo>
                    <a:pt x="13871" y="8106"/>
                  </a:lnTo>
                  <a:lnTo>
                    <a:pt x="13845" y="8107"/>
                  </a:lnTo>
                  <a:lnTo>
                    <a:pt x="13819" y="8108"/>
                  </a:lnTo>
                  <a:lnTo>
                    <a:pt x="13792" y="8111"/>
                  </a:lnTo>
                  <a:lnTo>
                    <a:pt x="13765" y="8113"/>
                  </a:lnTo>
                  <a:lnTo>
                    <a:pt x="13739" y="8116"/>
                  </a:lnTo>
                  <a:lnTo>
                    <a:pt x="13713" y="8121"/>
                  </a:lnTo>
                  <a:lnTo>
                    <a:pt x="13689" y="8124"/>
                  </a:lnTo>
                  <a:lnTo>
                    <a:pt x="13654" y="8132"/>
                  </a:lnTo>
                  <a:lnTo>
                    <a:pt x="13608" y="8144"/>
                  </a:lnTo>
                  <a:lnTo>
                    <a:pt x="13583" y="8152"/>
                  </a:lnTo>
                  <a:lnTo>
                    <a:pt x="13557" y="8159"/>
                  </a:lnTo>
                  <a:lnTo>
                    <a:pt x="13532" y="8170"/>
                  </a:lnTo>
                  <a:lnTo>
                    <a:pt x="13506" y="8180"/>
                  </a:lnTo>
                  <a:lnTo>
                    <a:pt x="13483" y="8192"/>
                  </a:lnTo>
                  <a:lnTo>
                    <a:pt x="13460" y="8205"/>
                  </a:lnTo>
                  <a:lnTo>
                    <a:pt x="13450" y="8212"/>
                  </a:lnTo>
                  <a:lnTo>
                    <a:pt x="13440" y="8220"/>
                  </a:lnTo>
                  <a:lnTo>
                    <a:pt x="13432" y="8227"/>
                  </a:lnTo>
                  <a:lnTo>
                    <a:pt x="13424" y="8235"/>
                  </a:lnTo>
                  <a:lnTo>
                    <a:pt x="13416" y="8243"/>
                  </a:lnTo>
                  <a:lnTo>
                    <a:pt x="13410" y="8251"/>
                  </a:lnTo>
                  <a:lnTo>
                    <a:pt x="13404" y="8260"/>
                  </a:lnTo>
                  <a:lnTo>
                    <a:pt x="13401" y="8269"/>
                  </a:lnTo>
                  <a:lnTo>
                    <a:pt x="13399" y="8280"/>
                  </a:lnTo>
                  <a:lnTo>
                    <a:pt x="13398" y="8289"/>
                  </a:lnTo>
                  <a:lnTo>
                    <a:pt x="13398" y="8299"/>
                  </a:lnTo>
                  <a:lnTo>
                    <a:pt x="13399" y="8309"/>
                  </a:lnTo>
                  <a:lnTo>
                    <a:pt x="13408" y="8320"/>
                  </a:lnTo>
                  <a:lnTo>
                    <a:pt x="13417" y="8331"/>
                  </a:lnTo>
                  <a:lnTo>
                    <a:pt x="13421" y="8335"/>
                  </a:lnTo>
                  <a:lnTo>
                    <a:pt x="13425" y="8341"/>
                  </a:lnTo>
                  <a:lnTo>
                    <a:pt x="13427" y="8348"/>
                  </a:lnTo>
                  <a:lnTo>
                    <a:pt x="13428" y="8353"/>
                  </a:lnTo>
                  <a:lnTo>
                    <a:pt x="13428" y="8417"/>
                  </a:lnTo>
                  <a:lnTo>
                    <a:pt x="13428" y="8421"/>
                  </a:lnTo>
                  <a:lnTo>
                    <a:pt x="13429" y="8427"/>
                  </a:lnTo>
                  <a:lnTo>
                    <a:pt x="13431" y="8430"/>
                  </a:lnTo>
                  <a:lnTo>
                    <a:pt x="13433" y="8435"/>
                  </a:lnTo>
                  <a:lnTo>
                    <a:pt x="13440" y="8442"/>
                  </a:lnTo>
                  <a:lnTo>
                    <a:pt x="13448" y="8446"/>
                  </a:lnTo>
                  <a:lnTo>
                    <a:pt x="13466" y="8455"/>
                  </a:lnTo>
                  <a:lnTo>
                    <a:pt x="13486" y="8465"/>
                  </a:lnTo>
                  <a:lnTo>
                    <a:pt x="13479" y="8479"/>
                  </a:lnTo>
                  <a:lnTo>
                    <a:pt x="13472" y="8493"/>
                  </a:lnTo>
                  <a:lnTo>
                    <a:pt x="13466" y="8504"/>
                  </a:lnTo>
                  <a:lnTo>
                    <a:pt x="13458" y="8515"/>
                  </a:lnTo>
                  <a:lnTo>
                    <a:pt x="13450" y="8525"/>
                  </a:lnTo>
                  <a:lnTo>
                    <a:pt x="13441" y="8534"/>
                  </a:lnTo>
                  <a:lnTo>
                    <a:pt x="13432" y="8544"/>
                  </a:lnTo>
                  <a:lnTo>
                    <a:pt x="13421" y="8551"/>
                  </a:lnTo>
                  <a:lnTo>
                    <a:pt x="13401" y="8567"/>
                  </a:lnTo>
                  <a:lnTo>
                    <a:pt x="13378" y="8582"/>
                  </a:lnTo>
                  <a:lnTo>
                    <a:pt x="13355" y="8597"/>
                  </a:lnTo>
                  <a:lnTo>
                    <a:pt x="13329" y="8613"/>
                  </a:lnTo>
                  <a:lnTo>
                    <a:pt x="13317" y="8622"/>
                  </a:lnTo>
                  <a:lnTo>
                    <a:pt x="13307" y="8630"/>
                  </a:lnTo>
                  <a:lnTo>
                    <a:pt x="13298" y="8640"/>
                  </a:lnTo>
                  <a:lnTo>
                    <a:pt x="13289" y="8648"/>
                  </a:lnTo>
                  <a:lnTo>
                    <a:pt x="13280" y="8656"/>
                  </a:lnTo>
                  <a:lnTo>
                    <a:pt x="13270" y="8662"/>
                  </a:lnTo>
                  <a:lnTo>
                    <a:pt x="13264" y="8665"/>
                  </a:lnTo>
                  <a:lnTo>
                    <a:pt x="13258" y="8666"/>
                  </a:lnTo>
                  <a:lnTo>
                    <a:pt x="13252" y="8667"/>
                  </a:lnTo>
                  <a:lnTo>
                    <a:pt x="13245" y="8668"/>
                  </a:lnTo>
                  <a:lnTo>
                    <a:pt x="13233" y="8667"/>
                  </a:lnTo>
                  <a:lnTo>
                    <a:pt x="13222" y="8665"/>
                  </a:lnTo>
                  <a:lnTo>
                    <a:pt x="13212" y="8662"/>
                  </a:lnTo>
                  <a:lnTo>
                    <a:pt x="13203" y="8660"/>
                  </a:lnTo>
                  <a:lnTo>
                    <a:pt x="13194" y="8657"/>
                  </a:lnTo>
                  <a:lnTo>
                    <a:pt x="13184" y="8655"/>
                  </a:lnTo>
                  <a:lnTo>
                    <a:pt x="13172" y="8652"/>
                  </a:lnTo>
                  <a:lnTo>
                    <a:pt x="13161" y="8652"/>
                  </a:lnTo>
                  <a:lnTo>
                    <a:pt x="13146" y="8651"/>
                  </a:lnTo>
                  <a:lnTo>
                    <a:pt x="13134" y="8652"/>
                  </a:lnTo>
                  <a:lnTo>
                    <a:pt x="13127" y="8653"/>
                  </a:lnTo>
                  <a:lnTo>
                    <a:pt x="13121" y="8655"/>
                  </a:lnTo>
                  <a:lnTo>
                    <a:pt x="13116" y="8658"/>
                  </a:lnTo>
                  <a:lnTo>
                    <a:pt x="13110" y="8661"/>
                  </a:lnTo>
                  <a:lnTo>
                    <a:pt x="13103" y="8668"/>
                  </a:lnTo>
                  <a:lnTo>
                    <a:pt x="13098" y="8676"/>
                  </a:lnTo>
                  <a:lnTo>
                    <a:pt x="13092" y="8685"/>
                  </a:lnTo>
                  <a:lnTo>
                    <a:pt x="13087" y="8693"/>
                  </a:lnTo>
                  <a:lnTo>
                    <a:pt x="13083" y="8701"/>
                  </a:lnTo>
                  <a:lnTo>
                    <a:pt x="13077" y="8707"/>
                  </a:lnTo>
                  <a:lnTo>
                    <a:pt x="13074" y="8709"/>
                  </a:lnTo>
                  <a:lnTo>
                    <a:pt x="13070" y="8711"/>
                  </a:lnTo>
                  <a:lnTo>
                    <a:pt x="13066" y="8712"/>
                  </a:lnTo>
                  <a:lnTo>
                    <a:pt x="13060" y="8712"/>
                  </a:lnTo>
                  <a:lnTo>
                    <a:pt x="13042" y="8712"/>
                  </a:lnTo>
                  <a:lnTo>
                    <a:pt x="13041" y="8687"/>
                  </a:lnTo>
                  <a:lnTo>
                    <a:pt x="13037" y="8666"/>
                  </a:lnTo>
                  <a:lnTo>
                    <a:pt x="13034" y="8643"/>
                  </a:lnTo>
                  <a:lnTo>
                    <a:pt x="13033" y="8618"/>
                  </a:lnTo>
                  <a:lnTo>
                    <a:pt x="13033" y="8607"/>
                  </a:lnTo>
                  <a:lnTo>
                    <a:pt x="13035" y="8597"/>
                  </a:lnTo>
                  <a:lnTo>
                    <a:pt x="13039" y="8588"/>
                  </a:lnTo>
                  <a:lnTo>
                    <a:pt x="13042" y="8580"/>
                  </a:lnTo>
                  <a:lnTo>
                    <a:pt x="13048" y="8572"/>
                  </a:lnTo>
                  <a:lnTo>
                    <a:pt x="13053" y="8565"/>
                  </a:lnTo>
                  <a:lnTo>
                    <a:pt x="13060" y="8558"/>
                  </a:lnTo>
                  <a:lnTo>
                    <a:pt x="13068" y="8551"/>
                  </a:lnTo>
                  <a:lnTo>
                    <a:pt x="13084" y="8540"/>
                  </a:lnTo>
                  <a:lnTo>
                    <a:pt x="13103" y="8529"/>
                  </a:lnTo>
                  <a:lnTo>
                    <a:pt x="13122" y="8519"/>
                  </a:lnTo>
                  <a:lnTo>
                    <a:pt x="13142" y="8507"/>
                  </a:lnTo>
                  <a:lnTo>
                    <a:pt x="13148" y="8502"/>
                  </a:lnTo>
                  <a:lnTo>
                    <a:pt x="13154" y="8496"/>
                  </a:lnTo>
                  <a:lnTo>
                    <a:pt x="13159" y="8489"/>
                  </a:lnTo>
                  <a:lnTo>
                    <a:pt x="13162" y="8482"/>
                  </a:lnTo>
                  <a:lnTo>
                    <a:pt x="13165" y="8476"/>
                  </a:lnTo>
                  <a:lnTo>
                    <a:pt x="13169" y="8468"/>
                  </a:lnTo>
                  <a:lnTo>
                    <a:pt x="13175" y="8462"/>
                  </a:lnTo>
                  <a:lnTo>
                    <a:pt x="13180" y="8455"/>
                  </a:lnTo>
                  <a:lnTo>
                    <a:pt x="13198" y="8444"/>
                  </a:lnTo>
                  <a:lnTo>
                    <a:pt x="13214" y="8434"/>
                  </a:lnTo>
                  <a:lnTo>
                    <a:pt x="13221" y="8427"/>
                  </a:lnTo>
                  <a:lnTo>
                    <a:pt x="13227" y="8420"/>
                  </a:lnTo>
                  <a:lnTo>
                    <a:pt x="13229" y="8417"/>
                  </a:lnTo>
                  <a:lnTo>
                    <a:pt x="13230" y="8412"/>
                  </a:lnTo>
                  <a:lnTo>
                    <a:pt x="13231" y="8408"/>
                  </a:lnTo>
                  <a:lnTo>
                    <a:pt x="13232" y="8402"/>
                  </a:lnTo>
                  <a:lnTo>
                    <a:pt x="13232" y="8320"/>
                  </a:lnTo>
                  <a:lnTo>
                    <a:pt x="13231" y="8310"/>
                  </a:lnTo>
                  <a:lnTo>
                    <a:pt x="13229" y="8302"/>
                  </a:lnTo>
                  <a:lnTo>
                    <a:pt x="13226" y="8295"/>
                  </a:lnTo>
                  <a:lnTo>
                    <a:pt x="13220" y="8289"/>
                  </a:lnTo>
                  <a:lnTo>
                    <a:pt x="13209" y="8276"/>
                  </a:lnTo>
                  <a:lnTo>
                    <a:pt x="13195" y="8265"/>
                  </a:lnTo>
                  <a:lnTo>
                    <a:pt x="13181" y="8253"/>
                  </a:lnTo>
                  <a:lnTo>
                    <a:pt x="13170" y="8241"/>
                  </a:lnTo>
                  <a:lnTo>
                    <a:pt x="13164" y="8234"/>
                  </a:lnTo>
                  <a:lnTo>
                    <a:pt x="13161" y="8226"/>
                  </a:lnTo>
                  <a:lnTo>
                    <a:pt x="13159" y="8218"/>
                  </a:lnTo>
                  <a:lnTo>
                    <a:pt x="13158" y="8209"/>
                  </a:lnTo>
                  <a:lnTo>
                    <a:pt x="13158" y="8127"/>
                  </a:lnTo>
                  <a:lnTo>
                    <a:pt x="13159" y="8119"/>
                  </a:lnTo>
                  <a:lnTo>
                    <a:pt x="13161" y="8112"/>
                  </a:lnTo>
                  <a:lnTo>
                    <a:pt x="13163" y="8105"/>
                  </a:lnTo>
                  <a:lnTo>
                    <a:pt x="13167" y="8099"/>
                  </a:lnTo>
                  <a:lnTo>
                    <a:pt x="13176" y="8088"/>
                  </a:lnTo>
                  <a:lnTo>
                    <a:pt x="13187" y="8078"/>
                  </a:lnTo>
                  <a:lnTo>
                    <a:pt x="13197" y="8068"/>
                  </a:lnTo>
                  <a:lnTo>
                    <a:pt x="13206" y="8056"/>
                  </a:lnTo>
                  <a:lnTo>
                    <a:pt x="13211" y="8050"/>
                  </a:lnTo>
                  <a:lnTo>
                    <a:pt x="13213" y="8043"/>
                  </a:lnTo>
                  <a:lnTo>
                    <a:pt x="13215" y="8036"/>
                  </a:lnTo>
                  <a:lnTo>
                    <a:pt x="13215" y="8028"/>
                  </a:lnTo>
                  <a:lnTo>
                    <a:pt x="13214" y="8014"/>
                  </a:lnTo>
                  <a:lnTo>
                    <a:pt x="13212" y="8002"/>
                  </a:lnTo>
                  <a:lnTo>
                    <a:pt x="13207" y="7991"/>
                  </a:lnTo>
                  <a:lnTo>
                    <a:pt x="13203" y="7980"/>
                  </a:lnTo>
                  <a:lnTo>
                    <a:pt x="13198" y="7969"/>
                  </a:lnTo>
                  <a:lnTo>
                    <a:pt x="13194" y="7958"/>
                  </a:lnTo>
                  <a:lnTo>
                    <a:pt x="13192" y="7945"/>
                  </a:lnTo>
                  <a:lnTo>
                    <a:pt x="13190" y="7932"/>
                  </a:lnTo>
                  <a:lnTo>
                    <a:pt x="13192" y="7924"/>
                  </a:lnTo>
                  <a:lnTo>
                    <a:pt x="13194" y="7916"/>
                  </a:lnTo>
                  <a:lnTo>
                    <a:pt x="13197" y="7910"/>
                  </a:lnTo>
                  <a:lnTo>
                    <a:pt x="13203" y="7905"/>
                  </a:lnTo>
                  <a:lnTo>
                    <a:pt x="13215" y="7894"/>
                  </a:lnTo>
                  <a:lnTo>
                    <a:pt x="13229" y="7883"/>
                  </a:lnTo>
                  <a:lnTo>
                    <a:pt x="13256" y="7858"/>
                  </a:lnTo>
                  <a:lnTo>
                    <a:pt x="13281" y="7835"/>
                  </a:lnTo>
                  <a:lnTo>
                    <a:pt x="13306" y="7812"/>
                  </a:lnTo>
                  <a:lnTo>
                    <a:pt x="13334" y="7787"/>
                  </a:lnTo>
                  <a:lnTo>
                    <a:pt x="13360" y="7765"/>
                  </a:lnTo>
                  <a:lnTo>
                    <a:pt x="13384" y="7747"/>
                  </a:lnTo>
                  <a:lnTo>
                    <a:pt x="13407" y="7730"/>
                  </a:lnTo>
                  <a:lnTo>
                    <a:pt x="13429" y="7714"/>
                  </a:lnTo>
                  <a:lnTo>
                    <a:pt x="13451" y="7697"/>
                  </a:lnTo>
                  <a:lnTo>
                    <a:pt x="13474" y="7679"/>
                  </a:lnTo>
                  <a:lnTo>
                    <a:pt x="13496" y="7660"/>
                  </a:lnTo>
                  <a:lnTo>
                    <a:pt x="13521" y="7636"/>
                  </a:lnTo>
                  <a:lnTo>
                    <a:pt x="13535" y="7611"/>
                  </a:lnTo>
                  <a:lnTo>
                    <a:pt x="13545" y="7587"/>
                  </a:lnTo>
                  <a:lnTo>
                    <a:pt x="13553" y="7564"/>
                  </a:lnTo>
                  <a:lnTo>
                    <a:pt x="13559" y="7541"/>
                  </a:lnTo>
                  <a:lnTo>
                    <a:pt x="13563" y="7517"/>
                  </a:lnTo>
                  <a:lnTo>
                    <a:pt x="13565" y="7492"/>
                  </a:lnTo>
                  <a:lnTo>
                    <a:pt x="13565" y="7466"/>
                  </a:lnTo>
                  <a:lnTo>
                    <a:pt x="13566" y="7438"/>
                  </a:lnTo>
                  <a:lnTo>
                    <a:pt x="13566" y="7330"/>
                  </a:lnTo>
                  <a:lnTo>
                    <a:pt x="13566" y="7319"/>
                  </a:lnTo>
                  <a:lnTo>
                    <a:pt x="13569" y="7308"/>
                  </a:lnTo>
                  <a:lnTo>
                    <a:pt x="13571" y="7297"/>
                  </a:lnTo>
                  <a:lnTo>
                    <a:pt x="13576" y="7288"/>
                  </a:lnTo>
                  <a:lnTo>
                    <a:pt x="13580" y="7279"/>
                  </a:lnTo>
                  <a:lnTo>
                    <a:pt x="13586" y="7271"/>
                  </a:lnTo>
                  <a:lnTo>
                    <a:pt x="13593" y="7263"/>
                  </a:lnTo>
                  <a:lnTo>
                    <a:pt x="13600" y="7257"/>
                  </a:lnTo>
                  <a:lnTo>
                    <a:pt x="13608" y="7250"/>
                  </a:lnTo>
                  <a:lnTo>
                    <a:pt x="13616" y="7244"/>
                  </a:lnTo>
                  <a:lnTo>
                    <a:pt x="13627" y="7238"/>
                  </a:lnTo>
                  <a:lnTo>
                    <a:pt x="13636" y="7234"/>
                  </a:lnTo>
                  <a:lnTo>
                    <a:pt x="13657" y="7225"/>
                  </a:lnTo>
                  <a:lnTo>
                    <a:pt x="13679" y="7218"/>
                  </a:lnTo>
                  <a:lnTo>
                    <a:pt x="13688" y="7217"/>
                  </a:lnTo>
                  <a:lnTo>
                    <a:pt x="13696" y="7216"/>
                  </a:lnTo>
                  <a:lnTo>
                    <a:pt x="13704" y="7217"/>
                  </a:lnTo>
                  <a:lnTo>
                    <a:pt x="13710" y="7218"/>
                  </a:lnTo>
                  <a:lnTo>
                    <a:pt x="13718" y="7219"/>
                  </a:lnTo>
                  <a:lnTo>
                    <a:pt x="13726" y="7220"/>
                  </a:lnTo>
                  <a:lnTo>
                    <a:pt x="13734" y="7219"/>
                  </a:lnTo>
                  <a:lnTo>
                    <a:pt x="13743" y="7218"/>
                  </a:lnTo>
                  <a:lnTo>
                    <a:pt x="13748" y="7217"/>
                  </a:lnTo>
                  <a:lnTo>
                    <a:pt x="13752" y="7215"/>
                  </a:lnTo>
                  <a:lnTo>
                    <a:pt x="13756" y="7211"/>
                  </a:lnTo>
                  <a:lnTo>
                    <a:pt x="13759" y="7209"/>
                  </a:lnTo>
                  <a:lnTo>
                    <a:pt x="13765" y="7201"/>
                  </a:lnTo>
                  <a:lnTo>
                    <a:pt x="13769" y="7193"/>
                  </a:lnTo>
                  <a:lnTo>
                    <a:pt x="13777" y="7174"/>
                  </a:lnTo>
                  <a:lnTo>
                    <a:pt x="13785" y="7153"/>
                  </a:lnTo>
                  <a:lnTo>
                    <a:pt x="13788" y="7143"/>
                  </a:lnTo>
                  <a:lnTo>
                    <a:pt x="13792" y="7134"/>
                  </a:lnTo>
                  <a:lnTo>
                    <a:pt x="13794" y="7124"/>
                  </a:lnTo>
                  <a:lnTo>
                    <a:pt x="13796" y="7115"/>
                  </a:lnTo>
                  <a:lnTo>
                    <a:pt x="13799" y="7105"/>
                  </a:lnTo>
                  <a:lnTo>
                    <a:pt x="13801" y="7096"/>
                  </a:lnTo>
                  <a:lnTo>
                    <a:pt x="13805" y="7087"/>
                  </a:lnTo>
                  <a:lnTo>
                    <a:pt x="13810" y="7076"/>
                  </a:lnTo>
                  <a:lnTo>
                    <a:pt x="13813" y="7073"/>
                  </a:lnTo>
                  <a:lnTo>
                    <a:pt x="13817" y="7069"/>
                  </a:lnTo>
                  <a:lnTo>
                    <a:pt x="13820" y="7066"/>
                  </a:lnTo>
                  <a:lnTo>
                    <a:pt x="13825" y="7064"/>
                  </a:lnTo>
                  <a:lnTo>
                    <a:pt x="13833" y="7059"/>
                  </a:lnTo>
                  <a:lnTo>
                    <a:pt x="13842" y="7056"/>
                  </a:lnTo>
                  <a:lnTo>
                    <a:pt x="13850" y="7054"/>
                  </a:lnTo>
                  <a:lnTo>
                    <a:pt x="13859" y="7050"/>
                  </a:lnTo>
                  <a:lnTo>
                    <a:pt x="13867" y="7045"/>
                  </a:lnTo>
                  <a:lnTo>
                    <a:pt x="13875" y="7038"/>
                  </a:lnTo>
                  <a:lnTo>
                    <a:pt x="13896" y="7010"/>
                  </a:lnTo>
                  <a:lnTo>
                    <a:pt x="13914" y="6985"/>
                  </a:lnTo>
                  <a:lnTo>
                    <a:pt x="13923" y="6972"/>
                  </a:lnTo>
                  <a:lnTo>
                    <a:pt x="13933" y="6962"/>
                  </a:lnTo>
                  <a:lnTo>
                    <a:pt x="13946" y="6951"/>
                  </a:lnTo>
                  <a:lnTo>
                    <a:pt x="13962" y="6942"/>
                  </a:lnTo>
                  <a:lnTo>
                    <a:pt x="13973" y="6937"/>
                  </a:lnTo>
                  <a:lnTo>
                    <a:pt x="13986" y="6934"/>
                  </a:lnTo>
                  <a:lnTo>
                    <a:pt x="13991" y="6931"/>
                  </a:lnTo>
                  <a:lnTo>
                    <a:pt x="13996" y="6929"/>
                  </a:lnTo>
                  <a:lnTo>
                    <a:pt x="13998" y="6927"/>
                  </a:lnTo>
                  <a:lnTo>
                    <a:pt x="13999" y="6925"/>
                  </a:lnTo>
                  <a:lnTo>
                    <a:pt x="13999" y="6922"/>
                  </a:lnTo>
                  <a:lnTo>
                    <a:pt x="14000" y="6919"/>
                  </a:lnTo>
                  <a:lnTo>
                    <a:pt x="13997" y="6903"/>
                  </a:lnTo>
                  <a:lnTo>
                    <a:pt x="13994" y="6887"/>
                  </a:lnTo>
                  <a:lnTo>
                    <a:pt x="13995" y="6876"/>
                  </a:lnTo>
                  <a:lnTo>
                    <a:pt x="13997" y="6865"/>
                  </a:lnTo>
                  <a:lnTo>
                    <a:pt x="14000" y="6856"/>
                  </a:lnTo>
                  <a:lnTo>
                    <a:pt x="14006" y="6846"/>
                  </a:lnTo>
                  <a:lnTo>
                    <a:pt x="14012" y="6839"/>
                  </a:lnTo>
                  <a:lnTo>
                    <a:pt x="14018" y="6832"/>
                  </a:lnTo>
                  <a:lnTo>
                    <a:pt x="14025" y="6824"/>
                  </a:lnTo>
                  <a:lnTo>
                    <a:pt x="14033" y="6817"/>
                  </a:lnTo>
                  <a:lnTo>
                    <a:pt x="14050" y="6803"/>
                  </a:lnTo>
                  <a:lnTo>
                    <a:pt x="14067" y="6789"/>
                  </a:lnTo>
                  <a:lnTo>
                    <a:pt x="14074" y="6781"/>
                  </a:lnTo>
                  <a:lnTo>
                    <a:pt x="14082" y="6772"/>
                  </a:lnTo>
                  <a:lnTo>
                    <a:pt x="14088" y="6763"/>
                  </a:lnTo>
                  <a:lnTo>
                    <a:pt x="14093" y="6752"/>
                  </a:lnTo>
                  <a:lnTo>
                    <a:pt x="14098" y="6739"/>
                  </a:lnTo>
                  <a:lnTo>
                    <a:pt x="14099" y="6726"/>
                  </a:lnTo>
                  <a:lnTo>
                    <a:pt x="14100" y="6714"/>
                  </a:lnTo>
                  <a:lnTo>
                    <a:pt x="14100" y="6703"/>
                  </a:lnTo>
                  <a:lnTo>
                    <a:pt x="14101" y="6690"/>
                  </a:lnTo>
                  <a:lnTo>
                    <a:pt x="14103" y="6679"/>
                  </a:lnTo>
                  <a:lnTo>
                    <a:pt x="14105" y="6674"/>
                  </a:lnTo>
                  <a:lnTo>
                    <a:pt x="14108" y="6669"/>
                  </a:lnTo>
                  <a:lnTo>
                    <a:pt x="14111" y="6664"/>
                  </a:lnTo>
                  <a:lnTo>
                    <a:pt x="14116" y="6658"/>
                  </a:lnTo>
                  <a:lnTo>
                    <a:pt x="14125" y="6653"/>
                  </a:lnTo>
                  <a:lnTo>
                    <a:pt x="14135" y="6648"/>
                  </a:lnTo>
                  <a:lnTo>
                    <a:pt x="14145" y="6645"/>
                  </a:lnTo>
                  <a:lnTo>
                    <a:pt x="14155" y="6641"/>
                  </a:lnTo>
                  <a:lnTo>
                    <a:pt x="14166" y="6638"/>
                  </a:lnTo>
                  <a:lnTo>
                    <a:pt x="14172" y="6634"/>
                  </a:lnTo>
                  <a:lnTo>
                    <a:pt x="14176" y="6630"/>
                  </a:lnTo>
                  <a:lnTo>
                    <a:pt x="14178" y="6627"/>
                  </a:lnTo>
                  <a:lnTo>
                    <a:pt x="14179" y="6622"/>
                  </a:lnTo>
                  <a:lnTo>
                    <a:pt x="14180" y="6617"/>
                  </a:lnTo>
                  <a:lnTo>
                    <a:pt x="14179" y="6607"/>
                  </a:lnTo>
                  <a:lnTo>
                    <a:pt x="14178" y="6597"/>
                  </a:lnTo>
                  <a:lnTo>
                    <a:pt x="14177" y="6587"/>
                  </a:lnTo>
                  <a:lnTo>
                    <a:pt x="14174" y="6578"/>
                  </a:lnTo>
                  <a:lnTo>
                    <a:pt x="14169" y="6570"/>
                  </a:lnTo>
                  <a:lnTo>
                    <a:pt x="14163" y="6563"/>
                  </a:lnTo>
                  <a:lnTo>
                    <a:pt x="14160" y="6561"/>
                  </a:lnTo>
                  <a:lnTo>
                    <a:pt x="14157" y="6559"/>
                  </a:lnTo>
                  <a:lnTo>
                    <a:pt x="14152" y="6556"/>
                  </a:lnTo>
                  <a:lnTo>
                    <a:pt x="14148" y="6556"/>
                  </a:lnTo>
                  <a:lnTo>
                    <a:pt x="14134" y="6555"/>
                  </a:lnTo>
                  <a:lnTo>
                    <a:pt x="14118" y="6555"/>
                  </a:lnTo>
                  <a:lnTo>
                    <a:pt x="14102" y="6558"/>
                  </a:lnTo>
                  <a:lnTo>
                    <a:pt x="14088" y="6558"/>
                  </a:lnTo>
                  <a:lnTo>
                    <a:pt x="14081" y="6558"/>
                  </a:lnTo>
                  <a:lnTo>
                    <a:pt x="14075" y="6558"/>
                  </a:lnTo>
                  <a:lnTo>
                    <a:pt x="14069" y="6556"/>
                  </a:lnTo>
                  <a:lnTo>
                    <a:pt x="14064" y="6554"/>
                  </a:lnTo>
                  <a:lnTo>
                    <a:pt x="14060" y="6552"/>
                  </a:lnTo>
                  <a:lnTo>
                    <a:pt x="14057" y="6547"/>
                  </a:lnTo>
                  <a:lnTo>
                    <a:pt x="14056" y="6543"/>
                  </a:lnTo>
                  <a:lnTo>
                    <a:pt x="14055" y="6537"/>
                  </a:lnTo>
                  <a:lnTo>
                    <a:pt x="14055" y="6530"/>
                  </a:lnTo>
                  <a:lnTo>
                    <a:pt x="14056" y="6525"/>
                  </a:lnTo>
                  <a:lnTo>
                    <a:pt x="14057" y="6519"/>
                  </a:lnTo>
                  <a:lnTo>
                    <a:pt x="14059" y="6513"/>
                  </a:lnTo>
                  <a:lnTo>
                    <a:pt x="14064" y="6503"/>
                  </a:lnTo>
                  <a:lnTo>
                    <a:pt x="14069" y="6494"/>
                  </a:lnTo>
                  <a:lnTo>
                    <a:pt x="14076" y="6485"/>
                  </a:lnTo>
                  <a:lnTo>
                    <a:pt x="14082" y="6475"/>
                  </a:lnTo>
                  <a:lnTo>
                    <a:pt x="14089" y="6465"/>
                  </a:lnTo>
                  <a:lnTo>
                    <a:pt x="14093" y="6453"/>
                  </a:lnTo>
                  <a:lnTo>
                    <a:pt x="14098" y="6436"/>
                  </a:lnTo>
                  <a:lnTo>
                    <a:pt x="14100" y="6421"/>
                  </a:lnTo>
                  <a:lnTo>
                    <a:pt x="14102" y="6406"/>
                  </a:lnTo>
                  <a:lnTo>
                    <a:pt x="14105" y="6391"/>
                  </a:lnTo>
                  <a:lnTo>
                    <a:pt x="14107" y="6376"/>
                  </a:lnTo>
                  <a:lnTo>
                    <a:pt x="14112" y="6364"/>
                  </a:lnTo>
                  <a:lnTo>
                    <a:pt x="14116" y="6357"/>
                  </a:lnTo>
                  <a:lnTo>
                    <a:pt x="14120" y="6351"/>
                  </a:lnTo>
                  <a:lnTo>
                    <a:pt x="14125" y="6346"/>
                  </a:lnTo>
                  <a:lnTo>
                    <a:pt x="14132" y="6340"/>
                  </a:lnTo>
                  <a:lnTo>
                    <a:pt x="14158" y="6347"/>
                  </a:lnTo>
                  <a:lnTo>
                    <a:pt x="14170" y="6340"/>
                  </a:lnTo>
                  <a:lnTo>
                    <a:pt x="14246" y="6340"/>
                  </a:lnTo>
                  <a:lnTo>
                    <a:pt x="14255" y="6340"/>
                  </a:lnTo>
                  <a:lnTo>
                    <a:pt x="14264" y="6338"/>
                  </a:lnTo>
                  <a:lnTo>
                    <a:pt x="14271" y="6334"/>
                  </a:lnTo>
                  <a:lnTo>
                    <a:pt x="14278" y="6331"/>
                  </a:lnTo>
                  <a:lnTo>
                    <a:pt x="14291" y="6321"/>
                  </a:lnTo>
                  <a:lnTo>
                    <a:pt x="14303" y="6310"/>
                  </a:lnTo>
                  <a:lnTo>
                    <a:pt x="14315" y="6299"/>
                  </a:lnTo>
                  <a:lnTo>
                    <a:pt x="14328" y="6289"/>
                  </a:lnTo>
                  <a:lnTo>
                    <a:pt x="14336" y="6285"/>
                  </a:lnTo>
                  <a:lnTo>
                    <a:pt x="14342" y="6282"/>
                  </a:lnTo>
                  <a:lnTo>
                    <a:pt x="14351" y="6280"/>
                  </a:lnTo>
                  <a:lnTo>
                    <a:pt x="14359" y="6280"/>
                  </a:lnTo>
                  <a:lnTo>
                    <a:pt x="14368" y="6280"/>
                  </a:lnTo>
                  <a:lnTo>
                    <a:pt x="14376" y="6283"/>
                  </a:lnTo>
                  <a:lnTo>
                    <a:pt x="14383" y="6288"/>
                  </a:lnTo>
                  <a:lnTo>
                    <a:pt x="14388" y="6295"/>
                  </a:lnTo>
                  <a:lnTo>
                    <a:pt x="14392" y="6302"/>
                  </a:lnTo>
                  <a:lnTo>
                    <a:pt x="14396" y="6310"/>
                  </a:lnTo>
                  <a:lnTo>
                    <a:pt x="14398" y="6319"/>
                  </a:lnTo>
                  <a:lnTo>
                    <a:pt x="14399" y="6328"/>
                  </a:lnTo>
                  <a:lnTo>
                    <a:pt x="14398" y="6341"/>
                  </a:lnTo>
                  <a:lnTo>
                    <a:pt x="14396" y="6353"/>
                  </a:lnTo>
                  <a:lnTo>
                    <a:pt x="14392" y="6364"/>
                  </a:lnTo>
                  <a:lnTo>
                    <a:pt x="14388" y="6374"/>
                  </a:lnTo>
                  <a:lnTo>
                    <a:pt x="14376" y="6396"/>
                  </a:lnTo>
                  <a:lnTo>
                    <a:pt x="14363" y="6418"/>
                  </a:lnTo>
                  <a:lnTo>
                    <a:pt x="14440" y="6418"/>
                  </a:lnTo>
                  <a:lnTo>
                    <a:pt x="14478" y="6427"/>
                  </a:lnTo>
                  <a:lnTo>
                    <a:pt x="14495" y="6421"/>
                  </a:lnTo>
                  <a:lnTo>
                    <a:pt x="14510" y="6413"/>
                  </a:lnTo>
                  <a:lnTo>
                    <a:pt x="14518" y="6410"/>
                  </a:lnTo>
                  <a:lnTo>
                    <a:pt x="14526" y="6407"/>
                  </a:lnTo>
                  <a:lnTo>
                    <a:pt x="14534" y="6406"/>
                  </a:lnTo>
                  <a:lnTo>
                    <a:pt x="14543" y="6405"/>
                  </a:lnTo>
                  <a:lnTo>
                    <a:pt x="14549" y="6406"/>
                  </a:lnTo>
                  <a:lnTo>
                    <a:pt x="14554" y="6407"/>
                  </a:lnTo>
                  <a:lnTo>
                    <a:pt x="14558" y="6410"/>
                  </a:lnTo>
                  <a:lnTo>
                    <a:pt x="14562" y="6413"/>
                  </a:lnTo>
                  <a:lnTo>
                    <a:pt x="14567" y="6416"/>
                  </a:lnTo>
                  <a:lnTo>
                    <a:pt x="14571" y="6418"/>
                  </a:lnTo>
                  <a:lnTo>
                    <a:pt x="14576" y="6421"/>
                  </a:lnTo>
                  <a:lnTo>
                    <a:pt x="14581" y="6421"/>
                  </a:lnTo>
                  <a:lnTo>
                    <a:pt x="14586" y="6421"/>
                  </a:lnTo>
                  <a:lnTo>
                    <a:pt x="14590" y="6419"/>
                  </a:lnTo>
                  <a:lnTo>
                    <a:pt x="14595" y="6418"/>
                  </a:lnTo>
                  <a:lnTo>
                    <a:pt x="14598" y="6416"/>
                  </a:lnTo>
                  <a:lnTo>
                    <a:pt x="14604" y="6410"/>
                  </a:lnTo>
                  <a:lnTo>
                    <a:pt x="14609" y="6402"/>
                  </a:lnTo>
                  <a:lnTo>
                    <a:pt x="14617" y="6385"/>
                  </a:lnTo>
                  <a:lnTo>
                    <a:pt x="14623" y="6366"/>
                  </a:lnTo>
                  <a:lnTo>
                    <a:pt x="14631" y="6349"/>
                  </a:lnTo>
                  <a:lnTo>
                    <a:pt x="14640" y="6334"/>
                  </a:lnTo>
                  <a:lnTo>
                    <a:pt x="14649" y="6320"/>
                  </a:lnTo>
                  <a:lnTo>
                    <a:pt x="14662" y="6305"/>
                  </a:lnTo>
                  <a:lnTo>
                    <a:pt x="14688" y="6319"/>
                  </a:lnTo>
                  <a:lnTo>
                    <a:pt x="14696" y="6316"/>
                  </a:lnTo>
                  <a:lnTo>
                    <a:pt x="14703" y="6313"/>
                  </a:lnTo>
                  <a:lnTo>
                    <a:pt x="14708" y="6308"/>
                  </a:lnTo>
                  <a:lnTo>
                    <a:pt x="14713" y="6304"/>
                  </a:lnTo>
                  <a:lnTo>
                    <a:pt x="14716" y="6298"/>
                  </a:lnTo>
                  <a:lnTo>
                    <a:pt x="14720" y="6291"/>
                  </a:lnTo>
                  <a:lnTo>
                    <a:pt x="14722" y="6285"/>
                  </a:lnTo>
                  <a:lnTo>
                    <a:pt x="14724" y="6278"/>
                  </a:lnTo>
                  <a:lnTo>
                    <a:pt x="14729" y="6262"/>
                  </a:lnTo>
                  <a:lnTo>
                    <a:pt x="14732" y="6246"/>
                  </a:lnTo>
                  <a:lnTo>
                    <a:pt x="14735" y="6238"/>
                  </a:lnTo>
                  <a:lnTo>
                    <a:pt x="14738" y="6230"/>
                  </a:lnTo>
                  <a:lnTo>
                    <a:pt x="14741" y="6222"/>
                  </a:lnTo>
                  <a:lnTo>
                    <a:pt x="14746" y="6215"/>
                  </a:lnTo>
                  <a:lnTo>
                    <a:pt x="14756" y="6201"/>
                  </a:lnTo>
                  <a:lnTo>
                    <a:pt x="14767" y="6187"/>
                  </a:lnTo>
                  <a:lnTo>
                    <a:pt x="14780" y="6176"/>
                  </a:lnTo>
                  <a:lnTo>
                    <a:pt x="14794" y="6163"/>
                  </a:lnTo>
                  <a:lnTo>
                    <a:pt x="14784" y="6146"/>
                  </a:lnTo>
                  <a:lnTo>
                    <a:pt x="14777" y="6129"/>
                  </a:lnTo>
                  <a:lnTo>
                    <a:pt x="14773" y="6114"/>
                  </a:lnTo>
                  <a:lnTo>
                    <a:pt x="14769" y="6098"/>
                  </a:lnTo>
                  <a:lnTo>
                    <a:pt x="14763" y="6066"/>
                  </a:lnTo>
                  <a:lnTo>
                    <a:pt x="14752" y="6029"/>
                  </a:lnTo>
                  <a:lnTo>
                    <a:pt x="14749" y="6020"/>
                  </a:lnTo>
                  <a:lnTo>
                    <a:pt x="14745" y="6012"/>
                  </a:lnTo>
                  <a:lnTo>
                    <a:pt x="14741" y="6004"/>
                  </a:lnTo>
                  <a:lnTo>
                    <a:pt x="14737" y="5997"/>
                  </a:lnTo>
                  <a:lnTo>
                    <a:pt x="14726" y="5983"/>
                  </a:lnTo>
                  <a:lnTo>
                    <a:pt x="14717" y="5971"/>
                  </a:lnTo>
                  <a:lnTo>
                    <a:pt x="14708" y="5957"/>
                  </a:lnTo>
                  <a:lnTo>
                    <a:pt x="14701" y="5944"/>
                  </a:lnTo>
                  <a:lnTo>
                    <a:pt x="14698" y="5936"/>
                  </a:lnTo>
                  <a:lnTo>
                    <a:pt x="14696" y="5928"/>
                  </a:lnTo>
                  <a:lnTo>
                    <a:pt x="14695" y="5919"/>
                  </a:lnTo>
                  <a:lnTo>
                    <a:pt x="14695" y="5910"/>
                  </a:lnTo>
                  <a:lnTo>
                    <a:pt x="14695" y="5893"/>
                  </a:lnTo>
                  <a:lnTo>
                    <a:pt x="14696" y="5876"/>
                  </a:lnTo>
                  <a:lnTo>
                    <a:pt x="14698" y="5861"/>
                  </a:lnTo>
                  <a:lnTo>
                    <a:pt x="14700" y="5846"/>
                  </a:lnTo>
                  <a:lnTo>
                    <a:pt x="14707" y="5818"/>
                  </a:lnTo>
                  <a:lnTo>
                    <a:pt x="14716" y="5785"/>
                  </a:lnTo>
                  <a:lnTo>
                    <a:pt x="14720" y="5776"/>
                  </a:lnTo>
                  <a:lnTo>
                    <a:pt x="14725" y="5768"/>
                  </a:lnTo>
                  <a:lnTo>
                    <a:pt x="14730" y="5761"/>
                  </a:lnTo>
                  <a:lnTo>
                    <a:pt x="14735" y="5754"/>
                  </a:lnTo>
                  <a:lnTo>
                    <a:pt x="14741" y="5748"/>
                  </a:lnTo>
                  <a:lnTo>
                    <a:pt x="14745" y="5741"/>
                  </a:lnTo>
                  <a:lnTo>
                    <a:pt x="14748" y="5733"/>
                  </a:lnTo>
                  <a:lnTo>
                    <a:pt x="14749" y="5724"/>
                  </a:lnTo>
                  <a:lnTo>
                    <a:pt x="14748" y="5715"/>
                  </a:lnTo>
                  <a:lnTo>
                    <a:pt x="14746" y="5708"/>
                  </a:lnTo>
                  <a:lnTo>
                    <a:pt x="14742" y="5701"/>
                  </a:lnTo>
                  <a:lnTo>
                    <a:pt x="14738" y="5694"/>
                  </a:lnTo>
                  <a:lnTo>
                    <a:pt x="14733" y="5688"/>
                  </a:lnTo>
                  <a:lnTo>
                    <a:pt x="14730" y="5682"/>
                  </a:lnTo>
                  <a:lnTo>
                    <a:pt x="14728" y="5674"/>
                  </a:lnTo>
                  <a:lnTo>
                    <a:pt x="14726" y="5666"/>
                  </a:lnTo>
                  <a:lnTo>
                    <a:pt x="14726" y="5650"/>
                  </a:lnTo>
                  <a:lnTo>
                    <a:pt x="14729" y="5637"/>
                  </a:lnTo>
                  <a:lnTo>
                    <a:pt x="14730" y="5630"/>
                  </a:lnTo>
                  <a:lnTo>
                    <a:pt x="14732" y="5624"/>
                  </a:lnTo>
                  <a:lnTo>
                    <a:pt x="14735" y="5617"/>
                  </a:lnTo>
                  <a:lnTo>
                    <a:pt x="14739" y="5611"/>
                  </a:lnTo>
                  <a:lnTo>
                    <a:pt x="14743" y="5606"/>
                  </a:lnTo>
                  <a:lnTo>
                    <a:pt x="14748" y="5601"/>
                  </a:lnTo>
                  <a:lnTo>
                    <a:pt x="14754" y="5598"/>
                  </a:lnTo>
                  <a:lnTo>
                    <a:pt x="14759" y="5595"/>
                  </a:lnTo>
                  <a:lnTo>
                    <a:pt x="14764" y="5591"/>
                  </a:lnTo>
                  <a:lnTo>
                    <a:pt x="14767" y="5587"/>
                  </a:lnTo>
                  <a:lnTo>
                    <a:pt x="14771" y="5582"/>
                  </a:lnTo>
                  <a:lnTo>
                    <a:pt x="14772" y="5575"/>
                  </a:lnTo>
                  <a:lnTo>
                    <a:pt x="14771" y="5566"/>
                  </a:lnTo>
                  <a:lnTo>
                    <a:pt x="14768" y="5558"/>
                  </a:lnTo>
                  <a:lnTo>
                    <a:pt x="14766" y="5549"/>
                  </a:lnTo>
                  <a:lnTo>
                    <a:pt x="14765" y="5540"/>
                  </a:lnTo>
                  <a:lnTo>
                    <a:pt x="14766" y="5526"/>
                  </a:lnTo>
                  <a:lnTo>
                    <a:pt x="14769" y="5513"/>
                  </a:lnTo>
                  <a:lnTo>
                    <a:pt x="14773" y="5501"/>
                  </a:lnTo>
                  <a:lnTo>
                    <a:pt x="14777" y="5489"/>
                  </a:lnTo>
                  <a:lnTo>
                    <a:pt x="14783" y="5478"/>
                  </a:lnTo>
                  <a:lnTo>
                    <a:pt x="14786" y="5467"/>
                  </a:lnTo>
                  <a:lnTo>
                    <a:pt x="14790" y="5453"/>
                  </a:lnTo>
                  <a:lnTo>
                    <a:pt x="14791" y="5439"/>
                  </a:lnTo>
                  <a:lnTo>
                    <a:pt x="14790" y="5434"/>
                  </a:lnTo>
                  <a:lnTo>
                    <a:pt x="14789" y="5429"/>
                  </a:lnTo>
                  <a:lnTo>
                    <a:pt x="14788" y="5425"/>
                  </a:lnTo>
                  <a:lnTo>
                    <a:pt x="14785" y="5421"/>
                  </a:lnTo>
                  <a:lnTo>
                    <a:pt x="14780" y="5415"/>
                  </a:lnTo>
                  <a:lnTo>
                    <a:pt x="14773" y="5409"/>
                  </a:lnTo>
                  <a:lnTo>
                    <a:pt x="14765" y="5403"/>
                  </a:lnTo>
                  <a:lnTo>
                    <a:pt x="14757" y="5396"/>
                  </a:lnTo>
                  <a:lnTo>
                    <a:pt x="14749" y="5391"/>
                  </a:lnTo>
                  <a:lnTo>
                    <a:pt x="14742" y="5383"/>
                  </a:lnTo>
                  <a:lnTo>
                    <a:pt x="14737" y="5373"/>
                  </a:lnTo>
                  <a:lnTo>
                    <a:pt x="14733" y="5364"/>
                  </a:lnTo>
                  <a:lnTo>
                    <a:pt x="14732" y="5353"/>
                  </a:lnTo>
                  <a:lnTo>
                    <a:pt x="14732" y="5343"/>
                  </a:lnTo>
                  <a:lnTo>
                    <a:pt x="14734" y="5323"/>
                  </a:lnTo>
                  <a:lnTo>
                    <a:pt x="14735" y="5299"/>
                  </a:lnTo>
                  <a:lnTo>
                    <a:pt x="14735" y="5271"/>
                  </a:lnTo>
                  <a:lnTo>
                    <a:pt x="14737" y="5244"/>
                  </a:lnTo>
                  <a:lnTo>
                    <a:pt x="14737" y="5219"/>
                  </a:lnTo>
                  <a:lnTo>
                    <a:pt x="14739" y="5194"/>
                  </a:lnTo>
                  <a:lnTo>
                    <a:pt x="14741" y="5182"/>
                  </a:lnTo>
                  <a:lnTo>
                    <a:pt x="14743" y="5170"/>
                  </a:lnTo>
                  <a:lnTo>
                    <a:pt x="14746" y="5159"/>
                  </a:lnTo>
                  <a:lnTo>
                    <a:pt x="14749" y="5146"/>
                  </a:lnTo>
                  <a:lnTo>
                    <a:pt x="14754" y="5134"/>
                  </a:lnTo>
                  <a:lnTo>
                    <a:pt x="14759" y="5122"/>
                  </a:lnTo>
                  <a:lnTo>
                    <a:pt x="14765" y="5110"/>
                  </a:lnTo>
                  <a:lnTo>
                    <a:pt x="14772" y="5096"/>
                  </a:lnTo>
                  <a:lnTo>
                    <a:pt x="14794" y="5058"/>
                  </a:lnTo>
                  <a:lnTo>
                    <a:pt x="14814" y="5021"/>
                  </a:lnTo>
                  <a:lnTo>
                    <a:pt x="14822" y="5003"/>
                  </a:lnTo>
                  <a:lnTo>
                    <a:pt x="14827" y="4983"/>
                  </a:lnTo>
                  <a:lnTo>
                    <a:pt x="14829" y="4973"/>
                  </a:lnTo>
                  <a:lnTo>
                    <a:pt x="14831" y="4963"/>
                  </a:lnTo>
                  <a:lnTo>
                    <a:pt x="14832" y="4951"/>
                  </a:lnTo>
                  <a:lnTo>
                    <a:pt x="14833" y="4939"/>
                  </a:lnTo>
                  <a:lnTo>
                    <a:pt x="14835" y="4934"/>
                  </a:lnTo>
                  <a:lnTo>
                    <a:pt x="14840" y="4930"/>
                  </a:lnTo>
                  <a:lnTo>
                    <a:pt x="14843" y="4926"/>
                  </a:lnTo>
                  <a:lnTo>
                    <a:pt x="14848" y="4923"/>
                  </a:lnTo>
                  <a:lnTo>
                    <a:pt x="14858" y="4916"/>
                  </a:lnTo>
                  <a:lnTo>
                    <a:pt x="14867" y="4910"/>
                  </a:lnTo>
                  <a:lnTo>
                    <a:pt x="14876" y="4905"/>
                  </a:lnTo>
                  <a:lnTo>
                    <a:pt x="14884" y="4897"/>
                  </a:lnTo>
                  <a:lnTo>
                    <a:pt x="14886" y="4893"/>
                  </a:lnTo>
                  <a:lnTo>
                    <a:pt x="14888" y="4889"/>
                  </a:lnTo>
                  <a:lnTo>
                    <a:pt x="14890" y="4883"/>
                  </a:lnTo>
                  <a:lnTo>
                    <a:pt x="14891" y="4878"/>
                  </a:lnTo>
                  <a:lnTo>
                    <a:pt x="14890" y="4862"/>
                  </a:lnTo>
                  <a:lnTo>
                    <a:pt x="14887" y="4847"/>
                  </a:lnTo>
                  <a:lnTo>
                    <a:pt x="14883" y="4835"/>
                  </a:lnTo>
                  <a:lnTo>
                    <a:pt x="14879" y="4821"/>
                  </a:lnTo>
                  <a:lnTo>
                    <a:pt x="14875" y="4808"/>
                  </a:lnTo>
                  <a:lnTo>
                    <a:pt x="14871" y="4795"/>
                  </a:lnTo>
                  <a:lnTo>
                    <a:pt x="14869" y="4780"/>
                  </a:lnTo>
                  <a:lnTo>
                    <a:pt x="14868" y="4764"/>
                  </a:lnTo>
                  <a:lnTo>
                    <a:pt x="14869" y="4751"/>
                  </a:lnTo>
                  <a:lnTo>
                    <a:pt x="14871" y="4738"/>
                  </a:lnTo>
                  <a:lnTo>
                    <a:pt x="14875" y="4727"/>
                  </a:lnTo>
                  <a:lnTo>
                    <a:pt x="14878" y="4717"/>
                  </a:lnTo>
                  <a:lnTo>
                    <a:pt x="14882" y="4705"/>
                  </a:lnTo>
                  <a:lnTo>
                    <a:pt x="14885" y="4694"/>
                  </a:lnTo>
                  <a:lnTo>
                    <a:pt x="14887" y="4683"/>
                  </a:lnTo>
                  <a:lnTo>
                    <a:pt x="14888" y="4669"/>
                  </a:lnTo>
                  <a:lnTo>
                    <a:pt x="14888" y="4657"/>
                  </a:lnTo>
                  <a:lnTo>
                    <a:pt x="14888" y="4646"/>
                  </a:lnTo>
                  <a:lnTo>
                    <a:pt x="14887" y="4636"/>
                  </a:lnTo>
                  <a:lnTo>
                    <a:pt x="14887" y="4624"/>
                  </a:lnTo>
                  <a:lnTo>
                    <a:pt x="14887" y="4617"/>
                  </a:lnTo>
                  <a:lnTo>
                    <a:pt x="14890" y="4611"/>
                  </a:lnTo>
                  <a:lnTo>
                    <a:pt x="14891" y="4606"/>
                  </a:lnTo>
                  <a:lnTo>
                    <a:pt x="14894" y="4600"/>
                  </a:lnTo>
                  <a:lnTo>
                    <a:pt x="14901" y="4590"/>
                  </a:lnTo>
                  <a:lnTo>
                    <a:pt x="14910" y="4581"/>
                  </a:lnTo>
                  <a:lnTo>
                    <a:pt x="14918" y="4572"/>
                  </a:lnTo>
                  <a:lnTo>
                    <a:pt x="14925" y="4562"/>
                  </a:lnTo>
                  <a:lnTo>
                    <a:pt x="14928" y="4556"/>
                  </a:lnTo>
                  <a:lnTo>
                    <a:pt x="14930" y="4550"/>
                  </a:lnTo>
                  <a:lnTo>
                    <a:pt x="14931" y="4545"/>
                  </a:lnTo>
                  <a:lnTo>
                    <a:pt x="14933" y="4538"/>
                  </a:lnTo>
                  <a:lnTo>
                    <a:pt x="14930" y="4528"/>
                  </a:lnTo>
                  <a:lnTo>
                    <a:pt x="14927" y="4518"/>
                  </a:lnTo>
                  <a:lnTo>
                    <a:pt x="14924" y="4509"/>
                  </a:lnTo>
                  <a:lnTo>
                    <a:pt x="14922" y="4499"/>
                  </a:lnTo>
                  <a:lnTo>
                    <a:pt x="14924" y="4488"/>
                  </a:lnTo>
                  <a:lnTo>
                    <a:pt x="14925" y="4478"/>
                  </a:lnTo>
                  <a:lnTo>
                    <a:pt x="14928" y="4469"/>
                  </a:lnTo>
                  <a:lnTo>
                    <a:pt x="14931" y="4460"/>
                  </a:lnTo>
                  <a:lnTo>
                    <a:pt x="14940" y="4441"/>
                  </a:lnTo>
                  <a:lnTo>
                    <a:pt x="14948" y="4421"/>
                  </a:lnTo>
                  <a:lnTo>
                    <a:pt x="14956" y="4401"/>
                  </a:lnTo>
                  <a:lnTo>
                    <a:pt x="14964" y="4381"/>
                  </a:lnTo>
                  <a:lnTo>
                    <a:pt x="14973" y="4363"/>
                  </a:lnTo>
                  <a:lnTo>
                    <a:pt x="14980" y="4342"/>
                  </a:lnTo>
                  <a:lnTo>
                    <a:pt x="14984" y="4326"/>
                  </a:lnTo>
                  <a:lnTo>
                    <a:pt x="14987" y="4311"/>
                  </a:lnTo>
                  <a:lnTo>
                    <a:pt x="14989" y="4306"/>
                  </a:lnTo>
                  <a:lnTo>
                    <a:pt x="14993" y="4299"/>
                  </a:lnTo>
                  <a:lnTo>
                    <a:pt x="14997" y="4294"/>
                  </a:lnTo>
                  <a:lnTo>
                    <a:pt x="15003" y="4290"/>
                  </a:lnTo>
                  <a:lnTo>
                    <a:pt x="15016" y="4287"/>
                  </a:lnTo>
                  <a:lnTo>
                    <a:pt x="15029" y="4283"/>
                  </a:lnTo>
                  <a:lnTo>
                    <a:pt x="15031" y="4281"/>
                  </a:lnTo>
                  <a:lnTo>
                    <a:pt x="15035" y="4277"/>
                  </a:lnTo>
                  <a:lnTo>
                    <a:pt x="15036" y="4274"/>
                  </a:lnTo>
                  <a:lnTo>
                    <a:pt x="15037" y="4269"/>
                  </a:lnTo>
                  <a:lnTo>
                    <a:pt x="15038" y="4261"/>
                  </a:lnTo>
                  <a:lnTo>
                    <a:pt x="15038" y="4252"/>
                  </a:lnTo>
                  <a:lnTo>
                    <a:pt x="15039" y="4243"/>
                  </a:lnTo>
                  <a:lnTo>
                    <a:pt x="15040" y="4234"/>
                  </a:lnTo>
                  <a:lnTo>
                    <a:pt x="15041" y="4230"/>
                  </a:lnTo>
                  <a:lnTo>
                    <a:pt x="15042" y="4226"/>
                  </a:lnTo>
                  <a:lnTo>
                    <a:pt x="15045" y="4223"/>
                  </a:lnTo>
                  <a:lnTo>
                    <a:pt x="15048" y="4219"/>
                  </a:lnTo>
                  <a:lnTo>
                    <a:pt x="15052" y="4216"/>
                  </a:lnTo>
                  <a:lnTo>
                    <a:pt x="15056" y="4215"/>
                  </a:lnTo>
                  <a:lnTo>
                    <a:pt x="15061" y="4214"/>
                  </a:lnTo>
                  <a:lnTo>
                    <a:pt x="15066" y="4213"/>
                  </a:lnTo>
                  <a:lnTo>
                    <a:pt x="15076" y="4213"/>
                  </a:lnTo>
                  <a:lnTo>
                    <a:pt x="15087" y="4209"/>
                  </a:lnTo>
                  <a:lnTo>
                    <a:pt x="15092" y="4206"/>
                  </a:lnTo>
                  <a:lnTo>
                    <a:pt x="15097" y="4201"/>
                  </a:lnTo>
                  <a:lnTo>
                    <a:pt x="15100" y="4196"/>
                  </a:lnTo>
                  <a:lnTo>
                    <a:pt x="15102" y="4190"/>
                  </a:lnTo>
                  <a:lnTo>
                    <a:pt x="15105" y="4176"/>
                  </a:lnTo>
                  <a:lnTo>
                    <a:pt x="15106" y="4162"/>
                  </a:lnTo>
                  <a:lnTo>
                    <a:pt x="15106" y="4147"/>
                  </a:lnTo>
                  <a:lnTo>
                    <a:pt x="15106" y="4132"/>
                  </a:lnTo>
                  <a:lnTo>
                    <a:pt x="15108" y="4125"/>
                  </a:lnTo>
                  <a:lnTo>
                    <a:pt x="15110" y="4119"/>
                  </a:lnTo>
                  <a:lnTo>
                    <a:pt x="15114" y="4112"/>
                  </a:lnTo>
                  <a:lnTo>
                    <a:pt x="15118" y="4106"/>
                  </a:lnTo>
                  <a:lnTo>
                    <a:pt x="15125" y="4102"/>
                  </a:lnTo>
                  <a:lnTo>
                    <a:pt x="15133" y="4097"/>
                  </a:lnTo>
                  <a:lnTo>
                    <a:pt x="15141" y="4095"/>
                  </a:lnTo>
                  <a:lnTo>
                    <a:pt x="15149" y="4094"/>
                  </a:lnTo>
                  <a:lnTo>
                    <a:pt x="15157" y="4091"/>
                  </a:lnTo>
                  <a:lnTo>
                    <a:pt x="15165" y="4089"/>
                  </a:lnTo>
                  <a:lnTo>
                    <a:pt x="15172" y="4086"/>
                  </a:lnTo>
                  <a:lnTo>
                    <a:pt x="15180" y="4081"/>
                  </a:lnTo>
                  <a:lnTo>
                    <a:pt x="15185" y="4076"/>
                  </a:lnTo>
                  <a:lnTo>
                    <a:pt x="15190" y="4069"/>
                  </a:lnTo>
                  <a:lnTo>
                    <a:pt x="15192" y="4061"/>
                  </a:lnTo>
                  <a:lnTo>
                    <a:pt x="15195" y="4054"/>
                  </a:lnTo>
                  <a:lnTo>
                    <a:pt x="15198" y="4047"/>
                  </a:lnTo>
                  <a:lnTo>
                    <a:pt x="15201" y="4040"/>
                  </a:lnTo>
                  <a:lnTo>
                    <a:pt x="15206" y="4035"/>
                  </a:lnTo>
                  <a:lnTo>
                    <a:pt x="15211" y="4029"/>
                  </a:lnTo>
                  <a:lnTo>
                    <a:pt x="15216" y="4028"/>
                  </a:lnTo>
                  <a:lnTo>
                    <a:pt x="15219" y="4027"/>
                  </a:lnTo>
                  <a:lnTo>
                    <a:pt x="15224" y="4026"/>
                  </a:lnTo>
                  <a:lnTo>
                    <a:pt x="15228" y="4026"/>
                  </a:lnTo>
                  <a:lnTo>
                    <a:pt x="15236" y="4027"/>
                  </a:lnTo>
                  <a:lnTo>
                    <a:pt x="15245" y="4028"/>
                  </a:lnTo>
                  <a:lnTo>
                    <a:pt x="15253" y="4030"/>
                  </a:lnTo>
                  <a:lnTo>
                    <a:pt x="15261" y="4030"/>
                  </a:lnTo>
                  <a:lnTo>
                    <a:pt x="15266" y="4029"/>
                  </a:lnTo>
                  <a:lnTo>
                    <a:pt x="15269" y="4028"/>
                  </a:lnTo>
                  <a:lnTo>
                    <a:pt x="15272" y="4026"/>
                  </a:lnTo>
                  <a:lnTo>
                    <a:pt x="15276" y="4023"/>
                  </a:lnTo>
                  <a:lnTo>
                    <a:pt x="15280" y="4018"/>
                  </a:lnTo>
                  <a:lnTo>
                    <a:pt x="15284" y="4012"/>
                  </a:lnTo>
                  <a:lnTo>
                    <a:pt x="15286" y="4006"/>
                  </a:lnTo>
                  <a:lnTo>
                    <a:pt x="15287" y="4000"/>
                  </a:lnTo>
                  <a:lnTo>
                    <a:pt x="15288" y="3986"/>
                  </a:lnTo>
                  <a:lnTo>
                    <a:pt x="15288" y="3971"/>
                  </a:lnTo>
                  <a:lnTo>
                    <a:pt x="15288" y="3966"/>
                  </a:lnTo>
                  <a:lnTo>
                    <a:pt x="15287" y="3959"/>
                  </a:lnTo>
                  <a:lnTo>
                    <a:pt x="15285" y="3954"/>
                  </a:lnTo>
                  <a:lnTo>
                    <a:pt x="15283" y="3949"/>
                  </a:lnTo>
                  <a:lnTo>
                    <a:pt x="15280" y="3944"/>
                  </a:lnTo>
                  <a:lnTo>
                    <a:pt x="15278" y="3938"/>
                  </a:lnTo>
                  <a:lnTo>
                    <a:pt x="15277" y="3933"/>
                  </a:lnTo>
                  <a:lnTo>
                    <a:pt x="15276" y="3927"/>
                  </a:lnTo>
                  <a:lnTo>
                    <a:pt x="15277" y="3918"/>
                  </a:lnTo>
                  <a:lnTo>
                    <a:pt x="15279" y="3910"/>
                  </a:lnTo>
                  <a:lnTo>
                    <a:pt x="15284" y="3903"/>
                  </a:lnTo>
                  <a:lnTo>
                    <a:pt x="15288" y="3898"/>
                  </a:lnTo>
                  <a:lnTo>
                    <a:pt x="15302" y="3887"/>
                  </a:lnTo>
                  <a:lnTo>
                    <a:pt x="15317" y="3878"/>
                  </a:lnTo>
                  <a:lnTo>
                    <a:pt x="15331" y="3869"/>
                  </a:lnTo>
                  <a:lnTo>
                    <a:pt x="15344" y="3859"/>
                  </a:lnTo>
                  <a:lnTo>
                    <a:pt x="15349" y="3853"/>
                  </a:lnTo>
                  <a:lnTo>
                    <a:pt x="15353" y="3847"/>
                  </a:lnTo>
                  <a:lnTo>
                    <a:pt x="15355" y="3839"/>
                  </a:lnTo>
                  <a:lnTo>
                    <a:pt x="15356" y="3830"/>
                  </a:lnTo>
                  <a:lnTo>
                    <a:pt x="15356" y="3824"/>
                  </a:lnTo>
                  <a:lnTo>
                    <a:pt x="15355" y="3818"/>
                  </a:lnTo>
                  <a:lnTo>
                    <a:pt x="15353" y="3814"/>
                  </a:lnTo>
                  <a:lnTo>
                    <a:pt x="15351" y="3809"/>
                  </a:lnTo>
                  <a:lnTo>
                    <a:pt x="15344" y="3801"/>
                  </a:lnTo>
                  <a:lnTo>
                    <a:pt x="15336" y="3795"/>
                  </a:lnTo>
                  <a:lnTo>
                    <a:pt x="15326" y="3787"/>
                  </a:lnTo>
                  <a:lnTo>
                    <a:pt x="15315" y="3780"/>
                  </a:lnTo>
                  <a:lnTo>
                    <a:pt x="15303" y="3773"/>
                  </a:lnTo>
                  <a:lnTo>
                    <a:pt x="15291" y="3767"/>
                  </a:lnTo>
                  <a:lnTo>
                    <a:pt x="15264" y="3756"/>
                  </a:lnTo>
                  <a:lnTo>
                    <a:pt x="15237" y="3744"/>
                  </a:lnTo>
                  <a:lnTo>
                    <a:pt x="15195" y="3722"/>
                  </a:lnTo>
                  <a:lnTo>
                    <a:pt x="15159" y="3703"/>
                  </a:lnTo>
                  <a:lnTo>
                    <a:pt x="15124" y="3682"/>
                  </a:lnTo>
                  <a:lnTo>
                    <a:pt x="15083" y="3660"/>
                  </a:lnTo>
                  <a:lnTo>
                    <a:pt x="15041" y="3636"/>
                  </a:lnTo>
                  <a:lnTo>
                    <a:pt x="15001" y="3616"/>
                  </a:lnTo>
                  <a:lnTo>
                    <a:pt x="14981" y="3607"/>
                  </a:lnTo>
                  <a:lnTo>
                    <a:pt x="14963" y="3599"/>
                  </a:lnTo>
                  <a:lnTo>
                    <a:pt x="14944" y="3591"/>
                  </a:lnTo>
                  <a:lnTo>
                    <a:pt x="14925" y="3584"/>
                  </a:lnTo>
                  <a:lnTo>
                    <a:pt x="14905" y="3577"/>
                  </a:lnTo>
                  <a:lnTo>
                    <a:pt x="14886" y="3573"/>
                  </a:lnTo>
                  <a:lnTo>
                    <a:pt x="14866" y="3568"/>
                  </a:lnTo>
                  <a:lnTo>
                    <a:pt x="14845" y="3563"/>
                  </a:lnTo>
                  <a:lnTo>
                    <a:pt x="14824" y="3561"/>
                  </a:lnTo>
                  <a:lnTo>
                    <a:pt x="14801" y="3559"/>
                  </a:lnTo>
                  <a:lnTo>
                    <a:pt x="14779" y="3558"/>
                  </a:lnTo>
                  <a:lnTo>
                    <a:pt x="14754" y="3557"/>
                  </a:lnTo>
                  <a:lnTo>
                    <a:pt x="14725" y="3558"/>
                  </a:lnTo>
                  <a:lnTo>
                    <a:pt x="14700" y="3560"/>
                  </a:lnTo>
                  <a:lnTo>
                    <a:pt x="14674" y="3562"/>
                  </a:lnTo>
                  <a:lnTo>
                    <a:pt x="14646" y="3563"/>
                  </a:lnTo>
                  <a:lnTo>
                    <a:pt x="14635" y="3563"/>
                  </a:lnTo>
                  <a:lnTo>
                    <a:pt x="14624" y="3562"/>
                  </a:lnTo>
                  <a:lnTo>
                    <a:pt x="14614" y="3560"/>
                  </a:lnTo>
                  <a:lnTo>
                    <a:pt x="14604" y="3558"/>
                  </a:lnTo>
                  <a:lnTo>
                    <a:pt x="14586" y="3552"/>
                  </a:lnTo>
                  <a:lnTo>
                    <a:pt x="14569" y="3544"/>
                  </a:lnTo>
                  <a:lnTo>
                    <a:pt x="14535" y="3526"/>
                  </a:lnTo>
                  <a:lnTo>
                    <a:pt x="14495" y="3509"/>
                  </a:lnTo>
                  <a:lnTo>
                    <a:pt x="14490" y="3507"/>
                  </a:lnTo>
                  <a:lnTo>
                    <a:pt x="14484" y="3503"/>
                  </a:lnTo>
                  <a:lnTo>
                    <a:pt x="14479" y="3500"/>
                  </a:lnTo>
                  <a:lnTo>
                    <a:pt x="14476" y="3497"/>
                  </a:lnTo>
                  <a:lnTo>
                    <a:pt x="14468" y="3489"/>
                  </a:lnTo>
                  <a:lnTo>
                    <a:pt x="14460" y="3481"/>
                  </a:lnTo>
                  <a:lnTo>
                    <a:pt x="14453" y="3473"/>
                  </a:lnTo>
                  <a:lnTo>
                    <a:pt x="14444" y="3466"/>
                  </a:lnTo>
                  <a:lnTo>
                    <a:pt x="14440" y="3464"/>
                  </a:lnTo>
                  <a:lnTo>
                    <a:pt x="14435" y="3463"/>
                  </a:lnTo>
                  <a:lnTo>
                    <a:pt x="14430" y="3460"/>
                  </a:lnTo>
                  <a:lnTo>
                    <a:pt x="14424" y="3460"/>
                  </a:lnTo>
                  <a:lnTo>
                    <a:pt x="14404" y="3462"/>
                  </a:lnTo>
                  <a:lnTo>
                    <a:pt x="14385" y="3464"/>
                  </a:lnTo>
                  <a:lnTo>
                    <a:pt x="14367" y="3467"/>
                  </a:lnTo>
                  <a:lnTo>
                    <a:pt x="14347" y="3473"/>
                  </a:lnTo>
                  <a:lnTo>
                    <a:pt x="14339" y="3476"/>
                  </a:lnTo>
                  <a:lnTo>
                    <a:pt x="14331" y="3480"/>
                  </a:lnTo>
                  <a:lnTo>
                    <a:pt x="14324" y="3484"/>
                  </a:lnTo>
                  <a:lnTo>
                    <a:pt x="14319" y="3489"/>
                  </a:lnTo>
                  <a:lnTo>
                    <a:pt x="14306" y="3499"/>
                  </a:lnTo>
                  <a:lnTo>
                    <a:pt x="14295" y="3509"/>
                  </a:lnTo>
                  <a:lnTo>
                    <a:pt x="14283" y="3518"/>
                  </a:lnTo>
                  <a:lnTo>
                    <a:pt x="14271" y="3527"/>
                  </a:lnTo>
                  <a:lnTo>
                    <a:pt x="14264" y="3529"/>
                  </a:lnTo>
                  <a:lnTo>
                    <a:pt x="14257" y="3533"/>
                  </a:lnTo>
                  <a:lnTo>
                    <a:pt x="14250" y="3534"/>
                  </a:lnTo>
                  <a:lnTo>
                    <a:pt x="14240" y="3534"/>
                  </a:lnTo>
                  <a:lnTo>
                    <a:pt x="14231" y="3534"/>
                  </a:lnTo>
                  <a:lnTo>
                    <a:pt x="14222" y="3533"/>
                  </a:lnTo>
                  <a:lnTo>
                    <a:pt x="14213" y="3532"/>
                  </a:lnTo>
                  <a:lnTo>
                    <a:pt x="14205" y="3529"/>
                  </a:lnTo>
                  <a:lnTo>
                    <a:pt x="14188" y="3524"/>
                  </a:lnTo>
                  <a:lnTo>
                    <a:pt x="14174" y="3518"/>
                  </a:lnTo>
                  <a:lnTo>
                    <a:pt x="14158" y="3513"/>
                  </a:lnTo>
                  <a:lnTo>
                    <a:pt x="14142" y="3507"/>
                  </a:lnTo>
                  <a:lnTo>
                    <a:pt x="14134" y="3506"/>
                  </a:lnTo>
                  <a:lnTo>
                    <a:pt x="14125" y="3503"/>
                  </a:lnTo>
                  <a:lnTo>
                    <a:pt x="14116" y="3502"/>
                  </a:lnTo>
                  <a:lnTo>
                    <a:pt x="14106" y="3502"/>
                  </a:lnTo>
                  <a:lnTo>
                    <a:pt x="14102" y="3502"/>
                  </a:lnTo>
                  <a:lnTo>
                    <a:pt x="14098" y="3503"/>
                  </a:lnTo>
                  <a:lnTo>
                    <a:pt x="14094" y="3506"/>
                  </a:lnTo>
                  <a:lnTo>
                    <a:pt x="14091" y="3508"/>
                  </a:lnTo>
                  <a:lnTo>
                    <a:pt x="14085" y="3514"/>
                  </a:lnTo>
                  <a:lnTo>
                    <a:pt x="14081" y="3520"/>
                  </a:lnTo>
                  <a:lnTo>
                    <a:pt x="14075" y="3526"/>
                  </a:lnTo>
                  <a:lnTo>
                    <a:pt x="14069" y="3532"/>
                  </a:lnTo>
                  <a:lnTo>
                    <a:pt x="14066" y="3534"/>
                  </a:lnTo>
                  <a:lnTo>
                    <a:pt x="14063" y="3536"/>
                  </a:lnTo>
                  <a:lnTo>
                    <a:pt x="14059" y="3537"/>
                  </a:lnTo>
                  <a:lnTo>
                    <a:pt x="14055" y="3537"/>
                  </a:lnTo>
                  <a:lnTo>
                    <a:pt x="14049" y="3537"/>
                  </a:lnTo>
                  <a:lnTo>
                    <a:pt x="14043" y="3536"/>
                  </a:lnTo>
                  <a:lnTo>
                    <a:pt x="14039" y="3535"/>
                  </a:lnTo>
                  <a:lnTo>
                    <a:pt x="14034" y="3533"/>
                  </a:lnTo>
                  <a:lnTo>
                    <a:pt x="14025" y="3527"/>
                  </a:lnTo>
                  <a:lnTo>
                    <a:pt x="14018" y="3520"/>
                  </a:lnTo>
                  <a:lnTo>
                    <a:pt x="14012" y="3513"/>
                  </a:lnTo>
                  <a:lnTo>
                    <a:pt x="14006" y="3503"/>
                  </a:lnTo>
                  <a:lnTo>
                    <a:pt x="14000" y="3493"/>
                  </a:lnTo>
                  <a:lnTo>
                    <a:pt x="13995" y="3483"/>
                  </a:lnTo>
                  <a:lnTo>
                    <a:pt x="13989" y="3473"/>
                  </a:lnTo>
                  <a:lnTo>
                    <a:pt x="13983" y="3463"/>
                  </a:lnTo>
                  <a:lnTo>
                    <a:pt x="13978" y="3454"/>
                  </a:lnTo>
                  <a:lnTo>
                    <a:pt x="13971" y="3446"/>
                  </a:lnTo>
                  <a:lnTo>
                    <a:pt x="13964" y="3439"/>
                  </a:lnTo>
                  <a:lnTo>
                    <a:pt x="13955" y="3433"/>
                  </a:lnTo>
                  <a:lnTo>
                    <a:pt x="13950" y="3431"/>
                  </a:lnTo>
                  <a:lnTo>
                    <a:pt x="13946" y="3430"/>
                  </a:lnTo>
                  <a:lnTo>
                    <a:pt x="13940" y="3429"/>
                  </a:lnTo>
                  <a:lnTo>
                    <a:pt x="13935" y="3429"/>
                  </a:lnTo>
                  <a:lnTo>
                    <a:pt x="13903" y="3429"/>
                  </a:lnTo>
                  <a:lnTo>
                    <a:pt x="13875" y="3429"/>
                  </a:lnTo>
                  <a:lnTo>
                    <a:pt x="13846" y="3429"/>
                  </a:lnTo>
                  <a:lnTo>
                    <a:pt x="13813" y="3429"/>
                  </a:lnTo>
                  <a:lnTo>
                    <a:pt x="13815" y="3451"/>
                  </a:lnTo>
                  <a:lnTo>
                    <a:pt x="13815" y="3471"/>
                  </a:lnTo>
                  <a:lnTo>
                    <a:pt x="13813" y="3490"/>
                  </a:lnTo>
                  <a:lnTo>
                    <a:pt x="13813" y="3513"/>
                  </a:lnTo>
                  <a:lnTo>
                    <a:pt x="13762" y="3513"/>
                  </a:lnTo>
                  <a:lnTo>
                    <a:pt x="13755" y="3511"/>
                  </a:lnTo>
                  <a:lnTo>
                    <a:pt x="13748" y="3510"/>
                  </a:lnTo>
                  <a:lnTo>
                    <a:pt x="13741" y="3508"/>
                  </a:lnTo>
                  <a:lnTo>
                    <a:pt x="13735" y="3505"/>
                  </a:lnTo>
                  <a:lnTo>
                    <a:pt x="13724" y="3497"/>
                  </a:lnTo>
                  <a:lnTo>
                    <a:pt x="13715" y="3488"/>
                  </a:lnTo>
                  <a:lnTo>
                    <a:pt x="13705" y="3476"/>
                  </a:lnTo>
                  <a:lnTo>
                    <a:pt x="13696" y="3465"/>
                  </a:lnTo>
                  <a:lnTo>
                    <a:pt x="13684" y="3455"/>
                  </a:lnTo>
                  <a:lnTo>
                    <a:pt x="13672" y="3445"/>
                  </a:lnTo>
                  <a:lnTo>
                    <a:pt x="13659" y="3435"/>
                  </a:lnTo>
                  <a:lnTo>
                    <a:pt x="13647" y="3426"/>
                  </a:lnTo>
                  <a:lnTo>
                    <a:pt x="13637" y="3416"/>
                  </a:lnTo>
                  <a:lnTo>
                    <a:pt x="13627" y="3407"/>
                  </a:lnTo>
                  <a:lnTo>
                    <a:pt x="13608" y="3387"/>
                  </a:lnTo>
                  <a:lnTo>
                    <a:pt x="13593" y="3366"/>
                  </a:lnTo>
                  <a:lnTo>
                    <a:pt x="13577" y="3345"/>
                  </a:lnTo>
                  <a:lnTo>
                    <a:pt x="13561" y="3322"/>
                  </a:lnTo>
                  <a:lnTo>
                    <a:pt x="13544" y="3298"/>
                  </a:lnTo>
                  <a:lnTo>
                    <a:pt x="13525" y="3275"/>
                  </a:lnTo>
                  <a:lnTo>
                    <a:pt x="13514" y="3262"/>
                  </a:lnTo>
                  <a:lnTo>
                    <a:pt x="13506" y="3251"/>
                  </a:lnTo>
                  <a:lnTo>
                    <a:pt x="13499" y="3239"/>
                  </a:lnTo>
                  <a:lnTo>
                    <a:pt x="13492" y="3229"/>
                  </a:lnTo>
                  <a:lnTo>
                    <a:pt x="13480" y="3207"/>
                  </a:lnTo>
                  <a:lnTo>
                    <a:pt x="13470" y="3185"/>
                  </a:lnTo>
                  <a:lnTo>
                    <a:pt x="13460" y="3162"/>
                  </a:lnTo>
                  <a:lnTo>
                    <a:pt x="13451" y="3139"/>
                  </a:lnTo>
                  <a:lnTo>
                    <a:pt x="13441" y="3114"/>
                  </a:lnTo>
                  <a:lnTo>
                    <a:pt x="13428" y="3088"/>
                  </a:lnTo>
                  <a:lnTo>
                    <a:pt x="13414" y="3064"/>
                  </a:lnTo>
                  <a:lnTo>
                    <a:pt x="13400" y="3042"/>
                  </a:lnTo>
                  <a:lnTo>
                    <a:pt x="13393" y="3032"/>
                  </a:lnTo>
                  <a:lnTo>
                    <a:pt x="13386" y="3021"/>
                  </a:lnTo>
                  <a:lnTo>
                    <a:pt x="13381" y="3010"/>
                  </a:lnTo>
                  <a:lnTo>
                    <a:pt x="13376" y="2995"/>
                  </a:lnTo>
                  <a:lnTo>
                    <a:pt x="13299" y="2995"/>
                  </a:lnTo>
                  <a:lnTo>
                    <a:pt x="13280" y="2995"/>
                  </a:lnTo>
                  <a:lnTo>
                    <a:pt x="13262" y="2994"/>
                  </a:lnTo>
                  <a:lnTo>
                    <a:pt x="13246" y="2990"/>
                  </a:lnTo>
                  <a:lnTo>
                    <a:pt x="13230" y="2987"/>
                  </a:lnTo>
                  <a:lnTo>
                    <a:pt x="13213" y="2982"/>
                  </a:lnTo>
                  <a:lnTo>
                    <a:pt x="13197" y="2979"/>
                  </a:lnTo>
                  <a:lnTo>
                    <a:pt x="13179" y="2977"/>
                  </a:lnTo>
                  <a:lnTo>
                    <a:pt x="13160" y="2976"/>
                  </a:lnTo>
                  <a:lnTo>
                    <a:pt x="13129" y="2974"/>
                  </a:lnTo>
                  <a:lnTo>
                    <a:pt x="13103" y="2974"/>
                  </a:lnTo>
                  <a:lnTo>
                    <a:pt x="13091" y="2976"/>
                  </a:lnTo>
                  <a:lnTo>
                    <a:pt x="13077" y="2978"/>
                  </a:lnTo>
                  <a:lnTo>
                    <a:pt x="13064" y="2980"/>
                  </a:lnTo>
                  <a:lnTo>
                    <a:pt x="13049" y="2985"/>
                  </a:lnTo>
                  <a:lnTo>
                    <a:pt x="13037" y="2989"/>
                  </a:lnTo>
                  <a:lnTo>
                    <a:pt x="13027" y="2994"/>
                  </a:lnTo>
                  <a:lnTo>
                    <a:pt x="13018" y="2998"/>
                  </a:lnTo>
                  <a:lnTo>
                    <a:pt x="13009" y="3004"/>
                  </a:lnTo>
                  <a:lnTo>
                    <a:pt x="12993" y="3015"/>
                  </a:lnTo>
                  <a:lnTo>
                    <a:pt x="12976" y="3025"/>
                  </a:lnTo>
                  <a:lnTo>
                    <a:pt x="12960" y="3036"/>
                  </a:lnTo>
                  <a:lnTo>
                    <a:pt x="12943" y="3045"/>
                  </a:lnTo>
                  <a:lnTo>
                    <a:pt x="12934" y="3048"/>
                  </a:lnTo>
                  <a:lnTo>
                    <a:pt x="12924" y="3050"/>
                  </a:lnTo>
                  <a:lnTo>
                    <a:pt x="12914" y="3051"/>
                  </a:lnTo>
                  <a:lnTo>
                    <a:pt x="12903" y="3053"/>
                  </a:lnTo>
                  <a:lnTo>
                    <a:pt x="12894" y="3051"/>
                  </a:lnTo>
                  <a:lnTo>
                    <a:pt x="12887" y="3050"/>
                  </a:lnTo>
                  <a:lnTo>
                    <a:pt x="12880" y="3047"/>
                  </a:lnTo>
                  <a:lnTo>
                    <a:pt x="12873" y="3044"/>
                  </a:lnTo>
                  <a:lnTo>
                    <a:pt x="12862" y="3034"/>
                  </a:lnTo>
                  <a:lnTo>
                    <a:pt x="12852" y="3024"/>
                  </a:lnTo>
                  <a:lnTo>
                    <a:pt x="12842" y="3012"/>
                  </a:lnTo>
                  <a:lnTo>
                    <a:pt x="12831" y="3000"/>
                  </a:lnTo>
                  <a:lnTo>
                    <a:pt x="12826" y="2995"/>
                  </a:lnTo>
                  <a:lnTo>
                    <a:pt x="12819" y="2990"/>
                  </a:lnTo>
                  <a:lnTo>
                    <a:pt x="12812" y="2986"/>
                  </a:lnTo>
                  <a:lnTo>
                    <a:pt x="12804" y="2981"/>
                  </a:lnTo>
                  <a:lnTo>
                    <a:pt x="12794" y="2978"/>
                  </a:lnTo>
                  <a:lnTo>
                    <a:pt x="12785" y="2977"/>
                  </a:lnTo>
                  <a:lnTo>
                    <a:pt x="12775" y="2977"/>
                  </a:lnTo>
                  <a:lnTo>
                    <a:pt x="12766" y="2977"/>
                  </a:lnTo>
                  <a:lnTo>
                    <a:pt x="12757" y="2977"/>
                  </a:lnTo>
                  <a:lnTo>
                    <a:pt x="12747" y="2976"/>
                  </a:lnTo>
                  <a:lnTo>
                    <a:pt x="12737" y="2974"/>
                  </a:lnTo>
                  <a:lnTo>
                    <a:pt x="12727" y="2972"/>
                  </a:lnTo>
                  <a:lnTo>
                    <a:pt x="12721" y="2970"/>
                  </a:lnTo>
                  <a:lnTo>
                    <a:pt x="12717" y="2966"/>
                  </a:lnTo>
                  <a:lnTo>
                    <a:pt x="12714" y="2963"/>
                  </a:lnTo>
                  <a:lnTo>
                    <a:pt x="12710" y="2960"/>
                  </a:lnTo>
                  <a:lnTo>
                    <a:pt x="12706" y="2951"/>
                  </a:lnTo>
                  <a:lnTo>
                    <a:pt x="12702" y="2940"/>
                  </a:lnTo>
                  <a:lnTo>
                    <a:pt x="12699" y="2930"/>
                  </a:lnTo>
                  <a:lnTo>
                    <a:pt x="12697" y="2918"/>
                  </a:lnTo>
                  <a:lnTo>
                    <a:pt x="12693" y="2906"/>
                  </a:lnTo>
                  <a:lnTo>
                    <a:pt x="12689" y="2895"/>
                  </a:lnTo>
                  <a:lnTo>
                    <a:pt x="12678" y="2895"/>
                  </a:lnTo>
                  <a:lnTo>
                    <a:pt x="12668" y="2897"/>
                  </a:lnTo>
                  <a:lnTo>
                    <a:pt x="12660" y="2898"/>
                  </a:lnTo>
                  <a:lnTo>
                    <a:pt x="12651" y="2902"/>
                  </a:lnTo>
                  <a:lnTo>
                    <a:pt x="12643" y="2904"/>
                  </a:lnTo>
                  <a:lnTo>
                    <a:pt x="12635" y="2906"/>
                  </a:lnTo>
                  <a:lnTo>
                    <a:pt x="12625" y="2909"/>
                  </a:lnTo>
                  <a:lnTo>
                    <a:pt x="12615" y="2911"/>
                  </a:lnTo>
                  <a:lnTo>
                    <a:pt x="12578" y="2913"/>
                  </a:lnTo>
                  <a:lnTo>
                    <a:pt x="12545" y="2914"/>
                  </a:lnTo>
                  <a:lnTo>
                    <a:pt x="12529" y="2915"/>
                  </a:lnTo>
                  <a:lnTo>
                    <a:pt x="12513" y="2920"/>
                  </a:lnTo>
                  <a:lnTo>
                    <a:pt x="12505" y="2922"/>
                  </a:lnTo>
                  <a:lnTo>
                    <a:pt x="12498" y="2927"/>
                  </a:lnTo>
                  <a:lnTo>
                    <a:pt x="12490" y="2931"/>
                  </a:lnTo>
                  <a:lnTo>
                    <a:pt x="12482" y="2937"/>
                  </a:lnTo>
                  <a:lnTo>
                    <a:pt x="12478" y="2942"/>
                  </a:lnTo>
                  <a:lnTo>
                    <a:pt x="12474" y="2947"/>
                  </a:lnTo>
                  <a:lnTo>
                    <a:pt x="12470" y="2953"/>
                  </a:lnTo>
                  <a:lnTo>
                    <a:pt x="12467" y="2959"/>
                  </a:lnTo>
                  <a:lnTo>
                    <a:pt x="12463" y="2964"/>
                  </a:lnTo>
                  <a:lnTo>
                    <a:pt x="12460" y="2968"/>
                  </a:lnTo>
                  <a:lnTo>
                    <a:pt x="12454" y="2971"/>
                  </a:lnTo>
                  <a:lnTo>
                    <a:pt x="12447" y="2972"/>
                  </a:lnTo>
                  <a:lnTo>
                    <a:pt x="12439" y="2971"/>
                  </a:lnTo>
                  <a:lnTo>
                    <a:pt x="12431" y="2969"/>
                  </a:lnTo>
                  <a:lnTo>
                    <a:pt x="12425" y="2965"/>
                  </a:lnTo>
                  <a:lnTo>
                    <a:pt x="12419" y="2962"/>
                  </a:lnTo>
                  <a:lnTo>
                    <a:pt x="12412" y="2959"/>
                  </a:lnTo>
                  <a:lnTo>
                    <a:pt x="12405" y="2955"/>
                  </a:lnTo>
                  <a:lnTo>
                    <a:pt x="12397" y="2954"/>
                  </a:lnTo>
                  <a:lnTo>
                    <a:pt x="12390" y="2953"/>
                  </a:lnTo>
                  <a:lnTo>
                    <a:pt x="12384" y="2953"/>
                  </a:lnTo>
                  <a:lnTo>
                    <a:pt x="12379" y="2954"/>
                  </a:lnTo>
                  <a:lnTo>
                    <a:pt x="12375" y="2956"/>
                  </a:lnTo>
                  <a:lnTo>
                    <a:pt x="12370" y="2960"/>
                  </a:lnTo>
                  <a:lnTo>
                    <a:pt x="12363" y="2965"/>
                  </a:lnTo>
                  <a:lnTo>
                    <a:pt x="12356" y="2973"/>
                  </a:lnTo>
                  <a:lnTo>
                    <a:pt x="12349" y="2981"/>
                  </a:lnTo>
                  <a:lnTo>
                    <a:pt x="12341" y="2988"/>
                  </a:lnTo>
                  <a:lnTo>
                    <a:pt x="12337" y="2990"/>
                  </a:lnTo>
                  <a:lnTo>
                    <a:pt x="12333" y="2993"/>
                  </a:lnTo>
                  <a:lnTo>
                    <a:pt x="12327" y="2994"/>
                  </a:lnTo>
                  <a:lnTo>
                    <a:pt x="12323" y="2995"/>
                  </a:lnTo>
                  <a:lnTo>
                    <a:pt x="12315" y="2994"/>
                  </a:lnTo>
                  <a:lnTo>
                    <a:pt x="12308" y="2993"/>
                  </a:lnTo>
                  <a:lnTo>
                    <a:pt x="12301" y="2989"/>
                  </a:lnTo>
                  <a:lnTo>
                    <a:pt x="12296" y="2986"/>
                  </a:lnTo>
                  <a:lnTo>
                    <a:pt x="12291" y="2981"/>
                  </a:lnTo>
                  <a:lnTo>
                    <a:pt x="12286" y="2976"/>
                  </a:lnTo>
                  <a:lnTo>
                    <a:pt x="12283" y="2970"/>
                  </a:lnTo>
                  <a:lnTo>
                    <a:pt x="12280" y="2963"/>
                  </a:lnTo>
                  <a:lnTo>
                    <a:pt x="12268" y="2934"/>
                  </a:lnTo>
                  <a:lnTo>
                    <a:pt x="12258" y="2901"/>
                  </a:lnTo>
                  <a:lnTo>
                    <a:pt x="12248" y="2874"/>
                  </a:lnTo>
                  <a:lnTo>
                    <a:pt x="12241" y="2850"/>
                  </a:lnTo>
                  <a:lnTo>
                    <a:pt x="12238" y="2837"/>
                  </a:lnTo>
                  <a:lnTo>
                    <a:pt x="12235" y="2824"/>
                  </a:lnTo>
                  <a:lnTo>
                    <a:pt x="12233" y="2810"/>
                  </a:lnTo>
                  <a:lnTo>
                    <a:pt x="12232" y="2795"/>
                  </a:lnTo>
                  <a:lnTo>
                    <a:pt x="12204" y="2792"/>
                  </a:lnTo>
                  <a:lnTo>
                    <a:pt x="12194" y="2804"/>
                  </a:lnTo>
                  <a:lnTo>
                    <a:pt x="12185" y="2817"/>
                  </a:lnTo>
                  <a:lnTo>
                    <a:pt x="12180" y="2823"/>
                  </a:lnTo>
                  <a:lnTo>
                    <a:pt x="12174" y="2827"/>
                  </a:lnTo>
                  <a:lnTo>
                    <a:pt x="12169" y="2829"/>
                  </a:lnTo>
                  <a:lnTo>
                    <a:pt x="12161" y="2831"/>
                  </a:lnTo>
                  <a:lnTo>
                    <a:pt x="12136" y="2831"/>
                  </a:lnTo>
                  <a:lnTo>
                    <a:pt x="12135" y="2819"/>
                  </a:lnTo>
                  <a:lnTo>
                    <a:pt x="12136" y="2810"/>
                  </a:lnTo>
                  <a:lnTo>
                    <a:pt x="12136" y="2800"/>
                  </a:lnTo>
                  <a:lnTo>
                    <a:pt x="12136" y="2789"/>
                  </a:lnTo>
                  <a:lnTo>
                    <a:pt x="12136" y="2773"/>
                  </a:lnTo>
                  <a:lnTo>
                    <a:pt x="12137" y="2759"/>
                  </a:lnTo>
                  <a:lnTo>
                    <a:pt x="12138" y="2746"/>
                  </a:lnTo>
                  <a:lnTo>
                    <a:pt x="12139" y="2730"/>
                  </a:lnTo>
                  <a:lnTo>
                    <a:pt x="12139" y="2724"/>
                  </a:lnTo>
                  <a:lnTo>
                    <a:pt x="12138" y="2717"/>
                  </a:lnTo>
                  <a:lnTo>
                    <a:pt x="12136" y="2713"/>
                  </a:lnTo>
                  <a:lnTo>
                    <a:pt x="12134" y="2707"/>
                  </a:lnTo>
                  <a:lnTo>
                    <a:pt x="12128" y="2698"/>
                  </a:lnTo>
                  <a:lnTo>
                    <a:pt x="12120" y="2690"/>
                  </a:lnTo>
                  <a:lnTo>
                    <a:pt x="12101" y="2676"/>
                  </a:lnTo>
                  <a:lnTo>
                    <a:pt x="12078" y="2663"/>
                  </a:lnTo>
                  <a:lnTo>
                    <a:pt x="12051" y="2646"/>
                  </a:lnTo>
                  <a:lnTo>
                    <a:pt x="12026" y="2629"/>
                  </a:lnTo>
                  <a:lnTo>
                    <a:pt x="12015" y="2621"/>
                  </a:lnTo>
                  <a:lnTo>
                    <a:pt x="12002" y="2614"/>
                  </a:lnTo>
                  <a:lnTo>
                    <a:pt x="11987" y="2608"/>
                  </a:lnTo>
                  <a:lnTo>
                    <a:pt x="11972" y="2603"/>
                  </a:lnTo>
                  <a:lnTo>
                    <a:pt x="11943" y="2593"/>
                  </a:lnTo>
                  <a:lnTo>
                    <a:pt x="11918" y="2582"/>
                  </a:lnTo>
                  <a:lnTo>
                    <a:pt x="11895" y="2572"/>
                  </a:lnTo>
                  <a:lnTo>
                    <a:pt x="11872" y="2563"/>
                  </a:lnTo>
                  <a:lnTo>
                    <a:pt x="11848" y="2554"/>
                  </a:lnTo>
                  <a:lnTo>
                    <a:pt x="11824" y="2545"/>
                  </a:lnTo>
                  <a:lnTo>
                    <a:pt x="11798" y="2536"/>
                  </a:lnTo>
                  <a:lnTo>
                    <a:pt x="11770" y="2528"/>
                  </a:lnTo>
                  <a:lnTo>
                    <a:pt x="11753" y="2519"/>
                  </a:lnTo>
                  <a:lnTo>
                    <a:pt x="11738" y="2509"/>
                  </a:lnTo>
                  <a:lnTo>
                    <a:pt x="11731" y="2505"/>
                  </a:lnTo>
                  <a:lnTo>
                    <a:pt x="11723" y="2501"/>
                  </a:lnTo>
                  <a:lnTo>
                    <a:pt x="11714" y="2499"/>
                  </a:lnTo>
                  <a:lnTo>
                    <a:pt x="11705" y="2496"/>
                  </a:lnTo>
                  <a:lnTo>
                    <a:pt x="11690" y="2495"/>
                  </a:lnTo>
                  <a:lnTo>
                    <a:pt x="11675" y="2496"/>
                  </a:lnTo>
                  <a:lnTo>
                    <a:pt x="11668" y="2496"/>
                  </a:lnTo>
                  <a:lnTo>
                    <a:pt x="11662" y="2494"/>
                  </a:lnTo>
                  <a:lnTo>
                    <a:pt x="11656" y="2492"/>
                  </a:lnTo>
                  <a:lnTo>
                    <a:pt x="11651" y="2486"/>
                  </a:lnTo>
                  <a:lnTo>
                    <a:pt x="11643" y="2477"/>
                  </a:lnTo>
                  <a:lnTo>
                    <a:pt x="11639" y="2468"/>
                  </a:lnTo>
                  <a:lnTo>
                    <a:pt x="11634" y="2458"/>
                  </a:lnTo>
                  <a:lnTo>
                    <a:pt x="11632" y="2449"/>
                  </a:lnTo>
                  <a:lnTo>
                    <a:pt x="11629" y="2437"/>
                  </a:lnTo>
                  <a:lnTo>
                    <a:pt x="11628" y="2427"/>
                  </a:lnTo>
                  <a:lnTo>
                    <a:pt x="11628" y="2416"/>
                  </a:lnTo>
                  <a:lnTo>
                    <a:pt x="11628" y="2403"/>
                  </a:lnTo>
                  <a:lnTo>
                    <a:pt x="11628" y="2383"/>
                  </a:lnTo>
                  <a:lnTo>
                    <a:pt x="11629" y="2365"/>
                  </a:lnTo>
                  <a:lnTo>
                    <a:pt x="11631" y="2346"/>
                  </a:lnTo>
                  <a:lnTo>
                    <a:pt x="11632" y="2325"/>
                  </a:lnTo>
                  <a:lnTo>
                    <a:pt x="11631" y="2320"/>
                  </a:lnTo>
                  <a:lnTo>
                    <a:pt x="11629" y="2314"/>
                  </a:lnTo>
                  <a:lnTo>
                    <a:pt x="11628" y="2309"/>
                  </a:lnTo>
                  <a:lnTo>
                    <a:pt x="11625" y="2305"/>
                  </a:lnTo>
                  <a:lnTo>
                    <a:pt x="11619" y="2297"/>
                  </a:lnTo>
                  <a:lnTo>
                    <a:pt x="11610" y="2291"/>
                  </a:lnTo>
                  <a:lnTo>
                    <a:pt x="11600" y="2286"/>
                  </a:lnTo>
                  <a:lnTo>
                    <a:pt x="11590" y="2281"/>
                  </a:lnTo>
                  <a:lnTo>
                    <a:pt x="11578" y="2278"/>
                  </a:lnTo>
                  <a:lnTo>
                    <a:pt x="11567" y="2274"/>
                  </a:lnTo>
                  <a:lnTo>
                    <a:pt x="11563" y="2273"/>
                  </a:lnTo>
                  <a:lnTo>
                    <a:pt x="11558" y="2271"/>
                  </a:lnTo>
                  <a:lnTo>
                    <a:pt x="11555" y="2269"/>
                  </a:lnTo>
                  <a:lnTo>
                    <a:pt x="11551" y="2265"/>
                  </a:lnTo>
                  <a:lnTo>
                    <a:pt x="11547" y="2258"/>
                  </a:lnTo>
                  <a:lnTo>
                    <a:pt x="11543" y="2252"/>
                  </a:lnTo>
                  <a:lnTo>
                    <a:pt x="11540" y="2243"/>
                  </a:lnTo>
                  <a:lnTo>
                    <a:pt x="11539" y="2234"/>
                  </a:lnTo>
                  <a:lnTo>
                    <a:pt x="11538" y="2223"/>
                  </a:lnTo>
                  <a:lnTo>
                    <a:pt x="11538" y="2213"/>
                  </a:lnTo>
                  <a:lnTo>
                    <a:pt x="11539" y="2188"/>
                  </a:lnTo>
                  <a:lnTo>
                    <a:pt x="11540" y="2166"/>
                  </a:lnTo>
                  <a:lnTo>
                    <a:pt x="11543" y="2144"/>
                  </a:lnTo>
                  <a:lnTo>
                    <a:pt x="11547" y="2124"/>
                  </a:lnTo>
                  <a:lnTo>
                    <a:pt x="11551" y="2102"/>
                  </a:lnTo>
                  <a:lnTo>
                    <a:pt x="11558" y="2082"/>
                  </a:lnTo>
                  <a:lnTo>
                    <a:pt x="11565" y="2060"/>
                  </a:lnTo>
                  <a:lnTo>
                    <a:pt x="11574" y="2036"/>
                  </a:lnTo>
                  <a:lnTo>
                    <a:pt x="11577" y="2028"/>
                  </a:lnTo>
                  <a:lnTo>
                    <a:pt x="11583" y="2023"/>
                  </a:lnTo>
                  <a:lnTo>
                    <a:pt x="11589" y="2018"/>
                  </a:lnTo>
                  <a:lnTo>
                    <a:pt x="11595" y="2013"/>
                  </a:lnTo>
                  <a:lnTo>
                    <a:pt x="11602" y="2008"/>
                  </a:lnTo>
                  <a:lnTo>
                    <a:pt x="11607" y="2002"/>
                  </a:lnTo>
                  <a:lnTo>
                    <a:pt x="11609" y="2000"/>
                  </a:lnTo>
                  <a:lnTo>
                    <a:pt x="11610" y="1997"/>
                  </a:lnTo>
                  <a:lnTo>
                    <a:pt x="11611" y="1992"/>
                  </a:lnTo>
                  <a:lnTo>
                    <a:pt x="11612" y="1989"/>
                  </a:lnTo>
                  <a:lnTo>
                    <a:pt x="11611" y="1981"/>
                  </a:lnTo>
                  <a:lnTo>
                    <a:pt x="11610" y="1974"/>
                  </a:lnTo>
                  <a:lnTo>
                    <a:pt x="11609" y="1968"/>
                  </a:lnTo>
                  <a:lnTo>
                    <a:pt x="11607" y="1962"/>
                  </a:lnTo>
                  <a:lnTo>
                    <a:pt x="11601" y="1950"/>
                  </a:lnTo>
                  <a:lnTo>
                    <a:pt x="11595" y="1937"/>
                  </a:lnTo>
                  <a:lnTo>
                    <a:pt x="11592" y="1924"/>
                  </a:lnTo>
                  <a:lnTo>
                    <a:pt x="11589" y="1912"/>
                  </a:lnTo>
                  <a:lnTo>
                    <a:pt x="11586" y="1906"/>
                  </a:lnTo>
                  <a:lnTo>
                    <a:pt x="11583" y="1903"/>
                  </a:lnTo>
                  <a:lnTo>
                    <a:pt x="11578" y="1899"/>
                  </a:lnTo>
                  <a:lnTo>
                    <a:pt x="11574" y="1898"/>
                  </a:lnTo>
                  <a:lnTo>
                    <a:pt x="11560" y="1899"/>
                  </a:lnTo>
                  <a:lnTo>
                    <a:pt x="11548" y="1902"/>
                  </a:lnTo>
                  <a:lnTo>
                    <a:pt x="11537" y="1905"/>
                  </a:lnTo>
                  <a:lnTo>
                    <a:pt x="11526" y="1910"/>
                  </a:lnTo>
                  <a:lnTo>
                    <a:pt x="11516" y="1915"/>
                  </a:lnTo>
                  <a:lnTo>
                    <a:pt x="11506" y="1922"/>
                  </a:lnTo>
                  <a:lnTo>
                    <a:pt x="11497" y="1930"/>
                  </a:lnTo>
                  <a:lnTo>
                    <a:pt x="11489" y="1938"/>
                  </a:lnTo>
                  <a:lnTo>
                    <a:pt x="11482" y="1948"/>
                  </a:lnTo>
                  <a:lnTo>
                    <a:pt x="11475" y="1958"/>
                  </a:lnTo>
                  <a:lnTo>
                    <a:pt x="11469" y="1968"/>
                  </a:lnTo>
                  <a:lnTo>
                    <a:pt x="11464" y="1980"/>
                  </a:lnTo>
                  <a:lnTo>
                    <a:pt x="11460" y="1992"/>
                  </a:lnTo>
                  <a:lnTo>
                    <a:pt x="11456" y="2005"/>
                  </a:lnTo>
                  <a:lnTo>
                    <a:pt x="11453" y="2017"/>
                  </a:lnTo>
                  <a:lnTo>
                    <a:pt x="11452" y="2030"/>
                  </a:lnTo>
                  <a:lnTo>
                    <a:pt x="11448" y="2064"/>
                  </a:lnTo>
                  <a:lnTo>
                    <a:pt x="11445" y="2094"/>
                  </a:lnTo>
                  <a:lnTo>
                    <a:pt x="11441" y="2108"/>
                  </a:lnTo>
                  <a:lnTo>
                    <a:pt x="11436" y="2121"/>
                  </a:lnTo>
                  <a:lnTo>
                    <a:pt x="11432" y="2127"/>
                  </a:lnTo>
                  <a:lnTo>
                    <a:pt x="11428" y="2134"/>
                  </a:lnTo>
                  <a:lnTo>
                    <a:pt x="11422" y="2139"/>
                  </a:lnTo>
                  <a:lnTo>
                    <a:pt x="11415" y="2146"/>
                  </a:lnTo>
                  <a:lnTo>
                    <a:pt x="11393" y="2168"/>
                  </a:lnTo>
                  <a:lnTo>
                    <a:pt x="11372" y="2187"/>
                  </a:lnTo>
                  <a:lnTo>
                    <a:pt x="11362" y="2196"/>
                  </a:lnTo>
                  <a:lnTo>
                    <a:pt x="11351" y="2204"/>
                  </a:lnTo>
                  <a:lnTo>
                    <a:pt x="11337" y="2212"/>
                  </a:lnTo>
                  <a:lnTo>
                    <a:pt x="11322" y="2220"/>
                  </a:lnTo>
                  <a:lnTo>
                    <a:pt x="11306" y="2226"/>
                  </a:lnTo>
                  <a:lnTo>
                    <a:pt x="11289" y="2229"/>
                  </a:lnTo>
                  <a:lnTo>
                    <a:pt x="11282" y="2230"/>
                  </a:lnTo>
                  <a:lnTo>
                    <a:pt x="11274" y="2234"/>
                  </a:lnTo>
                  <a:lnTo>
                    <a:pt x="11266" y="2237"/>
                  </a:lnTo>
                  <a:lnTo>
                    <a:pt x="11258" y="2243"/>
                  </a:lnTo>
                  <a:lnTo>
                    <a:pt x="11253" y="2248"/>
                  </a:lnTo>
                  <a:lnTo>
                    <a:pt x="11249" y="2254"/>
                  </a:lnTo>
                  <a:lnTo>
                    <a:pt x="11245" y="2261"/>
                  </a:lnTo>
                  <a:lnTo>
                    <a:pt x="11242" y="2266"/>
                  </a:lnTo>
                  <a:lnTo>
                    <a:pt x="11240" y="2273"/>
                  </a:lnTo>
                  <a:lnTo>
                    <a:pt x="11236" y="2280"/>
                  </a:lnTo>
                  <a:lnTo>
                    <a:pt x="11232" y="2286"/>
                  </a:lnTo>
                  <a:lnTo>
                    <a:pt x="11226" y="2290"/>
                  </a:lnTo>
                  <a:lnTo>
                    <a:pt x="11217" y="2297"/>
                  </a:lnTo>
                  <a:lnTo>
                    <a:pt x="11208" y="2303"/>
                  </a:lnTo>
                  <a:lnTo>
                    <a:pt x="11199" y="2306"/>
                  </a:lnTo>
                  <a:lnTo>
                    <a:pt x="11190" y="2309"/>
                  </a:lnTo>
                  <a:lnTo>
                    <a:pt x="11181" y="2311"/>
                  </a:lnTo>
                  <a:lnTo>
                    <a:pt x="11171" y="2312"/>
                  </a:lnTo>
                  <a:lnTo>
                    <a:pt x="11161" y="2313"/>
                  </a:lnTo>
                  <a:lnTo>
                    <a:pt x="11149" y="2313"/>
                  </a:lnTo>
                  <a:lnTo>
                    <a:pt x="11116" y="2313"/>
                  </a:lnTo>
                  <a:lnTo>
                    <a:pt x="11087" y="2312"/>
                  </a:lnTo>
                  <a:lnTo>
                    <a:pt x="11059" y="2309"/>
                  </a:lnTo>
                  <a:lnTo>
                    <a:pt x="11031" y="2306"/>
                  </a:lnTo>
                  <a:lnTo>
                    <a:pt x="11005" y="2301"/>
                  </a:lnTo>
                  <a:lnTo>
                    <a:pt x="10977" y="2295"/>
                  </a:lnTo>
                  <a:lnTo>
                    <a:pt x="10949" y="2287"/>
                  </a:lnTo>
                  <a:lnTo>
                    <a:pt x="10918" y="2278"/>
                  </a:lnTo>
                  <a:lnTo>
                    <a:pt x="10895" y="2273"/>
                  </a:lnTo>
                  <a:lnTo>
                    <a:pt x="10874" y="2269"/>
                  </a:lnTo>
                  <a:lnTo>
                    <a:pt x="10864" y="2266"/>
                  </a:lnTo>
                  <a:lnTo>
                    <a:pt x="10855" y="2263"/>
                  </a:lnTo>
                  <a:lnTo>
                    <a:pt x="10850" y="2260"/>
                  </a:lnTo>
                  <a:lnTo>
                    <a:pt x="10846" y="2257"/>
                  </a:lnTo>
                  <a:lnTo>
                    <a:pt x="10841" y="2253"/>
                  </a:lnTo>
                  <a:lnTo>
                    <a:pt x="10838" y="2248"/>
                  </a:lnTo>
                  <a:lnTo>
                    <a:pt x="10833" y="2243"/>
                  </a:lnTo>
                  <a:lnTo>
                    <a:pt x="10830" y="2236"/>
                  </a:lnTo>
                  <a:lnTo>
                    <a:pt x="10827" y="2229"/>
                  </a:lnTo>
                  <a:lnTo>
                    <a:pt x="10826" y="2221"/>
                  </a:lnTo>
                  <a:lnTo>
                    <a:pt x="10824" y="2206"/>
                  </a:lnTo>
                  <a:lnTo>
                    <a:pt x="10824" y="2190"/>
                  </a:lnTo>
                  <a:lnTo>
                    <a:pt x="10825" y="2184"/>
                  </a:lnTo>
                  <a:lnTo>
                    <a:pt x="10826" y="2178"/>
                  </a:lnTo>
                  <a:lnTo>
                    <a:pt x="10830" y="2172"/>
                  </a:lnTo>
                  <a:lnTo>
                    <a:pt x="10833" y="2168"/>
                  </a:lnTo>
                  <a:lnTo>
                    <a:pt x="10837" y="2164"/>
                  </a:lnTo>
                  <a:lnTo>
                    <a:pt x="10842" y="2161"/>
                  </a:lnTo>
                  <a:lnTo>
                    <a:pt x="10847" y="2158"/>
                  </a:lnTo>
                  <a:lnTo>
                    <a:pt x="10854" y="2155"/>
                  </a:lnTo>
                  <a:lnTo>
                    <a:pt x="10880" y="2146"/>
                  </a:lnTo>
                  <a:lnTo>
                    <a:pt x="10908" y="2136"/>
                  </a:lnTo>
                  <a:lnTo>
                    <a:pt x="10917" y="2133"/>
                  </a:lnTo>
                  <a:lnTo>
                    <a:pt x="10925" y="2129"/>
                  </a:lnTo>
                  <a:lnTo>
                    <a:pt x="10928" y="2127"/>
                  </a:lnTo>
                  <a:lnTo>
                    <a:pt x="10932" y="2125"/>
                  </a:lnTo>
                  <a:lnTo>
                    <a:pt x="10933" y="2121"/>
                  </a:lnTo>
                  <a:lnTo>
                    <a:pt x="10934" y="2117"/>
                  </a:lnTo>
                  <a:lnTo>
                    <a:pt x="10933" y="2107"/>
                  </a:lnTo>
                  <a:lnTo>
                    <a:pt x="10932" y="2096"/>
                  </a:lnTo>
                  <a:lnTo>
                    <a:pt x="10929" y="2087"/>
                  </a:lnTo>
                  <a:lnTo>
                    <a:pt x="10926" y="2078"/>
                  </a:lnTo>
                  <a:lnTo>
                    <a:pt x="10917" y="2062"/>
                  </a:lnTo>
                  <a:lnTo>
                    <a:pt x="10907" y="2048"/>
                  </a:lnTo>
                  <a:lnTo>
                    <a:pt x="10895" y="2033"/>
                  </a:lnTo>
                  <a:lnTo>
                    <a:pt x="10884" y="2017"/>
                  </a:lnTo>
                  <a:lnTo>
                    <a:pt x="10878" y="2009"/>
                  </a:lnTo>
                  <a:lnTo>
                    <a:pt x="10873" y="2001"/>
                  </a:lnTo>
                  <a:lnTo>
                    <a:pt x="10867" y="1992"/>
                  </a:lnTo>
                  <a:lnTo>
                    <a:pt x="10863" y="1982"/>
                  </a:lnTo>
                  <a:lnTo>
                    <a:pt x="10860" y="1973"/>
                  </a:lnTo>
                  <a:lnTo>
                    <a:pt x="10858" y="1964"/>
                  </a:lnTo>
                  <a:lnTo>
                    <a:pt x="10857" y="1955"/>
                  </a:lnTo>
                  <a:lnTo>
                    <a:pt x="10856" y="1947"/>
                  </a:lnTo>
                  <a:lnTo>
                    <a:pt x="10856" y="1929"/>
                  </a:lnTo>
                  <a:lnTo>
                    <a:pt x="10857" y="1910"/>
                  </a:lnTo>
                  <a:lnTo>
                    <a:pt x="10857" y="1896"/>
                  </a:lnTo>
                  <a:lnTo>
                    <a:pt x="10858" y="1883"/>
                  </a:lnTo>
                  <a:lnTo>
                    <a:pt x="10860" y="1872"/>
                  </a:lnTo>
                  <a:lnTo>
                    <a:pt x="10863" y="1861"/>
                  </a:lnTo>
                  <a:lnTo>
                    <a:pt x="10868" y="1837"/>
                  </a:lnTo>
                  <a:lnTo>
                    <a:pt x="10873" y="1812"/>
                  </a:lnTo>
                  <a:lnTo>
                    <a:pt x="10875" y="1791"/>
                  </a:lnTo>
                  <a:lnTo>
                    <a:pt x="10877" y="1771"/>
                  </a:lnTo>
                  <a:lnTo>
                    <a:pt x="10880" y="1762"/>
                  </a:lnTo>
                  <a:lnTo>
                    <a:pt x="10883" y="1753"/>
                  </a:lnTo>
                  <a:lnTo>
                    <a:pt x="10889" y="1745"/>
                  </a:lnTo>
                  <a:lnTo>
                    <a:pt x="10895" y="1737"/>
                  </a:lnTo>
                  <a:lnTo>
                    <a:pt x="10891" y="1732"/>
                  </a:lnTo>
                  <a:lnTo>
                    <a:pt x="10885" y="1726"/>
                  </a:lnTo>
                  <a:lnTo>
                    <a:pt x="10880" y="1723"/>
                  </a:lnTo>
                  <a:lnTo>
                    <a:pt x="10873" y="1718"/>
                  </a:lnTo>
                  <a:lnTo>
                    <a:pt x="10858" y="1712"/>
                  </a:lnTo>
                  <a:lnTo>
                    <a:pt x="10844" y="1707"/>
                  </a:lnTo>
                  <a:lnTo>
                    <a:pt x="10838" y="1704"/>
                  </a:lnTo>
                  <a:lnTo>
                    <a:pt x="10831" y="1701"/>
                  </a:lnTo>
                  <a:lnTo>
                    <a:pt x="10825" y="1698"/>
                  </a:lnTo>
                  <a:lnTo>
                    <a:pt x="10821" y="1694"/>
                  </a:lnTo>
                  <a:lnTo>
                    <a:pt x="10816" y="1690"/>
                  </a:lnTo>
                  <a:lnTo>
                    <a:pt x="10813" y="1684"/>
                  </a:lnTo>
                  <a:lnTo>
                    <a:pt x="10810" y="1678"/>
                  </a:lnTo>
                  <a:lnTo>
                    <a:pt x="10810" y="1670"/>
                  </a:lnTo>
                  <a:lnTo>
                    <a:pt x="10810" y="1632"/>
                  </a:lnTo>
                  <a:lnTo>
                    <a:pt x="10661" y="1615"/>
                  </a:lnTo>
                  <a:lnTo>
                    <a:pt x="10584" y="1615"/>
                  </a:lnTo>
                  <a:lnTo>
                    <a:pt x="10569" y="1615"/>
                  </a:lnTo>
                  <a:lnTo>
                    <a:pt x="10556" y="1613"/>
                  </a:lnTo>
                  <a:lnTo>
                    <a:pt x="10543" y="1609"/>
                  </a:lnTo>
                  <a:lnTo>
                    <a:pt x="10531" y="1606"/>
                  </a:lnTo>
                  <a:lnTo>
                    <a:pt x="10518" y="1603"/>
                  </a:lnTo>
                  <a:lnTo>
                    <a:pt x="10506" y="1599"/>
                  </a:lnTo>
                  <a:lnTo>
                    <a:pt x="10492" y="1597"/>
                  </a:lnTo>
                  <a:lnTo>
                    <a:pt x="10477" y="1596"/>
                  </a:lnTo>
                  <a:lnTo>
                    <a:pt x="10467" y="1597"/>
                  </a:lnTo>
                  <a:lnTo>
                    <a:pt x="10459" y="1598"/>
                  </a:lnTo>
                  <a:lnTo>
                    <a:pt x="10450" y="1601"/>
                  </a:lnTo>
                  <a:lnTo>
                    <a:pt x="10442" y="1605"/>
                  </a:lnTo>
                  <a:lnTo>
                    <a:pt x="10436" y="1610"/>
                  </a:lnTo>
                  <a:lnTo>
                    <a:pt x="10430" y="1616"/>
                  </a:lnTo>
                  <a:lnTo>
                    <a:pt x="10424" y="1623"/>
                  </a:lnTo>
                  <a:lnTo>
                    <a:pt x="10420" y="1632"/>
                  </a:lnTo>
                  <a:lnTo>
                    <a:pt x="10416" y="1639"/>
                  </a:lnTo>
                  <a:lnTo>
                    <a:pt x="10415" y="1648"/>
                  </a:lnTo>
                  <a:lnTo>
                    <a:pt x="10414" y="1656"/>
                  </a:lnTo>
                  <a:lnTo>
                    <a:pt x="10413" y="1665"/>
                  </a:lnTo>
                  <a:lnTo>
                    <a:pt x="10411" y="1672"/>
                  </a:lnTo>
                  <a:lnTo>
                    <a:pt x="10408" y="1677"/>
                  </a:lnTo>
                  <a:lnTo>
                    <a:pt x="10406" y="1680"/>
                  </a:lnTo>
                  <a:lnTo>
                    <a:pt x="10404" y="1682"/>
                  </a:lnTo>
                  <a:lnTo>
                    <a:pt x="10400" y="1683"/>
                  </a:lnTo>
                  <a:lnTo>
                    <a:pt x="10397" y="1683"/>
                  </a:lnTo>
                  <a:lnTo>
                    <a:pt x="10389" y="1683"/>
                  </a:lnTo>
                  <a:lnTo>
                    <a:pt x="10381" y="1682"/>
                  </a:lnTo>
                  <a:lnTo>
                    <a:pt x="10373" y="1680"/>
                  </a:lnTo>
                  <a:lnTo>
                    <a:pt x="10368" y="1677"/>
                  </a:lnTo>
                  <a:lnTo>
                    <a:pt x="10361" y="1675"/>
                  </a:lnTo>
                  <a:lnTo>
                    <a:pt x="10355" y="1670"/>
                  </a:lnTo>
                  <a:lnTo>
                    <a:pt x="10349" y="1667"/>
                  </a:lnTo>
                  <a:lnTo>
                    <a:pt x="10345" y="1663"/>
                  </a:lnTo>
                  <a:lnTo>
                    <a:pt x="10336" y="1651"/>
                  </a:lnTo>
                  <a:lnTo>
                    <a:pt x="10329" y="1639"/>
                  </a:lnTo>
                  <a:lnTo>
                    <a:pt x="10323" y="1625"/>
                  </a:lnTo>
                  <a:lnTo>
                    <a:pt x="10319" y="1609"/>
                  </a:lnTo>
                  <a:lnTo>
                    <a:pt x="10314" y="1593"/>
                  </a:lnTo>
                  <a:lnTo>
                    <a:pt x="10312" y="1576"/>
                  </a:lnTo>
                  <a:lnTo>
                    <a:pt x="10309" y="1558"/>
                  </a:lnTo>
                  <a:lnTo>
                    <a:pt x="10308" y="1540"/>
                  </a:lnTo>
                  <a:lnTo>
                    <a:pt x="10304" y="1503"/>
                  </a:lnTo>
                  <a:lnTo>
                    <a:pt x="10301" y="1468"/>
                  </a:lnTo>
                  <a:lnTo>
                    <a:pt x="10297" y="1448"/>
                  </a:lnTo>
                  <a:lnTo>
                    <a:pt x="10293" y="1429"/>
                  </a:lnTo>
                  <a:lnTo>
                    <a:pt x="10286" y="1411"/>
                  </a:lnTo>
                  <a:lnTo>
                    <a:pt x="10279" y="1394"/>
                  </a:lnTo>
                  <a:lnTo>
                    <a:pt x="10270" y="1378"/>
                  </a:lnTo>
                  <a:lnTo>
                    <a:pt x="10259" y="1363"/>
                  </a:lnTo>
                  <a:lnTo>
                    <a:pt x="10248" y="1349"/>
                  </a:lnTo>
                  <a:lnTo>
                    <a:pt x="10235" y="1336"/>
                  </a:lnTo>
                  <a:lnTo>
                    <a:pt x="10220" y="1325"/>
                  </a:lnTo>
                  <a:lnTo>
                    <a:pt x="10206" y="1315"/>
                  </a:lnTo>
                  <a:lnTo>
                    <a:pt x="10190" y="1306"/>
                  </a:lnTo>
                  <a:lnTo>
                    <a:pt x="10173" y="1298"/>
                  </a:lnTo>
                  <a:lnTo>
                    <a:pt x="10156" y="1292"/>
                  </a:lnTo>
                  <a:lnTo>
                    <a:pt x="10137" y="1288"/>
                  </a:lnTo>
                  <a:lnTo>
                    <a:pt x="10117" y="1285"/>
                  </a:lnTo>
                  <a:lnTo>
                    <a:pt x="10098" y="1284"/>
                  </a:lnTo>
                  <a:lnTo>
                    <a:pt x="10075" y="1286"/>
                  </a:lnTo>
                  <a:lnTo>
                    <a:pt x="10055" y="1289"/>
                  </a:lnTo>
                  <a:lnTo>
                    <a:pt x="10035" y="1292"/>
                  </a:lnTo>
                  <a:lnTo>
                    <a:pt x="10012" y="1294"/>
                  </a:lnTo>
                  <a:lnTo>
                    <a:pt x="9994" y="1293"/>
                  </a:lnTo>
                  <a:lnTo>
                    <a:pt x="9977" y="1290"/>
                  </a:lnTo>
                  <a:lnTo>
                    <a:pt x="9969" y="1288"/>
                  </a:lnTo>
                  <a:lnTo>
                    <a:pt x="9961" y="1285"/>
                  </a:lnTo>
                  <a:lnTo>
                    <a:pt x="9954" y="1282"/>
                  </a:lnTo>
                  <a:lnTo>
                    <a:pt x="9946" y="1279"/>
                  </a:lnTo>
                  <a:lnTo>
                    <a:pt x="9939" y="1274"/>
                  </a:lnTo>
                  <a:lnTo>
                    <a:pt x="9934" y="1269"/>
                  </a:lnTo>
                  <a:lnTo>
                    <a:pt x="9927" y="1264"/>
                  </a:lnTo>
                  <a:lnTo>
                    <a:pt x="9921" y="1258"/>
                  </a:lnTo>
                  <a:lnTo>
                    <a:pt x="9916" y="1251"/>
                  </a:lnTo>
                  <a:lnTo>
                    <a:pt x="9911" y="1245"/>
                  </a:lnTo>
                  <a:lnTo>
                    <a:pt x="9907" y="1238"/>
                  </a:lnTo>
                  <a:lnTo>
                    <a:pt x="9902" y="1230"/>
                  </a:lnTo>
                  <a:lnTo>
                    <a:pt x="9894" y="1211"/>
                  </a:lnTo>
                  <a:lnTo>
                    <a:pt x="9887" y="1194"/>
                  </a:lnTo>
                  <a:lnTo>
                    <a:pt x="9882" y="1177"/>
                  </a:lnTo>
                  <a:lnTo>
                    <a:pt x="9877" y="1160"/>
                  </a:lnTo>
                  <a:lnTo>
                    <a:pt x="9874" y="1144"/>
                  </a:lnTo>
                  <a:lnTo>
                    <a:pt x="9869" y="1126"/>
                  </a:lnTo>
                  <a:lnTo>
                    <a:pt x="9864" y="1107"/>
                  </a:lnTo>
                  <a:lnTo>
                    <a:pt x="9857" y="1088"/>
                  </a:lnTo>
                  <a:lnTo>
                    <a:pt x="9849" y="1069"/>
                  </a:lnTo>
                  <a:lnTo>
                    <a:pt x="9840" y="1052"/>
                  </a:lnTo>
                  <a:lnTo>
                    <a:pt x="9831" y="1037"/>
                  </a:lnTo>
                  <a:lnTo>
                    <a:pt x="9820" y="1022"/>
                  </a:lnTo>
                  <a:lnTo>
                    <a:pt x="9799" y="993"/>
                  </a:lnTo>
                  <a:lnTo>
                    <a:pt x="9776" y="960"/>
                  </a:lnTo>
                  <a:lnTo>
                    <a:pt x="9764" y="940"/>
                  </a:lnTo>
                  <a:lnTo>
                    <a:pt x="9752" y="923"/>
                  </a:lnTo>
                  <a:lnTo>
                    <a:pt x="9740" y="906"/>
                  </a:lnTo>
                  <a:lnTo>
                    <a:pt x="9729" y="885"/>
                  </a:lnTo>
                  <a:lnTo>
                    <a:pt x="9722" y="872"/>
                  </a:lnTo>
                  <a:lnTo>
                    <a:pt x="9714" y="858"/>
                  </a:lnTo>
                  <a:lnTo>
                    <a:pt x="9709" y="853"/>
                  </a:lnTo>
                  <a:lnTo>
                    <a:pt x="9704" y="848"/>
                  </a:lnTo>
                  <a:lnTo>
                    <a:pt x="9697" y="845"/>
                  </a:lnTo>
                  <a:lnTo>
                    <a:pt x="9690" y="844"/>
                  </a:lnTo>
                  <a:lnTo>
                    <a:pt x="9673" y="845"/>
                  </a:lnTo>
                  <a:lnTo>
                    <a:pt x="9658" y="848"/>
                  </a:lnTo>
                  <a:lnTo>
                    <a:pt x="9645" y="851"/>
                  </a:lnTo>
                  <a:lnTo>
                    <a:pt x="9631" y="855"/>
                  </a:lnTo>
                  <a:lnTo>
                    <a:pt x="9619" y="859"/>
                  </a:lnTo>
                  <a:lnTo>
                    <a:pt x="9604" y="863"/>
                  </a:lnTo>
                  <a:lnTo>
                    <a:pt x="9589" y="865"/>
                  </a:lnTo>
                  <a:lnTo>
                    <a:pt x="9574" y="866"/>
                  </a:lnTo>
                  <a:lnTo>
                    <a:pt x="9560" y="866"/>
                  </a:lnTo>
                  <a:lnTo>
                    <a:pt x="9549" y="865"/>
                  </a:lnTo>
                  <a:lnTo>
                    <a:pt x="9536" y="865"/>
                  </a:lnTo>
                  <a:lnTo>
                    <a:pt x="9523" y="865"/>
                  </a:lnTo>
                  <a:lnTo>
                    <a:pt x="9519" y="883"/>
                  </a:lnTo>
                  <a:lnTo>
                    <a:pt x="9526" y="905"/>
                  </a:lnTo>
                  <a:lnTo>
                    <a:pt x="9530" y="924"/>
                  </a:lnTo>
                  <a:lnTo>
                    <a:pt x="9533" y="934"/>
                  </a:lnTo>
                  <a:lnTo>
                    <a:pt x="9534" y="943"/>
                  </a:lnTo>
                  <a:lnTo>
                    <a:pt x="9535" y="955"/>
                  </a:lnTo>
                  <a:lnTo>
                    <a:pt x="9536" y="966"/>
                  </a:lnTo>
                  <a:lnTo>
                    <a:pt x="9535" y="973"/>
                  </a:lnTo>
                  <a:lnTo>
                    <a:pt x="9534" y="978"/>
                  </a:lnTo>
                  <a:lnTo>
                    <a:pt x="9533" y="984"/>
                  </a:lnTo>
                  <a:lnTo>
                    <a:pt x="9530" y="990"/>
                  </a:lnTo>
                  <a:lnTo>
                    <a:pt x="9526" y="1000"/>
                  </a:lnTo>
                  <a:lnTo>
                    <a:pt x="9519" y="1011"/>
                  </a:lnTo>
                  <a:lnTo>
                    <a:pt x="9513" y="1009"/>
                  </a:lnTo>
                  <a:lnTo>
                    <a:pt x="9508" y="1007"/>
                  </a:lnTo>
                  <a:lnTo>
                    <a:pt x="9502" y="1003"/>
                  </a:lnTo>
                  <a:lnTo>
                    <a:pt x="9498" y="1000"/>
                  </a:lnTo>
                  <a:lnTo>
                    <a:pt x="9490" y="992"/>
                  </a:lnTo>
                  <a:lnTo>
                    <a:pt x="9482" y="983"/>
                  </a:lnTo>
                  <a:lnTo>
                    <a:pt x="9475" y="974"/>
                  </a:lnTo>
                  <a:lnTo>
                    <a:pt x="9467" y="965"/>
                  </a:lnTo>
                  <a:lnTo>
                    <a:pt x="9459" y="956"/>
                  </a:lnTo>
                  <a:lnTo>
                    <a:pt x="9449" y="947"/>
                  </a:lnTo>
                  <a:lnTo>
                    <a:pt x="9444" y="944"/>
                  </a:lnTo>
                  <a:lnTo>
                    <a:pt x="9440" y="942"/>
                  </a:lnTo>
                  <a:lnTo>
                    <a:pt x="9434" y="940"/>
                  </a:lnTo>
                  <a:lnTo>
                    <a:pt x="9430" y="939"/>
                  </a:lnTo>
                  <a:lnTo>
                    <a:pt x="9425" y="938"/>
                  </a:lnTo>
                  <a:lnTo>
                    <a:pt x="9419" y="936"/>
                  </a:lnTo>
                  <a:lnTo>
                    <a:pt x="9415" y="934"/>
                  </a:lnTo>
                  <a:lnTo>
                    <a:pt x="9410" y="931"/>
                  </a:lnTo>
                  <a:lnTo>
                    <a:pt x="9402" y="924"/>
                  </a:lnTo>
                  <a:lnTo>
                    <a:pt x="9397" y="916"/>
                  </a:lnTo>
                  <a:lnTo>
                    <a:pt x="9391" y="909"/>
                  </a:lnTo>
                  <a:lnTo>
                    <a:pt x="9387" y="901"/>
                  </a:lnTo>
                  <a:lnTo>
                    <a:pt x="9379" y="884"/>
                  </a:lnTo>
                  <a:lnTo>
                    <a:pt x="9368" y="866"/>
                  </a:lnTo>
                  <a:lnTo>
                    <a:pt x="9359" y="855"/>
                  </a:lnTo>
                  <a:lnTo>
                    <a:pt x="9349" y="844"/>
                  </a:lnTo>
                  <a:lnTo>
                    <a:pt x="9338" y="834"/>
                  </a:lnTo>
                  <a:lnTo>
                    <a:pt x="9325" y="827"/>
                  </a:lnTo>
                  <a:lnTo>
                    <a:pt x="9299" y="813"/>
                  </a:lnTo>
                  <a:lnTo>
                    <a:pt x="9273" y="800"/>
                  </a:lnTo>
                  <a:lnTo>
                    <a:pt x="9261" y="795"/>
                  </a:lnTo>
                  <a:lnTo>
                    <a:pt x="9250" y="788"/>
                  </a:lnTo>
                  <a:lnTo>
                    <a:pt x="9239" y="781"/>
                  </a:lnTo>
                  <a:lnTo>
                    <a:pt x="9229" y="772"/>
                  </a:lnTo>
                  <a:lnTo>
                    <a:pt x="9226" y="768"/>
                  </a:lnTo>
                  <a:lnTo>
                    <a:pt x="9222" y="763"/>
                  </a:lnTo>
                  <a:lnTo>
                    <a:pt x="9219" y="759"/>
                  </a:lnTo>
                  <a:lnTo>
                    <a:pt x="9216" y="753"/>
                  </a:lnTo>
                  <a:lnTo>
                    <a:pt x="9214" y="746"/>
                  </a:lnTo>
                  <a:lnTo>
                    <a:pt x="9212" y="740"/>
                  </a:lnTo>
                  <a:lnTo>
                    <a:pt x="9211" y="734"/>
                  </a:lnTo>
                  <a:lnTo>
                    <a:pt x="9211" y="726"/>
                  </a:lnTo>
                  <a:lnTo>
                    <a:pt x="9211" y="634"/>
                  </a:lnTo>
                  <a:lnTo>
                    <a:pt x="9210" y="614"/>
                  </a:lnTo>
                  <a:lnTo>
                    <a:pt x="9208" y="594"/>
                  </a:lnTo>
                  <a:lnTo>
                    <a:pt x="9204" y="576"/>
                  </a:lnTo>
                  <a:lnTo>
                    <a:pt x="9200" y="558"/>
                  </a:lnTo>
                  <a:lnTo>
                    <a:pt x="9187" y="524"/>
                  </a:lnTo>
                  <a:lnTo>
                    <a:pt x="9174" y="492"/>
                  </a:lnTo>
                  <a:lnTo>
                    <a:pt x="9160" y="459"/>
                  </a:lnTo>
                  <a:lnTo>
                    <a:pt x="9148" y="425"/>
                  </a:lnTo>
                  <a:lnTo>
                    <a:pt x="9143" y="408"/>
                  </a:lnTo>
                  <a:lnTo>
                    <a:pt x="9140" y="389"/>
                  </a:lnTo>
                  <a:lnTo>
                    <a:pt x="9137" y="370"/>
                  </a:lnTo>
                  <a:lnTo>
                    <a:pt x="9136" y="350"/>
                  </a:lnTo>
                  <a:lnTo>
                    <a:pt x="9127" y="353"/>
                  </a:lnTo>
                  <a:lnTo>
                    <a:pt x="9118" y="355"/>
                  </a:lnTo>
                  <a:lnTo>
                    <a:pt x="9109" y="358"/>
                  </a:lnTo>
                  <a:lnTo>
                    <a:pt x="9099" y="360"/>
                  </a:lnTo>
                  <a:lnTo>
                    <a:pt x="9092" y="362"/>
                  </a:lnTo>
                  <a:lnTo>
                    <a:pt x="9088" y="364"/>
                  </a:lnTo>
                  <a:lnTo>
                    <a:pt x="9082" y="368"/>
                  </a:lnTo>
                  <a:lnTo>
                    <a:pt x="9077" y="371"/>
                  </a:lnTo>
                  <a:lnTo>
                    <a:pt x="9068" y="378"/>
                  </a:lnTo>
                  <a:lnTo>
                    <a:pt x="9058" y="385"/>
                  </a:lnTo>
                  <a:lnTo>
                    <a:pt x="9047" y="389"/>
                  </a:lnTo>
                  <a:lnTo>
                    <a:pt x="9035" y="393"/>
                  </a:lnTo>
                  <a:lnTo>
                    <a:pt x="9024" y="395"/>
                  </a:lnTo>
                  <a:lnTo>
                    <a:pt x="9012" y="397"/>
                  </a:lnTo>
                  <a:lnTo>
                    <a:pt x="8998" y="403"/>
                  </a:lnTo>
                  <a:lnTo>
                    <a:pt x="8986" y="408"/>
                  </a:lnTo>
                  <a:lnTo>
                    <a:pt x="8974" y="415"/>
                  </a:lnTo>
                  <a:lnTo>
                    <a:pt x="8961" y="420"/>
                  </a:lnTo>
                  <a:lnTo>
                    <a:pt x="8946" y="422"/>
                  </a:lnTo>
                  <a:lnTo>
                    <a:pt x="8932" y="423"/>
                  </a:lnTo>
                  <a:lnTo>
                    <a:pt x="8919" y="424"/>
                  </a:lnTo>
                  <a:lnTo>
                    <a:pt x="8904" y="427"/>
                  </a:lnTo>
                  <a:lnTo>
                    <a:pt x="8888" y="429"/>
                  </a:lnTo>
                  <a:lnTo>
                    <a:pt x="8873" y="431"/>
                  </a:lnTo>
                  <a:lnTo>
                    <a:pt x="8859" y="436"/>
                  </a:lnTo>
                  <a:lnTo>
                    <a:pt x="8843" y="440"/>
                  </a:lnTo>
                  <a:lnTo>
                    <a:pt x="8835" y="445"/>
                  </a:lnTo>
                  <a:lnTo>
                    <a:pt x="8828" y="448"/>
                  </a:lnTo>
                  <a:lnTo>
                    <a:pt x="8820" y="450"/>
                  </a:lnTo>
                  <a:lnTo>
                    <a:pt x="8812" y="452"/>
                  </a:lnTo>
                  <a:lnTo>
                    <a:pt x="8800" y="450"/>
                  </a:lnTo>
                  <a:lnTo>
                    <a:pt x="8790" y="448"/>
                  </a:lnTo>
                  <a:lnTo>
                    <a:pt x="8779" y="445"/>
                  </a:lnTo>
                  <a:lnTo>
                    <a:pt x="8768" y="444"/>
                  </a:lnTo>
                  <a:lnTo>
                    <a:pt x="8759" y="445"/>
                  </a:lnTo>
                  <a:lnTo>
                    <a:pt x="8751" y="446"/>
                  </a:lnTo>
                  <a:lnTo>
                    <a:pt x="8744" y="448"/>
                  </a:lnTo>
                  <a:lnTo>
                    <a:pt x="8738" y="450"/>
                  </a:lnTo>
                  <a:lnTo>
                    <a:pt x="8723" y="457"/>
                  </a:lnTo>
                  <a:lnTo>
                    <a:pt x="8707" y="463"/>
                  </a:lnTo>
                  <a:lnTo>
                    <a:pt x="8692" y="466"/>
                  </a:lnTo>
                  <a:lnTo>
                    <a:pt x="8680" y="467"/>
                  </a:lnTo>
                  <a:lnTo>
                    <a:pt x="8667" y="469"/>
                  </a:lnTo>
                  <a:lnTo>
                    <a:pt x="8654" y="471"/>
                  </a:lnTo>
                  <a:lnTo>
                    <a:pt x="8647" y="474"/>
                  </a:lnTo>
                  <a:lnTo>
                    <a:pt x="8641" y="478"/>
                  </a:lnTo>
                  <a:lnTo>
                    <a:pt x="8634" y="481"/>
                  </a:lnTo>
                  <a:lnTo>
                    <a:pt x="8628" y="482"/>
                  </a:lnTo>
                  <a:lnTo>
                    <a:pt x="8596" y="482"/>
                  </a:lnTo>
                  <a:lnTo>
                    <a:pt x="8581" y="483"/>
                  </a:lnTo>
                  <a:lnTo>
                    <a:pt x="8567" y="486"/>
                  </a:lnTo>
                  <a:lnTo>
                    <a:pt x="8561" y="493"/>
                  </a:lnTo>
                  <a:lnTo>
                    <a:pt x="8555" y="500"/>
                  </a:lnTo>
                  <a:lnTo>
                    <a:pt x="8548" y="506"/>
                  </a:lnTo>
                  <a:lnTo>
                    <a:pt x="8542" y="510"/>
                  </a:lnTo>
                  <a:lnTo>
                    <a:pt x="8535" y="515"/>
                  </a:lnTo>
                  <a:lnTo>
                    <a:pt x="8527" y="517"/>
                  </a:lnTo>
                  <a:lnTo>
                    <a:pt x="8519" y="520"/>
                  </a:lnTo>
                  <a:lnTo>
                    <a:pt x="8511" y="522"/>
                  </a:lnTo>
                  <a:lnTo>
                    <a:pt x="8474" y="526"/>
                  </a:lnTo>
                  <a:lnTo>
                    <a:pt x="8435" y="532"/>
                  </a:lnTo>
                  <a:lnTo>
                    <a:pt x="8420" y="538"/>
                  </a:lnTo>
                  <a:lnTo>
                    <a:pt x="8409" y="543"/>
                  </a:lnTo>
                  <a:lnTo>
                    <a:pt x="8402" y="547"/>
                  </a:lnTo>
                  <a:lnTo>
                    <a:pt x="8397" y="549"/>
                  </a:lnTo>
                  <a:lnTo>
                    <a:pt x="8390" y="551"/>
                  </a:lnTo>
                  <a:lnTo>
                    <a:pt x="8382" y="551"/>
                  </a:lnTo>
                  <a:lnTo>
                    <a:pt x="8349" y="551"/>
                  </a:lnTo>
                  <a:lnTo>
                    <a:pt x="8341" y="552"/>
                  </a:lnTo>
                  <a:lnTo>
                    <a:pt x="8335" y="555"/>
                  </a:lnTo>
                  <a:lnTo>
                    <a:pt x="8330" y="558"/>
                  </a:lnTo>
                  <a:lnTo>
                    <a:pt x="8325" y="563"/>
                  </a:lnTo>
                  <a:lnTo>
                    <a:pt x="8316" y="573"/>
                  </a:lnTo>
                  <a:lnTo>
                    <a:pt x="8305" y="582"/>
                  </a:lnTo>
                  <a:lnTo>
                    <a:pt x="8281" y="600"/>
                  </a:lnTo>
                  <a:lnTo>
                    <a:pt x="8260" y="616"/>
                  </a:lnTo>
                  <a:lnTo>
                    <a:pt x="8249" y="624"/>
                  </a:lnTo>
                  <a:lnTo>
                    <a:pt x="8239" y="632"/>
                  </a:lnTo>
                  <a:lnTo>
                    <a:pt x="8227" y="638"/>
                  </a:lnTo>
                  <a:lnTo>
                    <a:pt x="8213" y="646"/>
                  </a:lnTo>
                  <a:lnTo>
                    <a:pt x="8190" y="658"/>
                  </a:lnTo>
                  <a:lnTo>
                    <a:pt x="8171" y="667"/>
                  </a:lnTo>
                  <a:lnTo>
                    <a:pt x="8151" y="676"/>
                  </a:lnTo>
                  <a:lnTo>
                    <a:pt x="8129" y="688"/>
                  </a:lnTo>
                  <a:lnTo>
                    <a:pt x="8120" y="697"/>
                  </a:lnTo>
                  <a:lnTo>
                    <a:pt x="8112" y="705"/>
                  </a:lnTo>
                  <a:lnTo>
                    <a:pt x="8103" y="711"/>
                  </a:lnTo>
                  <a:lnTo>
                    <a:pt x="8095" y="715"/>
                  </a:lnTo>
                  <a:lnTo>
                    <a:pt x="8092" y="718"/>
                  </a:lnTo>
                  <a:lnTo>
                    <a:pt x="8088" y="721"/>
                  </a:lnTo>
                  <a:lnTo>
                    <a:pt x="8087" y="726"/>
                  </a:lnTo>
                  <a:lnTo>
                    <a:pt x="8086" y="730"/>
                  </a:lnTo>
                  <a:lnTo>
                    <a:pt x="8087" y="740"/>
                  </a:lnTo>
                  <a:lnTo>
                    <a:pt x="8090" y="749"/>
                  </a:lnTo>
                  <a:lnTo>
                    <a:pt x="8093" y="759"/>
                  </a:lnTo>
                  <a:lnTo>
                    <a:pt x="8095" y="769"/>
                  </a:lnTo>
                  <a:lnTo>
                    <a:pt x="8098" y="780"/>
                  </a:lnTo>
                  <a:lnTo>
                    <a:pt x="8098" y="791"/>
                  </a:lnTo>
                  <a:lnTo>
                    <a:pt x="8096" y="803"/>
                  </a:lnTo>
                  <a:lnTo>
                    <a:pt x="8095" y="815"/>
                  </a:lnTo>
                  <a:lnTo>
                    <a:pt x="8095" y="941"/>
                  </a:lnTo>
                  <a:lnTo>
                    <a:pt x="8095" y="949"/>
                  </a:lnTo>
                  <a:lnTo>
                    <a:pt x="8092" y="956"/>
                  </a:lnTo>
                  <a:lnTo>
                    <a:pt x="8088" y="961"/>
                  </a:lnTo>
                  <a:lnTo>
                    <a:pt x="8083" y="966"/>
                  </a:lnTo>
                  <a:lnTo>
                    <a:pt x="8078" y="970"/>
                  </a:lnTo>
                  <a:lnTo>
                    <a:pt x="8073" y="976"/>
                  </a:lnTo>
                  <a:lnTo>
                    <a:pt x="8067" y="982"/>
                  </a:lnTo>
                  <a:lnTo>
                    <a:pt x="8062" y="989"/>
                  </a:lnTo>
                  <a:lnTo>
                    <a:pt x="8057" y="999"/>
                  </a:lnTo>
                  <a:lnTo>
                    <a:pt x="8052" y="1008"/>
                  </a:lnTo>
                  <a:lnTo>
                    <a:pt x="8048" y="1016"/>
                  </a:lnTo>
                  <a:lnTo>
                    <a:pt x="8045" y="1025"/>
                  </a:lnTo>
                  <a:lnTo>
                    <a:pt x="8042" y="1034"/>
                  </a:lnTo>
                  <a:lnTo>
                    <a:pt x="8041" y="1043"/>
                  </a:lnTo>
                  <a:lnTo>
                    <a:pt x="8040" y="1053"/>
                  </a:lnTo>
                  <a:lnTo>
                    <a:pt x="8040" y="1063"/>
                  </a:lnTo>
                  <a:lnTo>
                    <a:pt x="8040" y="1097"/>
                  </a:lnTo>
                  <a:lnTo>
                    <a:pt x="8040" y="1104"/>
                  </a:lnTo>
                  <a:lnTo>
                    <a:pt x="8041" y="1111"/>
                  </a:lnTo>
                  <a:lnTo>
                    <a:pt x="8043" y="1117"/>
                  </a:lnTo>
                  <a:lnTo>
                    <a:pt x="8045" y="1123"/>
                  </a:lnTo>
                  <a:lnTo>
                    <a:pt x="8050" y="1136"/>
                  </a:lnTo>
                  <a:lnTo>
                    <a:pt x="8052" y="1149"/>
                  </a:lnTo>
                  <a:lnTo>
                    <a:pt x="8053" y="1166"/>
                  </a:lnTo>
                  <a:lnTo>
                    <a:pt x="8053" y="1182"/>
                  </a:lnTo>
                  <a:lnTo>
                    <a:pt x="8055" y="1189"/>
                  </a:lnTo>
                  <a:lnTo>
                    <a:pt x="8057" y="1196"/>
                  </a:lnTo>
                  <a:lnTo>
                    <a:pt x="8060" y="1203"/>
                  </a:lnTo>
                  <a:lnTo>
                    <a:pt x="8066" y="1209"/>
                  </a:lnTo>
                  <a:lnTo>
                    <a:pt x="8069" y="1212"/>
                  </a:lnTo>
                  <a:lnTo>
                    <a:pt x="8073" y="1213"/>
                  </a:lnTo>
                  <a:lnTo>
                    <a:pt x="8077" y="1213"/>
                  </a:lnTo>
                  <a:lnTo>
                    <a:pt x="8082" y="1213"/>
                  </a:lnTo>
                  <a:lnTo>
                    <a:pt x="8086" y="1212"/>
                  </a:lnTo>
                  <a:lnTo>
                    <a:pt x="8091" y="1212"/>
                  </a:lnTo>
                  <a:lnTo>
                    <a:pt x="8095" y="1212"/>
                  </a:lnTo>
                  <a:lnTo>
                    <a:pt x="8099" y="1214"/>
                  </a:lnTo>
                  <a:lnTo>
                    <a:pt x="8102" y="1216"/>
                  </a:lnTo>
                  <a:lnTo>
                    <a:pt x="8104" y="1218"/>
                  </a:lnTo>
                  <a:lnTo>
                    <a:pt x="8107" y="1221"/>
                  </a:lnTo>
                  <a:lnTo>
                    <a:pt x="8108" y="1224"/>
                  </a:lnTo>
                  <a:lnTo>
                    <a:pt x="8111" y="1230"/>
                  </a:lnTo>
                  <a:lnTo>
                    <a:pt x="8116" y="1237"/>
                  </a:lnTo>
                  <a:lnTo>
                    <a:pt x="8127" y="1248"/>
                  </a:lnTo>
                  <a:lnTo>
                    <a:pt x="8139" y="1260"/>
                  </a:lnTo>
                  <a:lnTo>
                    <a:pt x="8133" y="1263"/>
                  </a:lnTo>
                  <a:lnTo>
                    <a:pt x="8126" y="1264"/>
                  </a:lnTo>
                  <a:lnTo>
                    <a:pt x="8119" y="1264"/>
                  </a:lnTo>
                  <a:lnTo>
                    <a:pt x="8113" y="1263"/>
                  </a:lnTo>
                  <a:lnTo>
                    <a:pt x="8107" y="1263"/>
                  </a:lnTo>
                  <a:lnTo>
                    <a:pt x="8101" y="1263"/>
                  </a:lnTo>
                  <a:lnTo>
                    <a:pt x="8094" y="1264"/>
                  </a:lnTo>
                  <a:lnTo>
                    <a:pt x="8087" y="1267"/>
                  </a:lnTo>
                  <a:lnTo>
                    <a:pt x="8085" y="1269"/>
                  </a:lnTo>
                  <a:lnTo>
                    <a:pt x="8083" y="1272"/>
                  </a:lnTo>
                  <a:lnTo>
                    <a:pt x="8082" y="1274"/>
                  </a:lnTo>
                  <a:lnTo>
                    <a:pt x="8081" y="1277"/>
                  </a:lnTo>
                  <a:lnTo>
                    <a:pt x="8079" y="1284"/>
                  </a:lnTo>
                  <a:lnTo>
                    <a:pt x="8078" y="1292"/>
                  </a:lnTo>
                  <a:lnTo>
                    <a:pt x="8073" y="1314"/>
                  </a:lnTo>
                  <a:lnTo>
                    <a:pt x="8067" y="1332"/>
                  </a:lnTo>
                  <a:lnTo>
                    <a:pt x="8060" y="1350"/>
                  </a:lnTo>
                  <a:lnTo>
                    <a:pt x="8055" y="1371"/>
                  </a:lnTo>
                  <a:lnTo>
                    <a:pt x="8049" y="1393"/>
                  </a:lnTo>
                  <a:lnTo>
                    <a:pt x="8044" y="1412"/>
                  </a:lnTo>
                  <a:lnTo>
                    <a:pt x="8041" y="1431"/>
                  </a:lnTo>
                  <a:lnTo>
                    <a:pt x="8039" y="1450"/>
                  </a:lnTo>
                  <a:lnTo>
                    <a:pt x="8034" y="1488"/>
                  </a:lnTo>
                  <a:lnTo>
                    <a:pt x="8028" y="1530"/>
                  </a:lnTo>
                  <a:lnTo>
                    <a:pt x="8031" y="1536"/>
                  </a:lnTo>
                  <a:lnTo>
                    <a:pt x="8034" y="1540"/>
                  </a:lnTo>
                  <a:lnTo>
                    <a:pt x="8039" y="1544"/>
                  </a:lnTo>
                  <a:lnTo>
                    <a:pt x="8043" y="1546"/>
                  </a:lnTo>
                  <a:lnTo>
                    <a:pt x="8048" y="1549"/>
                  </a:lnTo>
                  <a:lnTo>
                    <a:pt x="8052" y="1553"/>
                  </a:lnTo>
                  <a:lnTo>
                    <a:pt x="8055" y="1557"/>
                  </a:lnTo>
                  <a:lnTo>
                    <a:pt x="8056" y="1563"/>
                  </a:lnTo>
                  <a:lnTo>
                    <a:pt x="8056" y="1565"/>
                  </a:lnTo>
                  <a:lnTo>
                    <a:pt x="8055" y="1569"/>
                  </a:lnTo>
                  <a:lnTo>
                    <a:pt x="8052" y="1571"/>
                  </a:lnTo>
                  <a:lnTo>
                    <a:pt x="8051" y="1573"/>
                  </a:lnTo>
                  <a:lnTo>
                    <a:pt x="8045" y="1575"/>
                  </a:lnTo>
                  <a:lnTo>
                    <a:pt x="8040" y="1579"/>
                  </a:lnTo>
                  <a:lnTo>
                    <a:pt x="8033" y="1581"/>
                  </a:lnTo>
                  <a:lnTo>
                    <a:pt x="8028" y="1584"/>
                  </a:lnTo>
                  <a:lnTo>
                    <a:pt x="8026" y="1587"/>
                  </a:lnTo>
                  <a:lnTo>
                    <a:pt x="8024" y="1589"/>
                  </a:lnTo>
                  <a:lnTo>
                    <a:pt x="8023" y="1591"/>
                  </a:lnTo>
                  <a:lnTo>
                    <a:pt x="8022" y="1595"/>
                  </a:lnTo>
                  <a:lnTo>
                    <a:pt x="8026" y="1618"/>
                  </a:lnTo>
                  <a:lnTo>
                    <a:pt x="8026" y="1658"/>
                  </a:lnTo>
                  <a:lnTo>
                    <a:pt x="8026" y="1663"/>
                  </a:lnTo>
                  <a:lnTo>
                    <a:pt x="8024" y="1667"/>
                  </a:lnTo>
                  <a:lnTo>
                    <a:pt x="8021" y="1672"/>
                  </a:lnTo>
                  <a:lnTo>
                    <a:pt x="8016" y="1675"/>
                  </a:lnTo>
                  <a:lnTo>
                    <a:pt x="8013" y="1678"/>
                  </a:lnTo>
                  <a:lnTo>
                    <a:pt x="8009" y="1683"/>
                  </a:lnTo>
                  <a:lnTo>
                    <a:pt x="8007" y="1687"/>
                  </a:lnTo>
                  <a:lnTo>
                    <a:pt x="8006" y="1693"/>
                  </a:lnTo>
                  <a:lnTo>
                    <a:pt x="8007" y="1697"/>
                  </a:lnTo>
                  <a:lnTo>
                    <a:pt x="8008" y="1700"/>
                  </a:lnTo>
                  <a:lnTo>
                    <a:pt x="8010" y="1702"/>
                  </a:lnTo>
                  <a:lnTo>
                    <a:pt x="8014" y="1704"/>
                  </a:lnTo>
                  <a:lnTo>
                    <a:pt x="8021" y="1709"/>
                  </a:lnTo>
                  <a:lnTo>
                    <a:pt x="8026" y="1715"/>
                  </a:lnTo>
                  <a:lnTo>
                    <a:pt x="8038" y="1727"/>
                  </a:lnTo>
                  <a:lnTo>
                    <a:pt x="8049" y="1737"/>
                  </a:lnTo>
                  <a:lnTo>
                    <a:pt x="8060" y="1746"/>
                  </a:lnTo>
                  <a:lnTo>
                    <a:pt x="8074" y="1757"/>
                  </a:lnTo>
                  <a:lnTo>
                    <a:pt x="8093" y="1774"/>
                  </a:lnTo>
                  <a:lnTo>
                    <a:pt x="8110" y="1789"/>
                  </a:lnTo>
                  <a:lnTo>
                    <a:pt x="8126" y="1806"/>
                  </a:lnTo>
                  <a:lnTo>
                    <a:pt x="8144" y="1825"/>
                  </a:lnTo>
                  <a:lnTo>
                    <a:pt x="8155" y="1834"/>
                  </a:lnTo>
                  <a:lnTo>
                    <a:pt x="8166" y="1840"/>
                  </a:lnTo>
                  <a:lnTo>
                    <a:pt x="8175" y="1848"/>
                  </a:lnTo>
                  <a:lnTo>
                    <a:pt x="8185" y="1859"/>
                  </a:lnTo>
                  <a:lnTo>
                    <a:pt x="8194" y="1872"/>
                  </a:lnTo>
                  <a:lnTo>
                    <a:pt x="8201" y="1886"/>
                  </a:lnTo>
                  <a:lnTo>
                    <a:pt x="8206" y="1898"/>
                  </a:lnTo>
                  <a:lnTo>
                    <a:pt x="8211" y="1912"/>
                  </a:lnTo>
                  <a:lnTo>
                    <a:pt x="8214" y="1925"/>
                  </a:lnTo>
                  <a:lnTo>
                    <a:pt x="8219" y="1939"/>
                  </a:lnTo>
                  <a:lnTo>
                    <a:pt x="8224" y="1954"/>
                  </a:lnTo>
                  <a:lnTo>
                    <a:pt x="8231" y="1970"/>
                  </a:lnTo>
                  <a:lnTo>
                    <a:pt x="8222" y="1968"/>
                  </a:lnTo>
                  <a:lnTo>
                    <a:pt x="8215" y="1966"/>
                  </a:lnTo>
                  <a:lnTo>
                    <a:pt x="8209" y="1963"/>
                  </a:lnTo>
                  <a:lnTo>
                    <a:pt x="8203" y="1959"/>
                  </a:lnTo>
                  <a:lnTo>
                    <a:pt x="8192" y="1950"/>
                  </a:lnTo>
                  <a:lnTo>
                    <a:pt x="8183" y="1940"/>
                  </a:lnTo>
                  <a:lnTo>
                    <a:pt x="8173" y="1929"/>
                  </a:lnTo>
                  <a:lnTo>
                    <a:pt x="8163" y="1916"/>
                  </a:lnTo>
                  <a:lnTo>
                    <a:pt x="8158" y="1911"/>
                  </a:lnTo>
                  <a:lnTo>
                    <a:pt x="8152" y="1905"/>
                  </a:lnTo>
                  <a:lnTo>
                    <a:pt x="8146" y="1900"/>
                  </a:lnTo>
                  <a:lnTo>
                    <a:pt x="8139" y="1895"/>
                  </a:lnTo>
                  <a:lnTo>
                    <a:pt x="8132" y="1890"/>
                  </a:lnTo>
                  <a:lnTo>
                    <a:pt x="8124" y="1887"/>
                  </a:lnTo>
                  <a:lnTo>
                    <a:pt x="8116" y="1886"/>
                  </a:lnTo>
                  <a:lnTo>
                    <a:pt x="8108" y="1883"/>
                  </a:lnTo>
                  <a:lnTo>
                    <a:pt x="8092" y="1880"/>
                  </a:lnTo>
                  <a:lnTo>
                    <a:pt x="8075" y="1876"/>
                  </a:lnTo>
                  <a:lnTo>
                    <a:pt x="8057" y="1866"/>
                  </a:lnTo>
                  <a:lnTo>
                    <a:pt x="8042" y="1856"/>
                  </a:lnTo>
                  <a:lnTo>
                    <a:pt x="8034" y="1853"/>
                  </a:lnTo>
                  <a:lnTo>
                    <a:pt x="8026" y="1848"/>
                  </a:lnTo>
                  <a:lnTo>
                    <a:pt x="8017" y="1846"/>
                  </a:lnTo>
                  <a:lnTo>
                    <a:pt x="8007" y="1845"/>
                  </a:lnTo>
                  <a:lnTo>
                    <a:pt x="7998" y="1845"/>
                  </a:lnTo>
                  <a:lnTo>
                    <a:pt x="7988" y="1846"/>
                  </a:lnTo>
                  <a:lnTo>
                    <a:pt x="7983" y="1847"/>
                  </a:lnTo>
                  <a:lnTo>
                    <a:pt x="7980" y="1849"/>
                  </a:lnTo>
                  <a:lnTo>
                    <a:pt x="7975" y="1852"/>
                  </a:lnTo>
                  <a:lnTo>
                    <a:pt x="7972" y="1855"/>
                  </a:lnTo>
                  <a:lnTo>
                    <a:pt x="7968" y="1860"/>
                  </a:lnTo>
                  <a:lnTo>
                    <a:pt x="7965" y="1865"/>
                  </a:lnTo>
                  <a:lnTo>
                    <a:pt x="7964" y="1870"/>
                  </a:lnTo>
                  <a:lnTo>
                    <a:pt x="7962" y="1874"/>
                  </a:lnTo>
                  <a:lnTo>
                    <a:pt x="7958" y="1886"/>
                  </a:lnTo>
                  <a:lnTo>
                    <a:pt x="7955" y="1897"/>
                  </a:lnTo>
                  <a:lnTo>
                    <a:pt x="7942" y="1921"/>
                  </a:lnTo>
                  <a:lnTo>
                    <a:pt x="7932" y="1941"/>
                  </a:lnTo>
                  <a:lnTo>
                    <a:pt x="7920" y="1960"/>
                  </a:lnTo>
                  <a:lnTo>
                    <a:pt x="7905" y="1982"/>
                  </a:lnTo>
                  <a:lnTo>
                    <a:pt x="7896" y="1992"/>
                  </a:lnTo>
                  <a:lnTo>
                    <a:pt x="7888" y="2001"/>
                  </a:lnTo>
                  <a:lnTo>
                    <a:pt x="7879" y="2009"/>
                  </a:lnTo>
                  <a:lnTo>
                    <a:pt x="7871" y="2017"/>
                  </a:lnTo>
                  <a:lnTo>
                    <a:pt x="7853" y="2030"/>
                  </a:lnTo>
                  <a:lnTo>
                    <a:pt x="7835" y="2041"/>
                  </a:lnTo>
                  <a:lnTo>
                    <a:pt x="7815" y="2052"/>
                  </a:lnTo>
                  <a:lnTo>
                    <a:pt x="7796" y="2065"/>
                  </a:lnTo>
                  <a:lnTo>
                    <a:pt x="7787" y="2072"/>
                  </a:lnTo>
                  <a:lnTo>
                    <a:pt x="7778" y="2078"/>
                  </a:lnTo>
                  <a:lnTo>
                    <a:pt x="7768" y="2087"/>
                  </a:lnTo>
                  <a:lnTo>
                    <a:pt x="7759" y="2096"/>
                  </a:lnTo>
                  <a:lnTo>
                    <a:pt x="7741" y="2115"/>
                  </a:lnTo>
                  <a:lnTo>
                    <a:pt x="7726" y="2130"/>
                  </a:lnTo>
                  <a:lnTo>
                    <a:pt x="7711" y="2146"/>
                  </a:lnTo>
                  <a:lnTo>
                    <a:pt x="7692" y="2163"/>
                  </a:lnTo>
                  <a:lnTo>
                    <a:pt x="7676" y="2173"/>
                  </a:lnTo>
                  <a:lnTo>
                    <a:pt x="7660" y="2183"/>
                  </a:lnTo>
                  <a:lnTo>
                    <a:pt x="7650" y="2193"/>
                  </a:lnTo>
                  <a:lnTo>
                    <a:pt x="7642" y="2203"/>
                  </a:lnTo>
                  <a:lnTo>
                    <a:pt x="7633" y="2212"/>
                  </a:lnTo>
                  <a:lnTo>
                    <a:pt x="7623" y="2221"/>
                  </a:lnTo>
                  <a:lnTo>
                    <a:pt x="7607" y="2235"/>
                  </a:lnTo>
                  <a:lnTo>
                    <a:pt x="7591" y="2245"/>
                  </a:lnTo>
                  <a:lnTo>
                    <a:pt x="7574" y="2255"/>
                  </a:lnTo>
                  <a:lnTo>
                    <a:pt x="7556" y="2265"/>
                  </a:lnTo>
                  <a:lnTo>
                    <a:pt x="7535" y="2278"/>
                  </a:lnTo>
                  <a:lnTo>
                    <a:pt x="7515" y="2290"/>
                  </a:lnTo>
                  <a:lnTo>
                    <a:pt x="7505" y="2296"/>
                  </a:lnTo>
                  <a:lnTo>
                    <a:pt x="7495" y="2299"/>
                  </a:lnTo>
                  <a:lnTo>
                    <a:pt x="7484" y="2303"/>
                  </a:lnTo>
                  <a:lnTo>
                    <a:pt x="7470" y="2304"/>
                  </a:lnTo>
                  <a:lnTo>
                    <a:pt x="7424" y="2304"/>
                  </a:lnTo>
                  <a:lnTo>
                    <a:pt x="7405" y="2304"/>
                  </a:lnTo>
                  <a:lnTo>
                    <a:pt x="7390" y="2296"/>
                  </a:lnTo>
                  <a:lnTo>
                    <a:pt x="7375" y="2289"/>
                  </a:lnTo>
                  <a:lnTo>
                    <a:pt x="7367" y="2290"/>
                  </a:lnTo>
                  <a:lnTo>
                    <a:pt x="7361" y="2292"/>
                  </a:lnTo>
                  <a:lnTo>
                    <a:pt x="7356" y="2295"/>
                  </a:lnTo>
                  <a:lnTo>
                    <a:pt x="7350" y="2299"/>
                  </a:lnTo>
                  <a:lnTo>
                    <a:pt x="7340" y="2308"/>
                  </a:lnTo>
                  <a:lnTo>
                    <a:pt x="7327" y="2316"/>
                  </a:lnTo>
                  <a:lnTo>
                    <a:pt x="7315" y="2321"/>
                  </a:lnTo>
                  <a:lnTo>
                    <a:pt x="7302" y="2324"/>
                  </a:lnTo>
                  <a:lnTo>
                    <a:pt x="7290" y="2326"/>
                  </a:lnTo>
                  <a:lnTo>
                    <a:pt x="7276" y="2331"/>
                  </a:lnTo>
                  <a:lnTo>
                    <a:pt x="7265" y="2337"/>
                  </a:lnTo>
                  <a:lnTo>
                    <a:pt x="7254" y="2342"/>
                  </a:lnTo>
                  <a:lnTo>
                    <a:pt x="7249" y="2345"/>
                  </a:lnTo>
                  <a:lnTo>
                    <a:pt x="7243" y="2347"/>
                  </a:lnTo>
                  <a:lnTo>
                    <a:pt x="7238" y="2348"/>
                  </a:lnTo>
                  <a:lnTo>
                    <a:pt x="7231" y="2348"/>
                  </a:lnTo>
                  <a:lnTo>
                    <a:pt x="7199" y="2348"/>
                  </a:lnTo>
                  <a:lnTo>
                    <a:pt x="7188" y="2348"/>
                  </a:lnTo>
                  <a:lnTo>
                    <a:pt x="7178" y="2346"/>
                  </a:lnTo>
                  <a:lnTo>
                    <a:pt x="7168" y="2343"/>
                  </a:lnTo>
                  <a:lnTo>
                    <a:pt x="7159" y="2341"/>
                  </a:lnTo>
                  <a:lnTo>
                    <a:pt x="7148" y="2339"/>
                  </a:lnTo>
                  <a:lnTo>
                    <a:pt x="7138" y="2337"/>
                  </a:lnTo>
                  <a:lnTo>
                    <a:pt x="7128" y="2334"/>
                  </a:lnTo>
                  <a:lnTo>
                    <a:pt x="7117" y="2334"/>
                  </a:lnTo>
                  <a:lnTo>
                    <a:pt x="7104" y="2334"/>
                  </a:lnTo>
                  <a:lnTo>
                    <a:pt x="7093" y="2335"/>
                  </a:lnTo>
                  <a:lnTo>
                    <a:pt x="7083" y="2337"/>
                  </a:lnTo>
                  <a:lnTo>
                    <a:pt x="7074" y="2339"/>
                  </a:lnTo>
                  <a:lnTo>
                    <a:pt x="7053" y="2343"/>
                  </a:lnTo>
                  <a:lnTo>
                    <a:pt x="7031" y="2348"/>
                  </a:lnTo>
                  <a:lnTo>
                    <a:pt x="7004" y="2352"/>
                  </a:lnTo>
                  <a:lnTo>
                    <a:pt x="6982" y="2357"/>
                  </a:lnTo>
                  <a:lnTo>
                    <a:pt x="6970" y="2360"/>
                  </a:lnTo>
                  <a:lnTo>
                    <a:pt x="6960" y="2364"/>
                  </a:lnTo>
                  <a:lnTo>
                    <a:pt x="6949" y="2369"/>
                  </a:lnTo>
                  <a:lnTo>
                    <a:pt x="6938" y="2375"/>
                  </a:lnTo>
                  <a:lnTo>
                    <a:pt x="6917" y="2389"/>
                  </a:lnTo>
                  <a:lnTo>
                    <a:pt x="6901" y="2401"/>
                  </a:lnTo>
                  <a:lnTo>
                    <a:pt x="6884" y="2414"/>
                  </a:lnTo>
                  <a:lnTo>
                    <a:pt x="6865" y="2427"/>
                  </a:lnTo>
                  <a:lnTo>
                    <a:pt x="6855" y="2435"/>
                  </a:lnTo>
                  <a:lnTo>
                    <a:pt x="6847" y="2443"/>
                  </a:lnTo>
                  <a:lnTo>
                    <a:pt x="6839" y="2451"/>
                  </a:lnTo>
                  <a:lnTo>
                    <a:pt x="6832" y="2459"/>
                  </a:lnTo>
                  <a:lnTo>
                    <a:pt x="6825" y="2467"/>
                  </a:lnTo>
                  <a:lnTo>
                    <a:pt x="6818" y="2475"/>
                  </a:lnTo>
                  <a:lnTo>
                    <a:pt x="6810" y="2482"/>
                  </a:lnTo>
                  <a:lnTo>
                    <a:pt x="6799" y="2488"/>
                  </a:lnTo>
                  <a:lnTo>
                    <a:pt x="6786" y="2495"/>
                  </a:lnTo>
                  <a:lnTo>
                    <a:pt x="6773" y="2500"/>
                  </a:lnTo>
                  <a:lnTo>
                    <a:pt x="6762" y="2503"/>
                  </a:lnTo>
                  <a:lnTo>
                    <a:pt x="6750" y="2507"/>
                  </a:lnTo>
                  <a:lnTo>
                    <a:pt x="6738" y="2509"/>
                  </a:lnTo>
                  <a:lnTo>
                    <a:pt x="6726" y="2512"/>
                  </a:lnTo>
                  <a:lnTo>
                    <a:pt x="6713" y="2517"/>
                  </a:lnTo>
                  <a:lnTo>
                    <a:pt x="6700" y="2522"/>
                  </a:lnTo>
                  <a:lnTo>
                    <a:pt x="6683" y="2530"/>
                  </a:lnTo>
                  <a:lnTo>
                    <a:pt x="6669" y="2539"/>
                  </a:lnTo>
                  <a:lnTo>
                    <a:pt x="6656" y="2548"/>
                  </a:lnTo>
                  <a:lnTo>
                    <a:pt x="6640" y="2559"/>
                  </a:lnTo>
                  <a:lnTo>
                    <a:pt x="6622" y="2571"/>
                  </a:lnTo>
                  <a:lnTo>
                    <a:pt x="6606" y="2582"/>
                  </a:lnTo>
                  <a:lnTo>
                    <a:pt x="6590" y="2594"/>
                  </a:lnTo>
                  <a:lnTo>
                    <a:pt x="6571" y="2605"/>
                  </a:lnTo>
                  <a:lnTo>
                    <a:pt x="6548" y="2620"/>
                  </a:lnTo>
                  <a:lnTo>
                    <a:pt x="6526" y="2633"/>
                  </a:lnTo>
                  <a:lnTo>
                    <a:pt x="6508" y="2648"/>
                  </a:lnTo>
                  <a:lnTo>
                    <a:pt x="6491" y="2663"/>
                  </a:lnTo>
                  <a:lnTo>
                    <a:pt x="6483" y="2672"/>
                  </a:lnTo>
                  <a:lnTo>
                    <a:pt x="6475" y="2680"/>
                  </a:lnTo>
                  <a:lnTo>
                    <a:pt x="6470" y="2689"/>
                  </a:lnTo>
                  <a:lnTo>
                    <a:pt x="6463" y="2699"/>
                  </a:lnTo>
                  <a:lnTo>
                    <a:pt x="6457" y="2709"/>
                  </a:lnTo>
                  <a:lnTo>
                    <a:pt x="6453" y="2721"/>
                  </a:lnTo>
                  <a:lnTo>
                    <a:pt x="6449" y="2732"/>
                  </a:lnTo>
                  <a:lnTo>
                    <a:pt x="6446" y="2746"/>
                  </a:lnTo>
                  <a:lnTo>
                    <a:pt x="6438" y="2778"/>
                  </a:lnTo>
                  <a:lnTo>
                    <a:pt x="6432" y="2808"/>
                  </a:lnTo>
                  <a:lnTo>
                    <a:pt x="6428" y="2823"/>
                  </a:lnTo>
                  <a:lnTo>
                    <a:pt x="6423" y="2836"/>
                  </a:lnTo>
                  <a:lnTo>
                    <a:pt x="6418" y="2852"/>
                  </a:lnTo>
                  <a:lnTo>
                    <a:pt x="6410" y="2868"/>
                  </a:lnTo>
                  <a:lnTo>
                    <a:pt x="6402" y="2883"/>
                  </a:lnTo>
                  <a:lnTo>
                    <a:pt x="6392" y="2896"/>
                  </a:lnTo>
                  <a:lnTo>
                    <a:pt x="6383" y="2909"/>
                  </a:lnTo>
                  <a:lnTo>
                    <a:pt x="6374" y="2921"/>
                  </a:lnTo>
                  <a:lnTo>
                    <a:pt x="6366" y="2934"/>
                  </a:lnTo>
                  <a:lnTo>
                    <a:pt x="6360" y="2947"/>
                  </a:lnTo>
                  <a:lnTo>
                    <a:pt x="6358" y="2954"/>
                  </a:lnTo>
                  <a:lnTo>
                    <a:pt x="6355" y="2962"/>
                  </a:lnTo>
                  <a:lnTo>
                    <a:pt x="6354" y="2970"/>
                  </a:lnTo>
                  <a:lnTo>
                    <a:pt x="6354" y="2979"/>
                  </a:lnTo>
                  <a:lnTo>
                    <a:pt x="6354" y="2987"/>
                  </a:lnTo>
                  <a:lnTo>
                    <a:pt x="6355" y="2994"/>
                  </a:lnTo>
                  <a:lnTo>
                    <a:pt x="6358" y="3000"/>
                  </a:lnTo>
                  <a:lnTo>
                    <a:pt x="6360" y="3007"/>
                  </a:lnTo>
                  <a:lnTo>
                    <a:pt x="6368" y="3019"/>
                  </a:lnTo>
                  <a:lnTo>
                    <a:pt x="6377" y="3031"/>
                  </a:lnTo>
                  <a:lnTo>
                    <a:pt x="6380" y="3038"/>
                  </a:lnTo>
                  <a:lnTo>
                    <a:pt x="6385" y="3045"/>
                  </a:lnTo>
                  <a:lnTo>
                    <a:pt x="6389" y="3050"/>
                  </a:lnTo>
                  <a:lnTo>
                    <a:pt x="6396" y="3056"/>
                  </a:lnTo>
                  <a:lnTo>
                    <a:pt x="6411" y="3064"/>
                  </a:lnTo>
                  <a:lnTo>
                    <a:pt x="6424" y="3071"/>
                  </a:lnTo>
                  <a:lnTo>
                    <a:pt x="6439" y="3076"/>
                  </a:lnTo>
                  <a:lnTo>
                    <a:pt x="6453" y="3080"/>
                  </a:lnTo>
                  <a:lnTo>
                    <a:pt x="6482" y="3085"/>
                  </a:lnTo>
                  <a:lnTo>
                    <a:pt x="6516" y="3091"/>
                  </a:lnTo>
                  <a:lnTo>
                    <a:pt x="6538" y="3090"/>
                  </a:lnTo>
                  <a:lnTo>
                    <a:pt x="6556" y="3089"/>
                  </a:lnTo>
                  <a:lnTo>
                    <a:pt x="6575" y="3088"/>
                  </a:lnTo>
                  <a:lnTo>
                    <a:pt x="6597" y="3088"/>
                  </a:lnTo>
                  <a:lnTo>
                    <a:pt x="6616" y="3088"/>
                  </a:lnTo>
                  <a:lnTo>
                    <a:pt x="6633" y="3090"/>
                  </a:lnTo>
                  <a:lnTo>
                    <a:pt x="6649" y="3092"/>
                  </a:lnTo>
                  <a:lnTo>
                    <a:pt x="6665" y="3094"/>
                  </a:lnTo>
                  <a:lnTo>
                    <a:pt x="6696" y="3104"/>
                  </a:lnTo>
                  <a:lnTo>
                    <a:pt x="6731" y="3115"/>
                  </a:lnTo>
                  <a:lnTo>
                    <a:pt x="6718" y="3118"/>
                  </a:lnTo>
                  <a:lnTo>
                    <a:pt x="6704" y="3119"/>
                  </a:lnTo>
                  <a:lnTo>
                    <a:pt x="6692" y="3121"/>
                  </a:lnTo>
                  <a:lnTo>
                    <a:pt x="6677" y="3122"/>
                  </a:lnTo>
                  <a:lnTo>
                    <a:pt x="6644" y="3125"/>
                  </a:lnTo>
                  <a:lnTo>
                    <a:pt x="6616" y="3127"/>
                  </a:lnTo>
                  <a:lnTo>
                    <a:pt x="6588" y="3128"/>
                  </a:lnTo>
                  <a:lnTo>
                    <a:pt x="6555" y="3130"/>
                  </a:lnTo>
                  <a:lnTo>
                    <a:pt x="6538" y="3131"/>
                  </a:lnTo>
                  <a:lnTo>
                    <a:pt x="6522" y="3135"/>
                  </a:lnTo>
                  <a:lnTo>
                    <a:pt x="6508" y="3140"/>
                  </a:lnTo>
                  <a:lnTo>
                    <a:pt x="6495" y="3147"/>
                  </a:lnTo>
                  <a:lnTo>
                    <a:pt x="6481" y="3153"/>
                  </a:lnTo>
                  <a:lnTo>
                    <a:pt x="6468" y="3160"/>
                  </a:lnTo>
                  <a:lnTo>
                    <a:pt x="6453" y="3167"/>
                  </a:lnTo>
                  <a:lnTo>
                    <a:pt x="6436" y="3173"/>
                  </a:lnTo>
                  <a:lnTo>
                    <a:pt x="6403" y="3183"/>
                  </a:lnTo>
                  <a:lnTo>
                    <a:pt x="6375" y="3192"/>
                  </a:lnTo>
                  <a:lnTo>
                    <a:pt x="6362" y="3198"/>
                  </a:lnTo>
                  <a:lnTo>
                    <a:pt x="6349" y="3204"/>
                  </a:lnTo>
                  <a:lnTo>
                    <a:pt x="6335" y="3213"/>
                  </a:lnTo>
                  <a:lnTo>
                    <a:pt x="6321" y="3225"/>
                  </a:lnTo>
                  <a:lnTo>
                    <a:pt x="6308" y="3236"/>
                  </a:lnTo>
                  <a:lnTo>
                    <a:pt x="6294" y="3246"/>
                  </a:lnTo>
                  <a:lnTo>
                    <a:pt x="6282" y="3254"/>
                  </a:lnTo>
                  <a:lnTo>
                    <a:pt x="6268" y="3262"/>
                  </a:lnTo>
                  <a:lnTo>
                    <a:pt x="6240" y="3276"/>
                  </a:lnTo>
                  <a:lnTo>
                    <a:pt x="6208" y="3288"/>
                  </a:lnTo>
                  <a:lnTo>
                    <a:pt x="6197" y="3294"/>
                  </a:lnTo>
                  <a:lnTo>
                    <a:pt x="6188" y="3300"/>
                  </a:lnTo>
                  <a:lnTo>
                    <a:pt x="6179" y="3304"/>
                  </a:lnTo>
                  <a:lnTo>
                    <a:pt x="6167" y="3307"/>
                  </a:lnTo>
                  <a:lnTo>
                    <a:pt x="6142" y="3313"/>
                  </a:lnTo>
                  <a:lnTo>
                    <a:pt x="6119" y="3315"/>
                  </a:lnTo>
                  <a:lnTo>
                    <a:pt x="6095" y="3318"/>
                  </a:lnTo>
                  <a:lnTo>
                    <a:pt x="6073" y="3320"/>
                  </a:lnTo>
                  <a:lnTo>
                    <a:pt x="6063" y="3321"/>
                  </a:lnTo>
                  <a:lnTo>
                    <a:pt x="6052" y="3323"/>
                  </a:lnTo>
                  <a:lnTo>
                    <a:pt x="6042" y="3326"/>
                  </a:lnTo>
                  <a:lnTo>
                    <a:pt x="6031" y="3329"/>
                  </a:lnTo>
                  <a:lnTo>
                    <a:pt x="6021" y="3332"/>
                  </a:lnTo>
                  <a:lnTo>
                    <a:pt x="6010" y="3338"/>
                  </a:lnTo>
                  <a:lnTo>
                    <a:pt x="6000" y="3344"/>
                  </a:lnTo>
                  <a:lnTo>
                    <a:pt x="5990" y="3352"/>
                  </a:lnTo>
                  <a:lnTo>
                    <a:pt x="5986" y="3343"/>
                  </a:lnTo>
                  <a:lnTo>
                    <a:pt x="5982" y="3335"/>
                  </a:lnTo>
                  <a:lnTo>
                    <a:pt x="5978" y="3328"/>
                  </a:lnTo>
                  <a:lnTo>
                    <a:pt x="5974" y="3321"/>
                  </a:lnTo>
                  <a:lnTo>
                    <a:pt x="5968" y="3315"/>
                  </a:lnTo>
                  <a:lnTo>
                    <a:pt x="5962" y="3311"/>
                  </a:lnTo>
                  <a:lnTo>
                    <a:pt x="5956" y="3306"/>
                  </a:lnTo>
                  <a:lnTo>
                    <a:pt x="5948" y="3303"/>
                  </a:lnTo>
                  <a:lnTo>
                    <a:pt x="5934" y="3300"/>
                  </a:lnTo>
                  <a:lnTo>
                    <a:pt x="5923" y="3298"/>
                  </a:lnTo>
                  <a:lnTo>
                    <a:pt x="5917" y="3298"/>
                  </a:lnTo>
                  <a:lnTo>
                    <a:pt x="5911" y="3297"/>
                  </a:lnTo>
                  <a:lnTo>
                    <a:pt x="5906" y="3296"/>
                  </a:lnTo>
                  <a:lnTo>
                    <a:pt x="5899" y="3294"/>
                  </a:lnTo>
                  <a:lnTo>
                    <a:pt x="5874" y="3280"/>
                  </a:lnTo>
                  <a:lnTo>
                    <a:pt x="5852" y="3269"/>
                  </a:lnTo>
                  <a:lnTo>
                    <a:pt x="5831" y="3258"/>
                  </a:lnTo>
                  <a:lnTo>
                    <a:pt x="5806" y="3244"/>
                  </a:lnTo>
                  <a:lnTo>
                    <a:pt x="5788" y="3234"/>
                  </a:lnTo>
                  <a:lnTo>
                    <a:pt x="5771" y="3226"/>
                  </a:lnTo>
                  <a:lnTo>
                    <a:pt x="5755" y="3218"/>
                  </a:lnTo>
                  <a:lnTo>
                    <a:pt x="5739" y="3211"/>
                  </a:lnTo>
                  <a:lnTo>
                    <a:pt x="5723" y="3207"/>
                  </a:lnTo>
                  <a:lnTo>
                    <a:pt x="5706" y="3202"/>
                  </a:lnTo>
                  <a:lnTo>
                    <a:pt x="5688" y="3198"/>
                  </a:lnTo>
                  <a:lnTo>
                    <a:pt x="5668" y="3195"/>
                  </a:lnTo>
                  <a:lnTo>
                    <a:pt x="5652" y="3193"/>
                  </a:lnTo>
                  <a:lnTo>
                    <a:pt x="5638" y="3190"/>
                  </a:lnTo>
                  <a:lnTo>
                    <a:pt x="5625" y="3187"/>
                  </a:lnTo>
                  <a:lnTo>
                    <a:pt x="5609" y="3186"/>
                  </a:lnTo>
                  <a:lnTo>
                    <a:pt x="5568" y="3185"/>
                  </a:lnTo>
                  <a:lnTo>
                    <a:pt x="5533" y="3185"/>
                  </a:lnTo>
                  <a:lnTo>
                    <a:pt x="5497" y="3185"/>
                  </a:lnTo>
                  <a:lnTo>
                    <a:pt x="5456" y="3185"/>
                  </a:lnTo>
                  <a:lnTo>
                    <a:pt x="5447" y="3185"/>
                  </a:lnTo>
                  <a:lnTo>
                    <a:pt x="5439" y="3183"/>
                  </a:lnTo>
                  <a:lnTo>
                    <a:pt x="5431" y="3181"/>
                  </a:lnTo>
                  <a:lnTo>
                    <a:pt x="5424" y="3177"/>
                  </a:lnTo>
                  <a:lnTo>
                    <a:pt x="5417" y="3175"/>
                  </a:lnTo>
                  <a:lnTo>
                    <a:pt x="5410" y="3172"/>
                  </a:lnTo>
                  <a:lnTo>
                    <a:pt x="5402" y="3170"/>
                  </a:lnTo>
                  <a:lnTo>
                    <a:pt x="5393" y="3169"/>
                  </a:lnTo>
                  <a:lnTo>
                    <a:pt x="5353" y="3169"/>
                  </a:lnTo>
                  <a:lnTo>
                    <a:pt x="5345" y="3170"/>
                  </a:lnTo>
                  <a:lnTo>
                    <a:pt x="5337" y="3172"/>
                  </a:lnTo>
                  <a:lnTo>
                    <a:pt x="5329" y="3174"/>
                  </a:lnTo>
                  <a:lnTo>
                    <a:pt x="5322" y="3176"/>
                  </a:lnTo>
                  <a:lnTo>
                    <a:pt x="5316" y="3178"/>
                  </a:lnTo>
                  <a:lnTo>
                    <a:pt x="5308" y="3181"/>
                  </a:lnTo>
                  <a:lnTo>
                    <a:pt x="5301" y="3182"/>
                  </a:lnTo>
                  <a:lnTo>
                    <a:pt x="5292" y="3183"/>
                  </a:lnTo>
                  <a:lnTo>
                    <a:pt x="5284" y="3182"/>
                  </a:lnTo>
                  <a:lnTo>
                    <a:pt x="5276" y="3179"/>
                  </a:lnTo>
                  <a:lnTo>
                    <a:pt x="5269" y="3176"/>
                  </a:lnTo>
                  <a:lnTo>
                    <a:pt x="5262" y="3173"/>
                  </a:lnTo>
                  <a:lnTo>
                    <a:pt x="5251" y="3162"/>
                  </a:lnTo>
                  <a:lnTo>
                    <a:pt x="5241" y="3150"/>
                  </a:lnTo>
                  <a:lnTo>
                    <a:pt x="5231" y="3139"/>
                  </a:lnTo>
                  <a:lnTo>
                    <a:pt x="5219" y="3128"/>
                  </a:lnTo>
                  <a:lnTo>
                    <a:pt x="5212" y="3124"/>
                  </a:lnTo>
                  <a:lnTo>
                    <a:pt x="5206" y="3121"/>
                  </a:lnTo>
                  <a:lnTo>
                    <a:pt x="5199" y="3119"/>
                  </a:lnTo>
                  <a:lnTo>
                    <a:pt x="5190" y="3118"/>
                  </a:lnTo>
                  <a:lnTo>
                    <a:pt x="5177" y="3118"/>
                  </a:lnTo>
                  <a:lnTo>
                    <a:pt x="5166" y="3117"/>
                  </a:lnTo>
                  <a:lnTo>
                    <a:pt x="5155" y="3117"/>
                  </a:lnTo>
                  <a:lnTo>
                    <a:pt x="5142" y="3117"/>
                  </a:lnTo>
                  <a:lnTo>
                    <a:pt x="5135" y="3117"/>
                  </a:lnTo>
                  <a:lnTo>
                    <a:pt x="5129" y="3118"/>
                  </a:lnTo>
                  <a:lnTo>
                    <a:pt x="5122" y="3119"/>
                  </a:lnTo>
                  <a:lnTo>
                    <a:pt x="5116" y="3122"/>
                  </a:lnTo>
                  <a:lnTo>
                    <a:pt x="5105" y="3126"/>
                  </a:lnTo>
                  <a:lnTo>
                    <a:pt x="5091" y="3131"/>
                  </a:lnTo>
                  <a:lnTo>
                    <a:pt x="5081" y="3134"/>
                  </a:lnTo>
                  <a:lnTo>
                    <a:pt x="5072" y="3139"/>
                  </a:lnTo>
                  <a:lnTo>
                    <a:pt x="5064" y="3143"/>
                  </a:lnTo>
                  <a:lnTo>
                    <a:pt x="5056" y="3150"/>
                  </a:lnTo>
                  <a:lnTo>
                    <a:pt x="5050" y="3157"/>
                  </a:lnTo>
                  <a:lnTo>
                    <a:pt x="5046" y="3165"/>
                  </a:lnTo>
                  <a:lnTo>
                    <a:pt x="5044" y="3174"/>
                  </a:lnTo>
                  <a:lnTo>
                    <a:pt x="5043" y="3184"/>
                  </a:lnTo>
                  <a:lnTo>
                    <a:pt x="5043" y="3225"/>
                  </a:lnTo>
                  <a:lnTo>
                    <a:pt x="5041" y="3232"/>
                  </a:lnTo>
                  <a:lnTo>
                    <a:pt x="5039" y="3237"/>
                  </a:lnTo>
                  <a:lnTo>
                    <a:pt x="5037" y="3239"/>
                  </a:lnTo>
                  <a:lnTo>
                    <a:pt x="5035" y="3242"/>
                  </a:lnTo>
                  <a:lnTo>
                    <a:pt x="5031" y="3243"/>
                  </a:lnTo>
                  <a:lnTo>
                    <a:pt x="5028" y="3244"/>
                  </a:lnTo>
                  <a:lnTo>
                    <a:pt x="5023" y="3243"/>
                  </a:lnTo>
                  <a:lnTo>
                    <a:pt x="5018" y="3242"/>
                  </a:lnTo>
                  <a:lnTo>
                    <a:pt x="5013" y="3239"/>
                  </a:lnTo>
                  <a:lnTo>
                    <a:pt x="5010" y="3236"/>
                  </a:lnTo>
                  <a:lnTo>
                    <a:pt x="5006" y="3233"/>
                  </a:lnTo>
                  <a:lnTo>
                    <a:pt x="5003" y="3228"/>
                  </a:lnTo>
                  <a:lnTo>
                    <a:pt x="5001" y="3222"/>
                  </a:lnTo>
                  <a:lnTo>
                    <a:pt x="4999" y="3218"/>
                  </a:lnTo>
                  <a:lnTo>
                    <a:pt x="4997" y="3210"/>
                  </a:lnTo>
                  <a:lnTo>
                    <a:pt x="4996" y="3202"/>
                  </a:lnTo>
                  <a:lnTo>
                    <a:pt x="4995" y="3199"/>
                  </a:lnTo>
                  <a:lnTo>
                    <a:pt x="4993" y="3196"/>
                  </a:lnTo>
                  <a:lnTo>
                    <a:pt x="4990" y="3194"/>
                  </a:lnTo>
                  <a:lnTo>
                    <a:pt x="4986" y="3194"/>
                  </a:lnTo>
                  <a:lnTo>
                    <a:pt x="4984" y="3194"/>
                  </a:lnTo>
                  <a:lnTo>
                    <a:pt x="4980" y="3195"/>
                  </a:lnTo>
                  <a:lnTo>
                    <a:pt x="4978" y="3196"/>
                  </a:lnTo>
                  <a:lnTo>
                    <a:pt x="4976" y="3199"/>
                  </a:lnTo>
                  <a:lnTo>
                    <a:pt x="4971" y="3203"/>
                  </a:lnTo>
                  <a:lnTo>
                    <a:pt x="4967" y="3208"/>
                  </a:lnTo>
                  <a:lnTo>
                    <a:pt x="4955" y="3218"/>
                  </a:lnTo>
                  <a:lnTo>
                    <a:pt x="4943" y="3225"/>
                  </a:lnTo>
                  <a:lnTo>
                    <a:pt x="4936" y="3227"/>
                  </a:lnTo>
                  <a:lnTo>
                    <a:pt x="4929" y="3229"/>
                  </a:lnTo>
                  <a:lnTo>
                    <a:pt x="4922" y="3230"/>
                  </a:lnTo>
                  <a:lnTo>
                    <a:pt x="4915" y="3230"/>
                  </a:lnTo>
                  <a:lnTo>
                    <a:pt x="4908" y="3230"/>
                  </a:lnTo>
                  <a:lnTo>
                    <a:pt x="4901" y="3227"/>
                  </a:lnTo>
                  <a:lnTo>
                    <a:pt x="4899" y="3226"/>
                  </a:lnTo>
                  <a:lnTo>
                    <a:pt x="4896" y="3224"/>
                  </a:lnTo>
                  <a:lnTo>
                    <a:pt x="4895" y="3221"/>
                  </a:lnTo>
                  <a:lnTo>
                    <a:pt x="4895" y="3218"/>
                  </a:lnTo>
                  <a:lnTo>
                    <a:pt x="4895" y="3211"/>
                  </a:lnTo>
                  <a:lnTo>
                    <a:pt x="4898" y="3206"/>
                  </a:lnTo>
                  <a:lnTo>
                    <a:pt x="4902" y="3200"/>
                  </a:lnTo>
                  <a:lnTo>
                    <a:pt x="4907" y="3195"/>
                  </a:lnTo>
                  <a:lnTo>
                    <a:pt x="4917" y="3187"/>
                  </a:lnTo>
                  <a:lnTo>
                    <a:pt x="4928" y="3177"/>
                  </a:lnTo>
                  <a:lnTo>
                    <a:pt x="4933" y="3172"/>
                  </a:lnTo>
                  <a:lnTo>
                    <a:pt x="4936" y="3166"/>
                  </a:lnTo>
                  <a:lnTo>
                    <a:pt x="4937" y="3159"/>
                  </a:lnTo>
                  <a:lnTo>
                    <a:pt x="4937" y="3153"/>
                  </a:lnTo>
                  <a:lnTo>
                    <a:pt x="4938" y="3147"/>
                  </a:lnTo>
                  <a:lnTo>
                    <a:pt x="4938" y="3139"/>
                  </a:lnTo>
                  <a:lnTo>
                    <a:pt x="4939" y="3132"/>
                  </a:lnTo>
                  <a:lnTo>
                    <a:pt x="4942" y="3125"/>
                  </a:lnTo>
                  <a:lnTo>
                    <a:pt x="4944" y="3119"/>
                  </a:lnTo>
                  <a:lnTo>
                    <a:pt x="4947" y="3115"/>
                  </a:lnTo>
                  <a:lnTo>
                    <a:pt x="4951" y="3111"/>
                  </a:lnTo>
                  <a:lnTo>
                    <a:pt x="4954" y="3107"/>
                  </a:lnTo>
                  <a:lnTo>
                    <a:pt x="4959" y="3104"/>
                  </a:lnTo>
                  <a:lnTo>
                    <a:pt x="4961" y="3100"/>
                  </a:lnTo>
                  <a:lnTo>
                    <a:pt x="4963" y="3094"/>
                  </a:lnTo>
                  <a:lnTo>
                    <a:pt x="4964" y="3089"/>
                  </a:lnTo>
                  <a:lnTo>
                    <a:pt x="4963" y="3082"/>
                  </a:lnTo>
                  <a:lnTo>
                    <a:pt x="4962" y="3075"/>
                  </a:lnTo>
                  <a:lnTo>
                    <a:pt x="4959" y="3068"/>
                  </a:lnTo>
                  <a:lnTo>
                    <a:pt x="4956" y="3064"/>
                  </a:lnTo>
                  <a:lnTo>
                    <a:pt x="4947" y="3054"/>
                  </a:lnTo>
                  <a:lnTo>
                    <a:pt x="4937" y="3046"/>
                  </a:lnTo>
                  <a:lnTo>
                    <a:pt x="4926" y="3037"/>
                  </a:lnTo>
                  <a:lnTo>
                    <a:pt x="4915" y="3029"/>
                  </a:lnTo>
                  <a:lnTo>
                    <a:pt x="4909" y="3023"/>
                  </a:lnTo>
                  <a:lnTo>
                    <a:pt x="4904" y="3019"/>
                  </a:lnTo>
                  <a:lnTo>
                    <a:pt x="4899" y="3012"/>
                  </a:lnTo>
                  <a:lnTo>
                    <a:pt x="4895" y="3006"/>
                  </a:lnTo>
                  <a:lnTo>
                    <a:pt x="4892" y="2981"/>
                  </a:lnTo>
                  <a:lnTo>
                    <a:pt x="4888" y="2960"/>
                  </a:lnTo>
                  <a:lnTo>
                    <a:pt x="4886" y="2948"/>
                  </a:lnTo>
                  <a:lnTo>
                    <a:pt x="4883" y="2938"/>
                  </a:lnTo>
                  <a:lnTo>
                    <a:pt x="4879" y="2927"/>
                  </a:lnTo>
                  <a:lnTo>
                    <a:pt x="4874" y="2915"/>
                  </a:lnTo>
                  <a:lnTo>
                    <a:pt x="4868" y="2905"/>
                  </a:lnTo>
                  <a:lnTo>
                    <a:pt x="4861" y="2896"/>
                  </a:lnTo>
                  <a:lnTo>
                    <a:pt x="4853" y="2888"/>
                  </a:lnTo>
                  <a:lnTo>
                    <a:pt x="4847" y="2880"/>
                  </a:lnTo>
                  <a:lnTo>
                    <a:pt x="4840" y="2872"/>
                  </a:lnTo>
                  <a:lnTo>
                    <a:pt x="4835" y="2863"/>
                  </a:lnTo>
                  <a:lnTo>
                    <a:pt x="4833" y="2859"/>
                  </a:lnTo>
                  <a:lnTo>
                    <a:pt x="4832" y="2853"/>
                  </a:lnTo>
                  <a:lnTo>
                    <a:pt x="4831" y="2848"/>
                  </a:lnTo>
                  <a:lnTo>
                    <a:pt x="4831" y="2842"/>
                  </a:lnTo>
                  <a:lnTo>
                    <a:pt x="4831" y="2834"/>
                  </a:lnTo>
                  <a:lnTo>
                    <a:pt x="4832" y="2826"/>
                  </a:lnTo>
                  <a:lnTo>
                    <a:pt x="4834" y="2819"/>
                  </a:lnTo>
                  <a:lnTo>
                    <a:pt x="4839" y="2812"/>
                  </a:lnTo>
                  <a:lnTo>
                    <a:pt x="4844" y="2808"/>
                  </a:lnTo>
                  <a:lnTo>
                    <a:pt x="4850" y="2804"/>
                  </a:lnTo>
                  <a:lnTo>
                    <a:pt x="4857" y="2802"/>
                  </a:lnTo>
                  <a:lnTo>
                    <a:pt x="4864" y="2800"/>
                  </a:lnTo>
                  <a:lnTo>
                    <a:pt x="4870" y="2799"/>
                  </a:lnTo>
                  <a:lnTo>
                    <a:pt x="4877" y="2797"/>
                  </a:lnTo>
                  <a:lnTo>
                    <a:pt x="4885" y="2794"/>
                  </a:lnTo>
                  <a:lnTo>
                    <a:pt x="4892" y="2791"/>
                  </a:lnTo>
                  <a:lnTo>
                    <a:pt x="4902" y="2783"/>
                  </a:lnTo>
                  <a:lnTo>
                    <a:pt x="4912" y="2776"/>
                  </a:lnTo>
                  <a:lnTo>
                    <a:pt x="4921" y="2768"/>
                  </a:lnTo>
                  <a:lnTo>
                    <a:pt x="4929" y="2760"/>
                  </a:lnTo>
                  <a:lnTo>
                    <a:pt x="4936" y="2752"/>
                  </a:lnTo>
                  <a:lnTo>
                    <a:pt x="4942" y="2742"/>
                  </a:lnTo>
                  <a:lnTo>
                    <a:pt x="4944" y="2738"/>
                  </a:lnTo>
                  <a:lnTo>
                    <a:pt x="4945" y="2732"/>
                  </a:lnTo>
                  <a:lnTo>
                    <a:pt x="4946" y="2726"/>
                  </a:lnTo>
                  <a:lnTo>
                    <a:pt x="4946" y="2720"/>
                  </a:lnTo>
                  <a:lnTo>
                    <a:pt x="4945" y="2707"/>
                  </a:lnTo>
                  <a:lnTo>
                    <a:pt x="4943" y="2696"/>
                  </a:lnTo>
                  <a:lnTo>
                    <a:pt x="4938" y="2686"/>
                  </a:lnTo>
                  <a:lnTo>
                    <a:pt x="4934" y="2676"/>
                  </a:lnTo>
                  <a:lnTo>
                    <a:pt x="4929" y="2666"/>
                  </a:lnTo>
                  <a:lnTo>
                    <a:pt x="4925" y="2656"/>
                  </a:lnTo>
                  <a:lnTo>
                    <a:pt x="4920" y="2645"/>
                  </a:lnTo>
                  <a:lnTo>
                    <a:pt x="4917" y="2632"/>
                  </a:lnTo>
                  <a:lnTo>
                    <a:pt x="4915" y="2622"/>
                  </a:lnTo>
                  <a:lnTo>
                    <a:pt x="4911" y="2611"/>
                  </a:lnTo>
                  <a:lnTo>
                    <a:pt x="4908" y="2601"/>
                  </a:lnTo>
                  <a:lnTo>
                    <a:pt x="4903" y="2591"/>
                  </a:lnTo>
                  <a:lnTo>
                    <a:pt x="4896" y="2584"/>
                  </a:lnTo>
                  <a:lnTo>
                    <a:pt x="4890" y="2577"/>
                  </a:lnTo>
                  <a:lnTo>
                    <a:pt x="4885" y="2575"/>
                  </a:lnTo>
                  <a:lnTo>
                    <a:pt x="4881" y="2573"/>
                  </a:lnTo>
                  <a:lnTo>
                    <a:pt x="4876" y="2572"/>
                  </a:lnTo>
                  <a:lnTo>
                    <a:pt x="4870" y="2572"/>
                  </a:lnTo>
                  <a:lnTo>
                    <a:pt x="4827" y="2572"/>
                  </a:lnTo>
                  <a:lnTo>
                    <a:pt x="4789" y="2572"/>
                  </a:lnTo>
                  <a:lnTo>
                    <a:pt x="4751" y="2572"/>
                  </a:lnTo>
                  <a:lnTo>
                    <a:pt x="4708" y="2572"/>
                  </a:lnTo>
                  <a:lnTo>
                    <a:pt x="4698" y="2587"/>
                  </a:lnTo>
                  <a:lnTo>
                    <a:pt x="4687" y="2598"/>
                  </a:lnTo>
                  <a:lnTo>
                    <a:pt x="4676" y="2608"/>
                  </a:lnTo>
                  <a:lnTo>
                    <a:pt x="4662" y="2616"/>
                  </a:lnTo>
                  <a:lnTo>
                    <a:pt x="4648" y="2623"/>
                  </a:lnTo>
                  <a:lnTo>
                    <a:pt x="4634" y="2629"/>
                  </a:lnTo>
                  <a:lnTo>
                    <a:pt x="4618" y="2635"/>
                  </a:lnTo>
                  <a:lnTo>
                    <a:pt x="4601" y="2639"/>
                  </a:lnTo>
                  <a:lnTo>
                    <a:pt x="4585" y="2645"/>
                  </a:lnTo>
                  <a:lnTo>
                    <a:pt x="4570" y="2649"/>
                  </a:lnTo>
                  <a:lnTo>
                    <a:pt x="4563" y="2652"/>
                  </a:lnTo>
                  <a:lnTo>
                    <a:pt x="4557" y="2654"/>
                  </a:lnTo>
                  <a:lnTo>
                    <a:pt x="4549" y="2655"/>
                  </a:lnTo>
                  <a:lnTo>
                    <a:pt x="4540" y="2655"/>
                  </a:lnTo>
                  <a:lnTo>
                    <a:pt x="4528" y="2655"/>
                  </a:lnTo>
                  <a:lnTo>
                    <a:pt x="4518" y="2654"/>
                  </a:lnTo>
                  <a:lnTo>
                    <a:pt x="4509" y="2653"/>
                  </a:lnTo>
                  <a:lnTo>
                    <a:pt x="4500" y="2652"/>
                  </a:lnTo>
                  <a:lnTo>
                    <a:pt x="4491" y="2648"/>
                  </a:lnTo>
                  <a:lnTo>
                    <a:pt x="4482" y="2645"/>
                  </a:lnTo>
                  <a:lnTo>
                    <a:pt x="4473" y="2641"/>
                  </a:lnTo>
                  <a:lnTo>
                    <a:pt x="4463" y="2636"/>
                  </a:lnTo>
                  <a:lnTo>
                    <a:pt x="4455" y="2632"/>
                  </a:lnTo>
                  <a:lnTo>
                    <a:pt x="4448" y="2630"/>
                  </a:lnTo>
                  <a:lnTo>
                    <a:pt x="4444" y="2629"/>
                  </a:lnTo>
                  <a:lnTo>
                    <a:pt x="4441" y="2627"/>
                  </a:lnTo>
                  <a:lnTo>
                    <a:pt x="4438" y="2624"/>
                  </a:lnTo>
                  <a:lnTo>
                    <a:pt x="4435" y="2622"/>
                  </a:lnTo>
                  <a:lnTo>
                    <a:pt x="4429" y="2610"/>
                  </a:lnTo>
                  <a:lnTo>
                    <a:pt x="4422" y="2597"/>
                  </a:lnTo>
                  <a:lnTo>
                    <a:pt x="4418" y="2593"/>
                  </a:lnTo>
                  <a:lnTo>
                    <a:pt x="4414" y="2588"/>
                  </a:lnTo>
                  <a:lnTo>
                    <a:pt x="4408" y="2586"/>
                  </a:lnTo>
                  <a:lnTo>
                    <a:pt x="4403" y="2585"/>
                  </a:lnTo>
                  <a:lnTo>
                    <a:pt x="4387" y="2586"/>
                  </a:lnTo>
                  <a:lnTo>
                    <a:pt x="4372" y="2587"/>
                  </a:lnTo>
                  <a:lnTo>
                    <a:pt x="4358" y="2589"/>
                  </a:lnTo>
                  <a:lnTo>
                    <a:pt x="4342" y="2589"/>
                  </a:lnTo>
                  <a:lnTo>
                    <a:pt x="4325" y="2589"/>
                  </a:lnTo>
                  <a:lnTo>
                    <a:pt x="4311" y="2589"/>
                  </a:lnTo>
                  <a:lnTo>
                    <a:pt x="4303" y="2588"/>
                  </a:lnTo>
                  <a:lnTo>
                    <a:pt x="4296" y="2587"/>
                  </a:lnTo>
                  <a:lnTo>
                    <a:pt x="4288" y="2584"/>
                  </a:lnTo>
                  <a:lnTo>
                    <a:pt x="4281" y="2580"/>
                  </a:lnTo>
                  <a:lnTo>
                    <a:pt x="4276" y="2576"/>
                  </a:lnTo>
                  <a:lnTo>
                    <a:pt x="4272" y="2571"/>
                  </a:lnTo>
                  <a:lnTo>
                    <a:pt x="4269" y="2565"/>
                  </a:lnTo>
                  <a:lnTo>
                    <a:pt x="4267" y="2560"/>
                  </a:lnTo>
                  <a:lnTo>
                    <a:pt x="4263" y="2554"/>
                  </a:lnTo>
                  <a:lnTo>
                    <a:pt x="4261" y="2550"/>
                  </a:lnTo>
                  <a:lnTo>
                    <a:pt x="4258" y="2544"/>
                  </a:lnTo>
                  <a:lnTo>
                    <a:pt x="4252" y="2539"/>
                  </a:lnTo>
                  <a:lnTo>
                    <a:pt x="4245" y="2536"/>
                  </a:lnTo>
                  <a:lnTo>
                    <a:pt x="4239" y="2535"/>
                  </a:lnTo>
                  <a:lnTo>
                    <a:pt x="4231" y="2535"/>
                  </a:lnTo>
                  <a:lnTo>
                    <a:pt x="4225" y="2534"/>
                  </a:lnTo>
                  <a:lnTo>
                    <a:pt x="4213" y="2530"/>
                  </a:lnTo>
                  <a:lnTo>
                    <a:pt x="4203" y="2526"/>
                  </a:lnTo>
                  <a:lnTo>
                    <a:pt x="4193" y="2524"/>
                  </a:lnTo>
                  <a:lnTo>
                    <a:pt x="4182" y="2522"/>
                  </a:lnTo>
                  <a:lnTo>
                    <a:pt x="4175" y="2522"/>
                  </a:lnTo>
                  <a:lnTo>
                    <a:pt x="4169" y="2526"/>
                  </a:lnTo>
                  <a:lnTo>
                    <a:pt x="4164" y="2530"/>
                  </a:lnTo>
                  <a:lnTo>
                    <a:pt x="4160" y="2536"/>
                  </a:lnTo>
                  <a:lnTo>
                    <a:pt x="4158" y="2542"/>
                  </a:lnTo>
                  <a:lnTo>
                    <a:pt x="4156" y="2550"/>
                  </a:lnTo>
                  <a:lnTo>
                    <a:pt x="4154" y="2556"/>
                  </a:lnTo>
                  <a:lnTo>
                    <a:pt x="4153" y="2563"/>
                  </a:lnTo>
                  <a:lnTo>
                    <a:pt x="4154" y="2575"/>
                  </a:lnTo>
                  <a:lnTo>
                    <a:pt x="4154" y="2585"/>
                  </a:lnTo>
                  <a:lnTo>
                    <a:pt x="4157" y="2595"/>
                  </a:lnTo>
                  <a:lnTo>
                    <a:pt x="4160" y="2605"/>
                  </a:lnTo>
                  <a:lnTo>
                    <a:pt x="4161" y="2608"/>
                  </a:lnTo>
                  <a:lnTo>
                    <a:pt x="4164" y="2611"/>
                  </a:lnTo>
                  <a:lnTo>
                    <a:pt x="4166" y="2613"/>
                  </a:lnTo>
                  <a:lnTo>
                    <a:pt x="4169" y="2614"/>
                  </a:lnTo>
                  <a:lnTo>
                    <a:pt x="4175" y="2618"/>
                  </a:lnTo>
                  <a:lnTo>
                    <a:pt x="4179" y="2622"/>
                  </a:lnTo>
                  <a:lnTo>
                    <a:pt x="4194" y="2637"/>
                  </a:lnTo>
                  <a:lnTo>
                    <a:pt x="4205" y="2652"/>
                  </a:lnTo>
                  <a:lnTo>
                    <a:pt x="4211" y="2659"/>
                  </a:lnTo>
                  <a:lnTo>
                    <a:pt x="4214" y="2667"/>
                  </a:lnTo>
                  <a:lnTo>
                    <a:pt x="4217" y="2676"/>
                  </a:lnTo>
                  <a:lnTo>
                    <a:pt x="4218" y="2687"/>
                  </a:lnTo>
                  <a:lnTo>
                    <a:pt x="4218" y="2769"/>
                  </a:lnTo>
                  <a:lnTo>
                    <a:pt x="4216" y="2783"/>
                  </a:lnTo>
                  <a:lnTo>
                    <a:pt x="4214" y="2794"/>
                  </a:lnTo>
                  <a:lnTo>
                    <a:pt x="4213" y="2807"/>
                  </a:lnTo>
                  <a:lnTo>
                    <a:pt x="4210" y="2819"/>
                  </a:lnTo>
                  <a:lnTo>
                    <a:pt x="4205" y="2828"/>
                  </a:lnTo>
                  <a:lnTo>
                    <a:pt x="4201" y="2835"/>
                  </a:lnTo>
                  <a:lnTo>
                    <a:pt x="4199" y="2838"/>
                  </a:lnTo>
                  <a:lnTo>
                    <a:pt x="4196" y="2842"/>
                  </a:lnTo>
                  <a:lnTo>
                    <a:pt x="4194" y="2846"/>
                  </a:lnTo>
                  <a:lnTo>
                    <a:pt x="4194" y="2851"/>
                  </a:lnTo>
                  <a:lnTo>
                    <a:pt x="4195" y="2860"/>
                  </a:lnTo>
                  <a:lnTo>
                    <a:pt x="4199" y="2868"/>
                  </a:lnTo>
                  <a:lnTo>
                    <a:pt x="4202" y="2876"/>
                  </a:lnTo>
                  <a:lnTo>
                    <a:pt x="4207" y="2884"/>
                  </a:lnTo>
                  <a:lnTo>
                    <a:pt x="4216" y="2901"/>
                  </a:lnTo>
                  <a:lnTo>
                    <a:pt x="4220" y="2917"/>
                  </a:lnTo>
                  <a:lnTo>
                    <a:pt x="4222" y="2925"/>
                  </a:lnTo>
                  <a:lnTo>
                    <a:pt x="4224" y="2934"/>
                  </a:lnTo>
                  <a:lnTo>
                    <a:pt x="4225" y="2943"/>
                  </a:lnTo>
                  <a:lnTo>
                    <a:pt x="4225" y="2953"/>
                  </a:lnTo>
                  <a:lnTo>
                    <a:pt x="4226" y="2964"/>
                  </a:lnTo>
                  <a:lnTo>
                    <a:pt x="4228" y="2976"/>
                  </a:lnTo>
                  <a:lnTo>
                    <a:pt x="4231" y="2985"/>
                  </a:lnTo>
                  <a:lnTo>
                    <a:pt x="4235" y="2995"/>
                  </a:lnTo>
                  <a:lnTo>
                    <a:pt x="4239" y="3004"/>
                  </a:lnTo>
                  <a:lnTo>
                    <a:pt x="4242" y="3014"/>
                  </a:lnTo>
                  <a:lnTo>
                    <a:pt x="4245" y="3024"/>
                  </a:lnTo>
                  <a:lnTo>
                    <a:pt x="4245" y="3037"/>
                  </a:lnTo>
                  <a:lnTo>
                    <a:pt x="4245" y="3096"/>
                  </a:lnTo>
                  <a:lnTo>
                    <a:pt x="4246" y="3100"/>
                  </a:lnTo>
                  <a:lnTo>
                    <a:pt x="4246" y="3105"/>
                  </a:lnTo>
                  <a:lnTo>
                    <a:pt x="4248" y="3109"/>
                  </a:lnTo>
                  <a:lnTo>
                    <a:pt x="4251" y="3114"/>
                  </a:lnTo>
                  <a:lnTo>
                    <a:pt x="4253" y="3117"/>
                  </a:lnTo>
                  <a:lnTo>
                    <a:pt x="4256" y="3119"/>
                  </a:lnTo>
                  <a:lnTo>
                    <a:pt x="4260" y="3121"/>
                  </a:lnTo>
                  <a:lnTo>
                    <a:pt x="4264" y="3122"/>
                  </a:lnTo>
                  <a:lnTo>
                    <a:pt x="4273" y="3119"/>
                  </a:lnTo>
                  <a:lnTo>
                    <a:pt x="4281" y="3117"/>
                  </a:lnTo>
                  <a:lnTo>
                    <a:pt x="4289" y="3114"/>
                  </a:lnTo>
                  <a:lnTo>
                    <a:pt x="4298" y="3111"/>
                  </a:lnTo>
                  <a:lnTo>
                    <a:pt x="4305" y="3113"/>
                  </a:lnTo>
                  <a:lnTo>
                    <a:pt x="4310" y="3116"/>
                  </a:lnTo>
                  <a:lnTo>
                    <a:pt x="4313" y="3119"/>
                  </a:lnTo>
                  <a:lnTo>
                    <a:pt x="4315" y="3125"/>
                  </a:lnTo>
                  <a:lnTo>
                    <a:pt x="4320" y="3138"/>
                  </a:lnTo>
                  <a:lnTo>
                    <a:pt x="4325" y="3150"/>
                  </a:lnTo>
                  <a:lnTo>
                    <a:pt x="4331" y="3157"/>
                  </a:lnTo>
                  <a:lnTo>
                    <a:pt x="4337" y="3162"/>
                  </a:lnTo>
                  <a:lnTo>
                    <a:pt x="4342" y="3167"/>
                  </a:lnTo>
                  <a:lnTo>
                    <a:pt x="4348" y="3170"/>
                  </a:lnTo>
                  <a:lnTo>
                    <a:pt x="4354" y="3175"/>
                  </a:lnTo>
                  <a:lnTo>
                    <a:pt x="4359" y="3178"/>
                  </a:lnTo>
                  <a:lnTo>
                    <a:pt x="4365" y="3184"/>
                  </a:lnTo>
                  <a:lnTo>
                    <a:pt x="4371" y="3191"/>
                  </a:lnTo>
                  <a:lnTo>
                    <a:pt x="4374" y="3196"/>
                  </a:lnTo>
                  <a:lnTo>
                    <a:pt x="4375" y="3203"/>
                  </a:lnTo>
                  <a:lnTo>
                    <a:pt x="4376" y="3209"/>
                  </a:lnTo>
                  <a:lnTo>
                    <a:pt x="4376" y="3216"/>
                  </a:lnTo>
                  <a:lnTo>
                    <a:pt x="4378" y="3222"/>
                  </a:lnTo>
                  <a:lnTo>
                    <a:pt x="4379" y="3228"/>
                  </a:lnTo>
                  <a:lnTo>
                    <a:pt x="4381" y="3234"/>
                  </a:lnTo>
                  <a:lnTo>
                    <a:pt x="4386" y="3238"/>
                  </a:lnTo>
                  <a:lnTo>
                    <a:pt x="4396" y="3244"/>
                  </a:lnTo>
                  <a:lnTo>
                    <a:pt x="4405" y="3250"/>
                  </a:lnTo>
                  <a:lnTo>
                    <a:pt x="4408" y="3254"/>
                  </a:lnTo>
                  <a:lnTo>
                    <a:pt x="4410" y="3259"/>
                  </a:lnTo>
                  <a:lnTo>
                    <a:pt x="4412" y="3263"/>
                  </a:lnTo>
                  <a:lnTo>
                    <a:pt x="4413" y="3268"/>
                  </a:lnTo>
                  <a:lnTo>
                    <a:pt x="4414" y="3278"/>
                  </a:lnTo>
                  <a:lnTo>
                    <a:pt x="4416" y="3288"/>
                  </a:lnTo>
                  <a:lnTo>
                    <a:pt x="4422" y="3303"/>
                  </a:lnTo>
                  <a:lnTo>
                    <a:pt x="4429" y="3315"/>
                  </a:lnTo>
                  <a:lnTo>
                    <a:pt x="4435" y="3331"/>
                  </a:lnTo>
                  <a:lnTo>
                    <a:pt x="4441" y="3346"/>
                  </a:lnTo>
                  <a:lnTo>
                    <a:pt x="4446" y="3352"/>
                  </a:lnTo>
                  <a:lnTo>
                    <a:pt x="4450" y="3356"/>
                  </a:lnTo>
                  <a:lnTo>
                    <a:pt x="4453" y="3358"/>
                  </a:lnTo>
                  <a:lnTo>
                    <a:pt x="4457" y="3360"/>
                  </a:lnTo>
                  <a:lnTo>
                    <a:pt x="4460" y="3361"/>
                  </a:lnTo>
                  <a:lnTo>
                    <a:pt x="4465" y="3361"/>
                  </a:lnTo>
                  <a:lnTo>
                    <a:pt x="4501" y="3361"/>
                  </a:lnTo>
                  <a:lnTo>
                    <a:pt x="4501" y="3390"/>
                  </a:lnTo>
                  <a:lnTo>
                    <a:pt x="4492" y="3407"/>
                  </a:lnTo>
                  <a:lnTo>
                    <a:pt x="4483" y="3423"/>
                  </a:lnTo>
                  <a:lnTo>
                    <a:pt x="4483" y="3434"/>
                  </a:lnTo>
                  <a:lnTo>
                    <a:pt x="4482" y="3446"/>
                  </a:lnTo>
                  <a:lnTo>
                    <a:pt x="4480" y="3458"/>
                  </a:lnTo>
                  <a:lnTo>
                    <a:pt x="4476" y="3469"/>
                  </a:lnTo>
                  <a:lnTo>
                    <a:pt x="4474" y="3480"/>
                  </a:lnTo>
                  <a:lnTo>
                    <a:pt x="4472" y="3492"/>
                  </a:lnTo>
                  <a:lnTo>
                    <a:pt x="4472" y="3525"/>
                  </a:lnTo>
                  <a:lnTo>
                    <a:pt x="4473" y="3531"/>
                  </a:lnTo>
                  <a:lnTo>
                    <a:pt x="4474" y="3536"/>
                  </a:lnTo>
                  <a:lnTo>
                    <a:pt x="4476" y="3541"/>
                  </a:lnTo>
                  <a:lnTo>
                    <a:pt x="4478" y="3545"/>
                  </a:lnTo>
                  <a:lnTo>
                    <a:pt x="4483" y="3554"/>
                  </a:lnTo>
                  <a:lnTo>
                    <a:pt x="4486" y="3565"/>
                  </a:lnTo>
                  <a:lnTo>
                    <a:pt x="4490" y="3585"/>
                  </a:lnTo>
                  <a:lnTo>
                    <a:pt x="4491" y="3603"/>
                  </a:lnTo>
                  <a:lnTo>
                    <a:pt x="4491" y="3621"/>
                  </a:lnTo>
                  <a:lnTo>
                    <a:pt x="4491" y="3642"/>
                  </a:lnTo>
                  <a:lnTo>
                    <a:pt x="4491" y="3652"/>
                  </a:lnTo>
                  <a:lnTo>
                    <a:pt x="4490" y="3661"/>
                  </a:lnTo>
                  <a:lnTo>
                    <a:pt x="4487" y="3670"/>
                  </a:lnTo>
                  <a:lnTo>
                    <a:pt x="4485" y="3679"/>
                  </a:lnTo>
                  <a:lnTo>
                    <a:pt x="4484" y="3687"/>
                  </a:lnTo>
                  <a:lnTo>
                    <a:pt x="4482" y="3696"/>
                  </a:lnTo>
                  <a:lnTo>
                    <a:pt x="4481" y="3705"/>
                  </a:lnTo>
                  <a:lnTo>
                    <a:pt x="4480" y="3715"/>
                  </a:lnTo>
                  <a:lnTo>
                    <a:pt x="4480" y="3748"/>
                  </a:lnTo>
                  <a:lnTo>
                    <a:pt x="4489" y="3749"/>
                  </a:lnTo>
                  <a:lnTo>
                    <a:pt x="4497" y="3749"/>
                  </a:lnTo>
                  <a:lnTo>
                    <a:pt x="4500" y="3749"/>
                  </a:lnTo>
                  <a:lnTo>
                    <a:pt x="4503" y="3747"/>
                  </a:lnTo>
                  <a:lnTo>
                    <a:pt x="4506" y="3745"/>
                  </a:lnTo>
                  <a:lnTo>
                    <a:pt x="4508" y="3741"/>
                  </a:lnTo>
                  <a:lnTo>
                    <a:pt x="4511" y="3733"/>
                  </a:lnTo>
                  <a:lnTo>
                    <a:pt x="4516" y="3725"/>
                  </a:lnTo>
                  <a:lnTo>
                    <a:pt x="4523" y="3716"/>
                  </a:lnTo>
                  <a:lnTo>
                    <a:pt x="4529" y="3708"/>
                  </a:lnTo>
                  <a:lnTo>
                    <a:pt x="4534" y="3705"/>
                  </a:lnTo>
                  <a:lnTo>
                    <a:pt x="4537" y="3702"/>
                  </a:lnTo>
                  <a:lnTo>
                    <a:pt x="4542" y="3699"/>
                  </a:lnTo>
                  <a:lnTo>
                    <a:pt x="4548" y="3697"/>
                  </a:lnTo>
                  <a:lnTo>
                    <a:pt x="4550" y="3711"/>
                  </a:lnTo>
                  <a:lnTo>
                    <a:pt x="4552" y="3725"/>
                  </a:lnTo>
                  <a:lnTo>
                    <a:pt x="4551" y="3733"/>
                  </a:lnTo>
                  <a:lnTo>
                    <a:pt x="4549" y="3740"/>
                  </a:lnTo>
                  <a:lnTo>
                    <a:pt x="4545" y="3746"/>
                  </a:lnTo>
                  <a:lnTo>
                    <a:pt x="4541" y="3752"/>
                  </a:lnTo>
                  <a:lnTo>
                    <a:pt x="4536" y="3757"/>
                  </a:lnTo>
                  <a:lnTo>
                    <a:pt x="4532" y="3763"/>
                  </a:lnTo>
                  <a:lnTo>
                    <a:pt x="4529" y="3770"/>
                  </a:lnTo>
                  <a:lnTo>
                    <a:pt x="4528" y="3776"/>
                  </a:lnTo>
                  <a:lnTo>
                    <a:pt x="4528" y="3831"/>
                  </a:lnTo>
                  <a:lnTo>
                    <a:pt x="4527" y="3839"/>
                  </a:lnTo>
                  <a:lnTo>
                    <a:pt x="4526" y="3846"/>
                  </a:lnTo>
                  <a:lnTo>
                    <a:pt x="4523" y="3852"/>
                  </a:lnTo>
                  <a:lnTo>
                    <a:pt x="4519" y="3859"/>
                  </a:lnTo>
                  <a:lnTo>
                    <a:pt x="4516" y="3865"/>
                  </a:lnTo>
                  <a:lnTo>
                    <a:pt x="4514" y="3872"/>
                  </a:lnTo>
                  <a:lnTo>
                    <a:pt x="4511" y="3880"/>
                  </a:lnTo>
                  <a:lnTo>
                    <a:pt x="4510" y="3887"/>
                  </a:lnTo>
                  <a:lnTo>
                    <a:pt x="4511" y="3900"/>
                  </a:lnTo>
                  <a:lnTo>
                    <a:pt x="4514" y="3911"/>
                  </a:lnTo>
                  <a:lnTo>
                    <a:pt x="4516" y="3923"/>
                  </a:lnTo>
                  <a:lnTo>
                    <a:pt x="4517" y="3935"/>
                  </a:lnTo>
                  <a:lnTo>
                    <a:pt x="4516" y="3944"/>
                  </a:lnTo>
                  <a:lnTo>
                    <a:pt x="4514" y="3952"/>
                  </a:lnTo>
                  <a:lnTo>
                    <a:pt x="4510" y="3961"/>
                  </a:lnTo>
                  <a:lnTo>
                    <a:pt x="4508" y="3970"/>
                  </a:lnTo>
                  <a:lnTo>
                    <a:pt x="4506" y="3983"/>
                  </a:lnTo>
                  <a:lnTo>
                    <a:pt x="4504" y="3994"/>
                  </a:lnTo>
                  <a:lnTo>
                    <a:pt x="4503" y="4004"/>
                  </a:lnTo>
                  <a:lnTo>
                    <a:pt x="4501" y="4017"/>
                  </a:lnTo>
                  <a:lnTo>
                    <a:pt x="4494" y="4032"/>
                  </a:lnTo>
                  <a:lnTo>
                    <a:pt x="4487" y="4047"/>
                  </a:lnTo>
                  <a:lnTo>
                    <a:pt x="4484" y="4054"/>
                  </a:lnTo>
                  <a:lnTo>
                    <a:pt x="4481" y="4061"/>
                  </a:lnTo>
                  <a:lnTo>
                    <a:pt x="4480" y="4069"/>
                  </a:lnTo>
                  <a:lnTo>
                    <a:pt x="4478" y="4078"/>
                  </a:lnTo>
                  <a:lnTo>
                    <a:pt x="4480" y="4089"/>
                  </a:lnTo>
                  <a:lnTo>
                    <a:pt x="4481" y="4100"/>
                  </a:lnTo>
                  <a:lnTo>
                    <a:pt x="4484" y="4111"/>
                  </a:lnTo>
                  <a:lnTo>
                    <a:pt x="4486" y="4120"/>
                  </a:lnTo>
                  <a:lnTo>
                    <a:pt x="4490" y="4129"/>
                  </a:lnTo>
                  <a:lnTo>
                    <a:pt x="4492" y="4139"/>
                  </a:lnTo>
                  <a:lnTo>
                    <a:pt x="4494" y="4150"/>
                  </a:lnTo>
                  <a:lnTo>
                    <a:pt x="4494" y="4162"/>
                  </a:lnTo>
                  <a:lnTo>
                    <a:pt x="4494" y="4193"/>
                  </a:lnTo>
                  <a:lnTo>
                    <a:pt x="4495" y="4200"/>
                  </a:lnTo>
                  <a:lnTo>
                    <a:pt x="4497" y="4205"/>
                  </a:lnTo>
                  <a:lnTo>
                    <a:pt x="4498" y="4210"/>
                  </a:lnTo>
                  <a:lnTo>
                    <a:pt x="4501" y="4214"/>
                  </a:lnTo>
                  <a:lnTo>
                    <a:pt x="4507" y="4222"/>
                  </a:lnTo>
                  <a:lnTo>
                    <a:pt x="4515" y="4228"/>
                  </a:lnTo>
                  <a:lnTo>
                    <a:pt x="4524" y="4235"/>
                  </a:lnTo>
                  <a:lnTo>
                    <a:pt x="4533" y="4243"/>
                  </a:lnTo>
                  <a:lnTo>
                    <a:pt x="4541" y="4251"/>
                  </a:lnTo>
                  <a:lnTo>
                    <a:pt x="4548" y="4261"/>
                  </a:lnTo>
                  <a:lnTo>
                    <a:pt x="4552" y="4268"/>
                  </a:lnTo>
                  <a:lnTo>
                    <a:pt x="4557" y="4276"/>
                  </a:lnTo>
                  <a:lnTo>
                    <a:pt x="4562" y="4282"/>
                  </a:lnTo>
                  <a:lnTo>
                    <a:pt x="4567" y="4287"/>
                  </a:lnTo>
                  <a:lnTo>
                    <a:pt x="4574" y="4292"/>
                  </a:lnTo>
                  <a:lnTo>
                    <a:pt x="4580" y="4296"/>
                  </a:lnTo>
                  <a:lnTo>
                    <a:pt x="4587" y="4300"/>
                  </a:lnTo>
                  <a:lnTo>
                    <a:pt x="4596" y="4303"/>
                  </a:lnTo>
                  <a:lnTo>
                    <a:pt x="4612" y="4311"/>
                  </a:lnTo>
                  <a:lnTo>
                    <a:pt x="4628" y="4322"/>
                  </a:lnTo>
                  <a:lnTo>
                    <a:pt x="4635" y="4325"/>
                  </a:lnTo>
                  <a:lnTo>
                    <a:pt x="4642" y="4325"/>
                  </a:lnTo>
                  <a:lnTo>
                    <a:pt x="4648" y="4326"/>
                  </a:lnTo>
                  <a:lnTo>
                    <a:pt x="4655" y="4325"/>
                  </a:lnTo>
                  <a:lnTo>
                    <a:pt x="4662" y="4325"/>
                  </a:lnTo>
                  <a:lnTo>
                    <a:pt x="4669" y="4325"/>
                  </a:lnTo>
                  <a:lnTo>
                    <a:pt x="4676" y="4326"/>
                  </a:lnTo>
                  <a:lnTo>
                    <a:pt x="4682" y="4328"/>
                  </a:lnTo>
                  <a:lnTo>
                    <a:pt x="4687" y="4332"/>
                  </a:lnTo>
                  <a:lnTo>
                    <a:pt x="4690" y="4335"/>
                  </a:lnTo>
                  <a:lnTo>
                    <a:pt x="4693" y="4339"/>
                  </a:lnTo>
                  <a:lnTo>
                    <a:pt x="4693" y="4344"/>
                  </a:lnTo>
                  <a:lnTo>
                    <a:pt x="4694" y="4355"/>
                  </a:lnTo>
                  <a:lnTo>
                    <a:pt x="4694" y="4367"/>
                  </a:lnTo>
                  <a:lnTo>
                    <a:pt x="4677" y="4369"/>
                  </a:lnTo>
                  <a:lnTo>
                    <a:pt x="4660" y="4372"/>
                  </a:lnTo>
                  <a:lnTo>
                    <a:pt x="4646" y="4378"/>
                  </a:lnTo>
                  <a:lnTo>
                    <a:pt x="4632" y="4385"/>
                  </a:lnTo>
                  <a:lnTo>
                    <a:pt x="4627" y="4388"/>
                  </a:lnTo>
                  <a:lnTo>
                    <a:pt x="4620" y="4390"/>
                  </a:lnTo>
                  <a:lnTo>
                    <a:pt x="4613" y="4392"/>
                  </a:lnTo>
                  <a:lnTo>
                    <a:pt x="4605" y="4393"/>
                  </a:lnTo>
                  <a:lnTo>
                    <a:pt x="4566" y="4393"/>
                  </a:lnTo>
                  <a:lnTo>
                    <a:pt x="4555" y="4393"/>
                  </a:lnTo>
                  <a:lnTo>
                    <a:pt x="4546" y="4395"/>
                  </a:lnTo>
                  <a:lnTo>
                    <a:pt x="4537" y="4397"/>
                  </a:lnTo>
                  <a:lnTo>
                    <a:pt x="4529" y="4401"/>
                  </a:lnTo>
                  <a:lnTo>
                    <a:pt x="4521" y="4406"/>
                  </a:lnTo>
                  <a:lnTo>
                    <a:pt x="4515" y="4412"/>
                  </a:lnTo>
                  <a:lnTo>
                    <a:pt x="4509" y="4420"/>
                  </a:lnTo>
                  <a:lnTo>
                    <a:pt x="4504" y="4428"/>
                  </a:lnTo>
                  <a:lnTo>
                    <a:pt x="4499" y="4439"/>
                  </a:lnTo>
                  <a:lnTo>
                    <a:pt x="4494" y="4451"/>
                  </a:lnTo>
                  <a:lnTo>
                    <a:pt x="4491" y="4455"/>
                  </a:lnTo>
                  <a:lnTo>
                    <a:pt x="4487" y="4458"/>
                  </a:lnTo>
                  <a:lnTo>
                    <a:pt x="4483" y="4461"/>
                  </a:lnTo>
                  <a:lnTo>
                    <a:pt x="4477" y="4462"/>
                  </a:lnTo>
                  <a:lnTo>
                    <a:pt x="4474" y="4462"/>
                  </a:lnTo>
                  <a:lnTo>
                    <a:pt x="4473" y="4460"/>
                  </a:lnTo>
                  <a:lnTo>
                    <a:pt x="4470" y="4458"/>
                  </a:lnTo>
                  <a:lnTo>
                    <a:pt x="4469" y="4456"/>
                  </a:lnTo>
                  <a:lnTo>
                    <a:pt x="4467" y="4449"/>
                  </a:lnTo>
                  <a:lnTo>
                    <a:pt x="4466" y="4444"/>
                  </a:lnTo>
                  <a:lnTo>
                    <a:pt x="4461" y="4436"/>
                  </a:lnTo>
                  <a:lnTo>
                    <a:pt x="4457" y="4429"/>
                  </a:lnTo>
                  <a:lnTo>
                    <a:pt x="4453" y="4427"/>
                  </a:lnTo>
                  <a:lnTo>
                    <a:pt x="4450" y="4424"/>
                  </a:lnTo>
                  <a:lnTo>
                    <a:pt x="4446" y="4422"/>
                  </a:lnTo>
                  <a:lnTo>
                    <a:pt x="4441" y="4421"/>
                  </a:lnTo>
                  <a:lnTo>
                    <a:pt x="4429" y="4421"/>
                  </a:lnTo>
                  <a:lnTo>
                    <a:pt x="4416" y="4421"/>
                  </a:lnTo>
                  <a:lnTo>
                    <a:pt x="4405" y="4422"/>
                  </a:lnTo>
                  <a:lnTo>
                    <a:pt x="4391" y="4423"/>
                  </a:lnTo>
                  <a:lnTo>
                    <a:pt x="4373" y="4422"/>
                  </a:lnTo>
                  <a:lnTo>
                    <a:pt x="4357" y="4421"/>
                  </a:lnTo>
                  <a:lnTo>
                    <a:pt x="4341" y="4418"/>
                  </a:lnTo>
                  <a:lnTo>
                    <a:pt x="4324" y="4412"/>
                  </a:lnTo>
                  <a:lnTo>
                    <a:pt x="4318" y="4409"/>
                  </a:lnTo>
                  <a:lnTo>
                    <a:pt x="4312" y="4406"/>
                  </a:lnTo>
                  <a:lnTo>
                    <a:pt x="4305" y="4403"/>
                  </a:lnTo>
                  <a:lnTo>
                    <a:pt x="4298" y="4402"/>
                  </a:lnTo>
                  <a:lnTo>
                    <a:pt x="4272" y="4403"/>
                  </a:lnTo>
                  <a:lnTo>
                    <a:pt x="4248" y="4403"/>
                  </a:lnTo>
                  <a:lnTo>
                    <a:pt x="4226" y="4403"/>
                  </a:lnTo>
                  <a:lnTo>
                    <a:pt x="4200" y="4403"/>
                  </a:lnTo>
                  <a:lnTo>
                    <a:pt x="4192" y="4402"/>
                  </a:lnTo>
                  <a:lnTo>
                    <a:pt x="4186" y="4401"/>
                  </a:lnTo>
                  <a:lnTo>
                    <a:pt x="4181" y="4397"/>
                  </a:lnTo>
                  <a:lnTo>
                    <a:pt x="4175" y="4394"/>
                  </a:lnTo>
                  <a:lnTo>
                    <a:pt x="4166" y="4385"/>
                  </a:lnTo>
                  <a:lnTo>
                    <a:pt x="4156" y="4375"/>
                  </a:lnTo>
                  <a:lnTo>
                    <a:pt x="4142" y="4362"/>
                  </a:lnTo>
                  <a:lnTo>
                    <a:pt x="4131" y="4347"/>
                  </a:lnTo>
                  <a:lnTo>
                    <a:pt x="4126" y="4341"/>
                  </a:lnTo>
                  <a:lnTo>
                    <a:pt x="4123" y="4333"/>
                  </a:lnTo>
                  <a:lnTo>
                    <a:pt x="4120" y="4324"/>
                  </a:lnTo>
                  <a:lnTo>
                    <a:pt x="4120" y="4313"/>
                  </a:lnTo>
                  <a:lnTo>
                    <a:pt x="4120" y="4308"/>
                  </a:lnTo>
                  <a:lnTo>
                    <a:pt x="4122" y="4302"/>
                  </a:lnTo>
                  <a:lnTo>
                    <a:pt x="4124" y="4298"/>
                  </a:lnTo>
                  <a:lnTo>
                    <a:pt x="4126" y="4292"/>
                  </a:lnTo>
                  <a:lnTo>
                    <a:pt x="4132" y="4284"/>
                  </a:lnTo>
                  <a:lnTo>
                    <a:pt x="4139" y="4275"/>
                  </a:lnTo>
                  <a:lnTo>
                    <a:pt x="4145" y="4267"/>
                  </a:lnTo>
                  <a:lnTo>
                    <a:pt x="4151" y="4258"/>
                  </a:lnTo>
                  <a:lnTo>
                    <a:pt x="4153" y="4253"/>
                  </a:lnTo>
                  <a:lnTo>
                    <a:pt x="4156" y="4248"/>
                  </a:lnTo>
                  <a:lnTo>
                    <a:pt x="4157" y="4242"/>
                  </a:lnTo>
                  <a:lnTo>
                    <a:pt x="4157" y="4236"/>
                  </a:lnTo>
                  <a:lnTo>
                    <a:pt x="4157" y="4217"/>
                  </a:lnTo>
                  <a:lnTo>
                    <a:pt x="4151" y="4216"/>
                  </a:lnTo>
                  <a:lnTo>
                    <a:pt x="4143" y="4223"/>
                  </a:lnTo>
                  <a:lnTo>
                    <a:pt x="4136" y="4227"/>
                  </a:lnTo>
                  <a:lnTo>
                    <a:pt x="4128" y="4231"/>
                  </a:lnTo>
                  <a:lnTo>
                    <a:pt x="4120" y="4233"/>
                  </a:lnTo>
                  <a:lnTo>
                    <a:pt x="4103" y="4235"/>
                  </a:lnTo>
                  <a:lnTo>
                    <a:pt x="4084" y="4235"/>
                  </a:lnTo>
                  <a:lnTo>
                    <a:pt x="4047" y="4235"/>
                  </a:lnTo>
                  <a:lnTo>
                    <a:pt x="4042" y="4236"/>
                  </a:lnTo>
                  <a:lnTo>
                    <a:pt x="4039" y="4239"/>
                  </a:lnTo>
                  <a:lnTo>
                    <a:pt x="4038" y="4241"/>
                  </a:lnTo>
                  <a:lnTo>
                    <a:pt x="4037" y="4245"/>
                  </a:lnTo>
                  <a:lnTo>
                    <a:pt x="4036" y="4256"/>
                  </a:lnTo>
                  <a:lnTo>
                    <a:pt x="4036" y="4266"/>
                  </a:lnTo>
                  <a:lnTo>
                    <a:pt x="4033" y="4274"/>
                  </a:lnTo>
                  <a:lnTo>
                    <a:pt x="4030" y="4282"/>
                  </a:lnTo>
                  <a:lnTo>
                    <a:pt x="4028" y="4285"/>
                  </a:lnTo>
                  <a:lnTo>
                    <a:pt x="4024" y="4287"/>
                  </a:lnTo>
                  <a:lnTo>
                    <a:pt x="4021" y="4290"/>
                  </a:lnTo>
                  <a:lnTo>
                    <a:pt x="4017" y="4292"/>
                  </a:lnTo>
                  <a:lnTo>
                    <a:pt x="4008" y="4294"/>
                  </a:lnTo>
                  <a:lnTo>
                    <a:pt x="3999" y="4295"/>
                  </a:lnTo>
                  <a:lnTo>
                    <a:pt x="3991" y="4295"/>
                  </a:lnTo>
                  <a:lnTo>
                    <a:pt x="3983" y="4295"/>
                  </a:lnTo>
                  <a:lnTo>
                    <a:pt x="3975" y="4296"/>
                  </a:lnTo>
                  <a:lnTo>
                    <a:pt x="3968" y="4298"/>
                  </a:lnTo>
                  <a:lnTo>
                    <a:pt x="3964" y="4300"/>
                  </a:lnTo>
                  <a:lnTo>
                    <a:pt x="3961" y="4301"/>
                  </a:lnTo>
                  <a:lnTo>
                    <a:pt x="3957" y="4304"/>
                  </a:lnTo>
                  <a:lnTo>
                    <a:pt x="3955" y="4308"/>
                  </a:lnTo>
                  <a:lnTo>
                    <a:pt x="3951" y="4317"/>
                  </a:lnTo>
                  <a:lnTo>
                    <a:pt x="3946" y="4327"/>
                  </a:lnTo>
                  <a:lnTo>
                    <a:pt x="3947" y="4333"/>
                  </a:lnTo>
                  <a:lnTo>
                    <a:pt x="3948" y="4337"/>
                  </a:lnTo>
                  <a:lnTo>
                    <a:pt x="3949" y="4342"/>
                  </a:lnTo>
                  <a:lnTo>
                    <a:pt x="3952" y="4346"/>
                  </a:lnTo>
                  <a:lnTo>
                    <a:pt x="3955" y="4355"/>
                  </a:lnTo>
                  <a:lnTo>
                    <a:pt x="3957" y="4366"/>
                  </a:lnTo>
                  <a:lnTo>
                    <a:pt x="3949" y="4397"/>
                  </a:lnTo>
                  <a:lnTo>
                    <a:pt x="3952" y="4403"/>
                  </a:lnTo>
                  <a:lnTo>
                    <a:pt x="3953" y="4409"/>
                  </a:lnTo>
                  <a:lnTo>
                    <a:pt x="3956" y="4413"/>
                  </a:lnTo>
                  <a:lnTo>
                    <a:pt x="3960" y="4418"/>
                  </a:lnTo>
                  <a:lnTo>
                    <a:pt x="3966" y="4424"/>
                  </a:lnTo>
                  <a:lnTo>
                    <a:pt x="3974" y="4432"/>
                  </a:lnTo>
                  <a:lnTo>
                    <a:pt x="3982" y="4439"/>
                  </a:lnTo>
                  <a:lnTo>
                    <a:pt x="3989" y="4446"/>
                  </a:lnTo>
                  <a:lnTo>
                    <a:pt x="3991" y="4451"/>
                  </a:lnTo>
                  <a:lnTo>
                    <a:pt x="3994" y="4455"/>
                  </a:lnTo>
                  <a:lnTo>
                    <a:pt x="3995" y="4461"/>
                  </a:lnTo>
                  <a:lnTo>
                    <a:pt x="3996" y="4466"/>
                  </a:lnTo>
                  <a:lnTo>
                    <a:pt x="3996" y="4511"/>
                  </a:lnTo>
                  <a:lnTo>
                    <a:pt x="3996" y="4521"/>
                  </a:lnTo>
                  <a:lnTo>
                    <a:pt x="3998" y="4530"/>
                  </a:lnTo>
                  <a:lnTo>
                    <a:pt x="3999" y="4539"/>
                  </a:lnTo>
                  <a:lnTo>
                    <a:pt x="3999" y="4549"/>
                  </a:lnTo>
                  <a:lnTo>
                    <a:pt x="3999" y="4558"/>
                  </a:lnTo>
                  <a:lnTo>
                    <a:pt x="3998" y="4567"/>
                  </a:lnTo>
                  <a:lnTo>
                    <a:pt x="3995" y="4575"/>
                  </a:lnTo>
                  <a:lnTo>
                    <a:pt x="3990" y="4584"/>
                  </a:lnTo>
                  <a:lnTo>
                    <a:pt x="3987" y="4588"/>
                  </a:lnTo>
                  <a:lnTo>
                    <a:pt x="3983" y="4591"/>
                  </a:lnTo>
                  <a:lnTo>
                    <a:pt x="3979" y="4593"/>
                  </a:lnTo>
                  <a:lnTo>
                    <a:pt x="3974" y="4594"/>
                  </a:lnTo>
                  <a:lnTo>
                    <a:pt x="3966" y="4598"/>
                  </a:lnTo>
                  <a:lnTo>
                    <a:pt x="3957" y="4603"/>
                  </a:lnTo>
                  <a:lnTo>
                    <a:pt x="3947" y="4614"/>
                  </a:lnTo>
                  <a:lnTo>
                    <a:pt x="3937" y="4624"/>
                  </a:lnTo>
                  <a:lnTo>
                    <a:pt x="3930" y="4626"/>
                  </a:lnTo>
                  <a:lnTo>
                    <a:pt x="3936" y="4611"/>
                  </a:lnTo>
                  <a:lnTo>
                    <a:pt x="3941" y="4598"/>
                  </a:lnTo>
                  <a:lnTo>
                    <a:pt x="3948" y="4586"/>
                  </a:lnTo>
                  <a:lnTo>
                    <a:pt x="3955" y="4575"/>
                  </a:lnTo>
                  <a:lnTo>
                    <a:pt x="3962" y="4564"/>
                  </a:lnTo>
                  <a:lnTo>
                    <a:pt x="3968" y="4551"/>
                  </a:lnTo>
                  <a:lnTo>
                    <a:pt x="3970" y="4545"/>
                  </a:lnTo>
                  <a:lnTo>
                    <a:pt x="3971" y="4538"/>
                  </a:lnTo>
                  <a:lnTo>
                    <a:pt x="3972" y="4531"/>
                  </a:lnTo>
                  <a:lnTo>
                    <a:pt x="3972" y="4523"/>
                  </a:lnTo>
                  <a:lnTo>
                    <a:pt x="3972" y="4513"/>
                  </a:lnTo>
                  <a:lnTo>
                    <a:pt x="3970" y="4504"/>
                  </a:lnTo>
                  <a:lnTo>
                    <a:pt x="3966" y="4496"/>
                  </a:lnTo>
                  <a:lnTo>
                    <a:pt x="3962" y="4489"/>
                  </a:lnTo>
                  <a:lnTo>
                    <a:pt x="3954" y="4473"/>
                  </a:lnTo>
                  <a:lnTo>
                    <a:pt x="3946" y="4455"/>
                  </a:lnTo>
                  <a:lnTo>
                    <a:pt x="3944" y="4445"/>
                  </a:lnTo>
                  <a:lnTo>
                    <a:pt x="3941" y="4435"/>
                  </a:lnTo>
                  <a:lnTo>
                    <a:pt x="3938" y="4426"/>
                  </a:lnTo>
                  <a:lnTo>
                    <a:pt x="3934" y="4415"/>
                  </a:lnTo>
                  <a:lnTo>
                    <a:pt x="3925" y="4402"/>
                  </a:lnTo>
                  <a:lnTo>
                    <a:pt x="3914" y="4390"/>
                  </a:lnTo>
                  <a:lnTo>
                    <a:pt x="3904" y="4380"/>
                  </a:lnTo>
                  <a:lnTo>
                    <a:pt x="3892" y="4369"/>
                  </a:lnTo>
                  <a:lnTo>
                    <a:pt x="3884" y="4358"/>
                  </a:lnTo>
                  <a:lnTo>
                    <a:pt x="3877" y="4347"/>
                  </a:lnTo>
                  <a:lnTo>
                    <a:pt x="3874" y="4343"/>
                  </a:lnTo>
                  <a:lnTo>
                    <a:pt x="3869" y="4339"/>
                  </a:lnTo>
                  <a:lnTo>
                    <a:pt x="3864" y="4337"/>
                  </a:lnTo>
                  <a:lnTo>
                    <a:pt x="3858" y="4336"/>
                  </a:lnTo>
                  <a:lnTo>
                    <a:pt x="3855" y="4337"/>
                  </a:lnTo>
                  <a:lnTo>
                    <a:pt x="3852" y="4337"/>
                  </a:lnTo>
                  <a:lnTo>
                    <a:pt x="3850" y="4338"/>
                  </a:lnTo>
                  <a:lnTo>
                    <a:pt x="3847" y="4341"/>
                  </a:lnTo>
                  <a:lnTo>
                    <a:pt x="3843" y="4345"/>
                  </a:lnTo>
                  <a:lnTo>
                    <a:pt x="3841" y="4351"/>
                  </a:lnTo>
                  <a:lnTo>
                    <a:pt x="3837" y="4356"/>
                  </a:lnTo>
                  <a:lnTo>
                    <a:pt x="3834" y="4362"/>
                  </a:lnTo>
                  <a:lnTo>
                    <a:pt x="3829" y="4368"/>
                  </a:lnTo>
                  <a:lnTo>
                    <a:pt x="3825" y="4372"/>
                  </a:lnTo>
                  <a:lnTo>
                    <a:pt x="3816" y="4376"/>
                  </a:lnTo>
                  <a:lnTo>
                    <a:pt x="3807" y="4378"/>
                  </a:lnTo>
                  <a:lnTo>
                    <a:pt x="3803" y="4379"/>
                  </a:lnTo>
                  <a:lnTo>
                    <a:pt x="3799" y="4381"/>
                  </a:lnTo>
                  <a:lnTo>
                    <a:pt x="3797" y="4384"/>
                  </a:lnTo>
                  <a:lnTo>
                    <a:pt x="3794" y="4388"/>
                  </a:lnTo>
                  <a:lnTo>
                    <a:pt x="3790" y="4404"/>
                  </a:lnTo>
                  <a:lnTo>
                    <a:pt x="3786" y="4420"/>
                  </a:lnTo>
                  <a:lnTo>
                    <a:pt x="3784" y="4427"/>
                  </a:lnTo>
                  <a:lnTo>
                    <a:pt x="3780" y="4432"/>
                  </a:lnTo>
                  <a:lnTo>
                    <a:pt x="3777" y="4435"/>
                  </a:lnTo>
                  <a:lnTo>
                    <a:pt x="3775" y="4437"/>
                  </a:lnTo>
                  <a:lnTo>
                    <a:pt x="3772" y="4437"/>
                  </a:lnTo>
                  <a:lnTo>
                    <a:pt x="3768" y="4438"/>
                  </a:lnTo>
                  <a:lnTo>
                    <a:pt x="3743" y="4438"/>
                  </a:lnTo>
                  <a:lnTo>
                    <a:pt x="3743" y="4427"/>
                  </a:lnTo>
                  <a:lnTo>
                    <a:pt x="3743" y="4417"/>
                  </a:lnTo>
                  <a:lnTo>
                    <a:pt x="3740" y="4415"/>
                  </a:lnTo>
                  <a:lnTo>
                    <a:pt x="3736" y="4413"/>
                  </a:lnTo>
                  <a:lnTo>
                    <a:pt x="3730" y="4417"/>
                  </a:lnTo>
                  <a:lnTo>
                    <a:pt x="3723" y="4419"/>
                  </a:lnTo>
                  <a:lnTo>
                    <a:pt x="3714" y="4418"/>
                  </a:lnTo>
                  <a:lnTo>
                    <a:pt x="3704" y="4417"/>
                  </a:lnTo>
                  <a:lnTo>
                    <a:pt x="3704" y="4401"/>
                  </a:lnTo>
                  <a:lnTo>
                    <a:pt x="3707" y="4392"/>
                  </a:lnTo>
                  <a:lnTo>
                    <a:pt x="3709" y="4381"/>
                  </a:lnTo>
                  <a:lnTo>
                    <a:pt x="3709" y="4366"/>
                  </a:lnTo>
                  <a:lnTo>
                    <a:pt x="3709" y="4352"/>
                  </a:lnTo>
                  <a:lnTo>
                    <a:pt x="3709" y="4337"/>
                  </a:lnTo>
                  <a:lnTo>
                    <a:pt x="3709" y="4322"/>
                  </a:lnTo>
                  <a:lnTo>
                    <a:pt x="3705" y="4320"/>
                  </a:lnTo>
                  <a:lnTo>
                    <a:pt x="3700" y="4319"/>
                  </a:lnTo>
                  <a:lnTo>
                    <a:pt x="3697" y="4319"/>
                  </a:lnTo>
                  <a:lnTo>
                    <a:pt x="3693" y="4321"/>
                  </a:lnTo>
                  <a:lnTo>
                    <a:pt x="3691" y="4324"/>
                  </a:lnTo>
                  <a:lnTo>
                    <a:pt x="3689" y="4327"/>
                  </a:lnTo>
                  <a:lnTo>
                    <a:pt x="3684" y="4334"/>
                  </a:lnTo>
                  <a:lnTo>
                    <a:pt x="3679" y="4339"/>
                  </a:lnTo>
                  <a:lnTo>
                    <a:pt x="3666" y="4347"/>
                  </a:lnTo>
                  <a:lnTo>
                    <a:pt x="3657" y="4354"/>
                  </a:lnTo>
                  <a:lnTo>
                    <a:pt x="3647" y="4361"/>
                  </a:lnTo>
                  <a:lnTo>
                    <a:pt x="3635" y="4369"/>
                  </a:lnTo>
                  <a:lnTo>
                    <a:pt x="3632" y="4362"/>
                  </a:lnTo>
                  <a:lnTo>
                    <a:pt x="3631" y="4355"/>
                  </a:lnTo>
                  <a:lnTo>
                    <a:pt x="3635" y="4343"/>
                  </a:lnTo>
                  <a:lnTo>
                    <a:pt x="3638" y="4330"/>
                  </a:lnTo>
                  <a:lnTo>
                    <a:pt x="3639" y="4324"/>
                  </a:lnTo>
                  <a:lnTo>
                    <a:pt x="3639" y="4319"/>
                  </a:lnTo>
                  <a:lnTo>
                    <a:pt x="3639" y="4316"/>
                  </a:lnTo>
                  <a:lnTo>
                    <a:pt x="3640" y="4313"/>
                  </a:lnTo>
                  <a:lnTo>
                    <a:pt x="3642" y="4312"/>
                  </a:lnTo>
                  <a:lnTo>
                    <a:pt x="3645" y="4311"/>
                  </a:lnTo>
                  <a:lnTo>
                    <a:pt x="3661" y="4306"/>
                  </a:lnTo>
                  <a:lnTo>
                    <a:pt x="3676" y="4300"/>
                  </a:lnTo>
                  <a:lnTo>
                    <a:pt x="3683" y="4296"/>
                  </a:lnTo>
                  <a:lnTo>
                    <a:pt x="3688" y="4291"/>
                  </a:lnTo>
                  <a:lnTo>
                    <a:pt x="3690" y="4289"/>
                  </a:lnTo>
                  <a:lnTo>
                    <a:pt x="3691" y="4285"/>
                  </a:lnTo>
                  <a:lnTo>
                    <a:pt x="3692" y="4282"/>
                  </a:lnTo>
                  <a:lnTo>
                    <a:pt x="3692" y="4278"/>
                  </a:lnTo>
                  <a:lnTo>
                    <a:pt x="3692" y="4273"/>
                  </a:lnTo>
                  <a:lnTo>
                    <a:pt x="3690" y="4268"/>
                  </a:lnTo>
                  <a:lnTo>
                    <a:pt x="3688" y="4264"/>
                  </a:lnTo>
                  <a:lnTo>
                    <a:pt x="3683" y="4260"/>
                  </a:lnTo>
                  <a:lnTo>
                    <a:pt x="3679" y="4258"/>
                  </a:lnTo>
                  <a:lnTo>
                    <a:pt x="3674" y="4256"/>
                  </a:lnTo>
                  <a:lnTo>
                    <a:pt x="3670" y="4255"/>
                  </a:lnTo>
                  <a:lnTo>
                    <a:pt x="3664" y="4255"/>
                  </a:lnTo>
                  <a:lnTo>
                    <a:pt x="3650" y="4256"/>
                  </a:lnTo>
                  <a:lnTo>
                    <a:pt x="3639" y="4258"/>
                  </a:lnTo>
                  <a:lnTo>
                    <a:pt x="3627" y="4260"/>
                  </a:lnTo>
                  <a:lnTo>
                    <a:pt x="3614" y="4264"/>
                  </a:lnTo>
                  <a:lnTo>
                    <a:pt x="3605" y="4266"/>
                  </a:lnTo>
                  <a:lnTo>
                    <a:pt x="3598" y="4266"/>
                  </a:lnTo>
                  <a:lnTo>
                    <a:pt x="3594" y="4267"/>
                  </a:lnTo>
                  <a:lnTo>
                    <a:pt x="3590" y="4268"/>
                  </a:lnTo>
                  <a:lnTo>
                    <a:pt x="3588" y="4269"/>
                  </a:lnTo>
                  <a:lnTo>
                    <a:pt x="3585" y="4273"/>
                  </a:lnTo>
                  <a:lnTo>
                    <a:pt x="3572" y="4287"/>
                  </a:lnTo>
                  <a:lnTo>
                    <a:pt x="3560" y="4301"/>
                  </a:lnTo>
                  <a:lnTo>
                    <a:pt x="3553" y="4307"/>
                  </a:lnTo>
                  <a:lnTo>
                    <a:pt x="3545" y="4310"/>
                  </a:lnTo>
                  <a:lnTo>
                    <a:pt x="3537" y="4313"/>
                  </a:lnTo>
                  <a:lnTo>
                    <a:pt x="3527" y="4313"/>
                  </a:lnTo>
                  <a:lnTo>
                    <a:pt x="3524" y="4313"/>
                  </a:lnTo>
                  <a:lnTo>
                    <a:pt x="3520" y="4312"/>
                  </a:lnTo>
                  <a:lnTo>
                    <a:pt x="3517" y="4310"/>
                  </a:lnTo>
                  <a:lnTo>
                    <a:pt x="3514" y="4308"/>
                  </a:lnTo>
                  <a:lnTo>
                    <a:pt x="3510" y="4301"/>
                  </a:lnTo>
                  <a:lnTo>
                    <a:pt x="3504" y="4294"/>
                  </a:lnTo>
                  <a:lnTo>
                    <a:pt x="3501" y="4292"/>
                  </a:lnTo>
                  <a:lnTo>
                    <a:pt x="3497" y="4289"/>
                  </a:lnTo>
                  <a:lnTo>
                    <a:pt x="3494" y="4287"/>
                  </a:lnTo>
                  <a:lnTo>
                    <a:pt x="3490" y="4286"/>
                  </a:lnTo>
                  <a:lnTo>
                    <a:pt x="3482" y="4285"/>
                  </a:lnTo>
                  <a:lnTo>
                    <a:pt x="3471" y="4285"/>
                  </a:lnTo>
                  <a:lnTo>
                    <a:pt x="3463" y="4284"/>
                  </a:lnTo>
                  <a:lnTo>
                    <a:pt x="3454" y="4284"/>
                  </a:lnTo>
                  <a:lnTo>
                    <a:pt x="3451" y="4285"/>
                  </a:lnTo>
                  <a:lnTo>
                    <a:pt x="3448" y="4286"/>
                  </a:lnTo>
                  <a:lnTo>
                    <a:pt x="3445" y="4289"/>
                  </a:lnTo>
                  <a:lnTo>
                    <a:pt x="3443" y="4292"/>
                  </a:lnTo>
                  <a:lnTo>
                    <a:pt x="3441" y="4301"/>
                  </a:lnTo>
                  <a:lnTo>
                    <a:pt x="3440" y="4309"/>
                  </a:lnTo>
                  <a:lnTo>
                    <a:pt x="3440" y="4317"/>
                  </a:lnTo>
                  <a:lnTo>
                    <a:pt x="3440" y="4325"/>
                  </a:lnTo>
                  <a:lnTo>
                    <a:pt x="3440" y="4333"/>
                  </a:lnTo>
                  <a:lnTo>
                    <a:pt x="3440" y="4341"/>
                  </a:lnTo>
                  <a:lnTo>
                    <a:pt x="3439" y="4350"/>
                  </a:lnTo>
                  <a:lnTo>
                    <a:pt x="3437" y="4359"/>
                  </a:lnTo>
                  <a:lnTo>
                    <a:pt x="3436" y="4363"/>
                  </a:lnTo>
                  <a:lnTo>
                    <a:pt x="3434" y="4367"/>
                  </a:lnTo>
                  <a:lnTo>
                    <a:pt x="3431" y="4370"/>
                  </a:lnTo>
                  <a:lnTo>
                    <a:pt x="3428" y="4372"/>
                  </a:lnTo>
                  <a:lnTo>
                    <a:pt x="3422" y="4377"/>
                  </a:lnTo>
                  <a:lnTo>
                    <a:pt x="3412" y="4381"/>
                  </a:lnTo>
                  <a:lnTo>
                    <a:pt x="3398" y="4392"/>
                  </a:lnTo>
                  <a:lnTo>
                    <a:pt x="3383" y="4401"/>
                  </a:lnTo>
                  <a:lnTo>
                    <a:pt x="3369" y="4410"/>
                  </a:lnTo>
                  <a:lnTo>
                    <a:pt x="3354" y="4420"/>
                  </a:lnTo>
                  <a:lnTo>
                    <a:pt x="3330" y="4435"/>
                  </a:lnTo>
                  <a:lnTo>
                    <a:pt x="3308" y="4446"/>
                  </a:lnTo>
                  <a:lnTo>
                    <a:pt x="3298" y="4452"/>
                  </a:lnTo>
                  <a:lnTo>
                    <a:pt x="3287" y="4457"/>
                  </a:lnTo>
                  <a:lnTo>
                    <a:pt x="3274" y="4462"/>
                  </a:lnTo>
                  <a:lnTo>
                    <a:pt x="3261" y="4466"/>
                  </a:lnTo>
                  <a:lnTo>
                    <a:pt x="3247" y="4471"/>
                  </a:lnTo>
                  <a:lnTo>
                    <a:pt x="3235" y="4473"/>
                  </a:lnTo>
                  <a:lnTo>
                    <a:pt x="3222" y="4477"/>
                  </a:lnTo>
                  <a:lnTo>
                    <a:pt x="3209" y="4480"/>
                  </a:lnTo>
                  <a:lnTo>
                    <a:pt x="3204" y="4481"/>
                  </a:lnTo>
                  <a:lnTo>
                    <a:pt x="3202" y="4484"/>
                  </a:lnTo>
                  <a:lnTo>
                    <a:pt x="3200" y="4489"/>
                  </a:lnTo>
                  <a:lnTo>
                    <a:pt x="3198" y="4495"/>
                  </a:lnTo>
                  <a:lnTo>
                    <a:pt x="3198" y="4506"/>
                  </a:lnTo>
                  <a:lnTo>
                    <a:pt x="3200" y="4518"/>
                  </a:lnTo>
                  <a:lnTo>
                    <a:pt x="3180" y="4518"/>
                  </a:lnTo>
                  <a:lnTo>
                    <a:pt x="3173" y="4508"/>
                  </a:lnTo>
                  <a:lnTo>
                    <a:pt x="3168" y="4499"/>
                  </a:lnTo>
                  <a:lnTo>
                    <a:pt x="3164" y="4490"/>
                  </a:lnTo>
                  <a:lnTo>
                    <a:pt x="3161" y="4481"/>
                  </a:lnTo>
                  <a:lnTo>
                    <a:pt x="3158" y="4471"/>
                  </a:lnTo>
                  <a:lnTo>
                    <a:pt x="3154" y="4461"/>
                  </a:lnTo>
                  <a:lnTo>
                    <a:pt x="3151" y="4452"/>
                  </a:lnTo>
                  <a:lnTo>
                    <a:pt x="3145" y="4441"/>
                  </a:lnTo>
                  <a:lnTo>
                    <a:pt x="3140" y="4434"/>
                  </a:lnTo>
                  <a:lnTo>
                    <a:pt x="3134" y="4428"/>
                  </a:lnTo>
                  <a:lnTo>
                    <a:pt x="3127" y="4423"/>
                  </a:lnTo>
                  <a:lnTo>
                    <a:pt x="3121" y="4419"/>
                  </a:lnTo>
                  <a:lnTo>
                    <a:pt x="3116" y="4414"/>
                  </a:lnTo>
                  <a:lnTo>
                    <a:pt x="3110" y="4409"/>
                  </a:lnTo>
                  <a:lnTo>
                    <a:pt x="3106" y="4402"/>
                  </a:lnTo>
                  <a:lnTo>
                    <a:pt x="3101" y="4394"/>
                  </a:lnTo>
                  <a:lnTo>
                    <a:pt x="3090" y="4364"/>
                  </a:lnTo>
                  <a:lnTo>
                    <a:pt x="3081" y="4336"/>
                  </a:lnTo>
                  <a:lnTo>
                    <a:pt x="3070" y="4310"/>
                  </a:lnTo>
                  <a:lnTo>
                    <a:pt x="3060" y="4285"/>
                  </a:lnTo>
                  <a:lnTo>
                    <a:pt x="3050" y="4261"/>
                  </a:lnTo>
                  <a:lnTo>
                    <a:pt x="3038" y="4236"/>
                  </a:lnTo>
                  <a:lnTo>
                    <a:pt x="3022" y="4211"/>
                  </a:lnTo>
                  <a:lnTo>
                    <a:pt x="3004" y="4185"/>
                  </a:lnTo>
                  <a:lnTo>
                    <a:pt x="3004" y="4182"/>
                  </a:lnTo>
                  <a:lnTo>
                    <a:pt x="3005" y="4179"/>
                  </a:lnTo>
                  <a:lnTo>
                    <a:pt x="3004" y="4174"/>
                  </a:lnTo>
                  <a:lnTo>
                    <a:pt x="3002" y="4171"/>
                  </a:lnTo>
                  <a:lnTo>
                    <a:pt x="2999" y="4168"/>
                  </a:lnTo>
                  <a:lnTo>
                    <a:pt x="2995" y="4166"/>
                  </a:lnTo>
                  <a:lnTo>
                    <a:pt x="2987" y="4162"/>
                  </a:lnTo>
                  <a:lnTo>
                    <a:pt x="2979" y="4155"/>
                  </a:lnTo>
                  <a:lnTo>
                    <a:pt x="2971" y="4139"/>
                  </a:lnTo>
                  <a:lnTo>
                    <a:pt x="2963" y="4123"/>
                  </a:lnTo>
                  <a:lnTo>
                    <a:pt x="2958" y="4115"/>
                  </a:lnTo>
                  <a:lnTo>
                    <a:pt x="2954" y="4108"/>
                  </a:lnTo>
                  <a:lnTo>
                    <a:pt x="2951" y="4105"/>
                  </a:lnTo>
                  <a:lnTo>
                    <a:pt x="2950" y="4100"/>
                  </a:lnTo>
                  <a:lnTo>
                    <a:pt x="2949" y="4097"/>
                  </a:lnTo>
                  <a:lnTo>
                    <a:pt x="2948" y="4093"/>
                  </a:lnTo>
                  <a:lnTo>
                    <a:pt x="2950" y="4081"/>
                  </a:lnTo>
                  <a:lnTo>
                    <a:pt x="2954" y="4071"/>
                  </a:lnTo>
                  <a:lnTo>
                    <a:pt x="2957" y="4061"/>
                  </a:lnTo>
                  <a:lnTo>
                    <a:pt x="2958" y="4049"/>
                  </a:lnTo>
                  <a:lnTo>
                    <a:pt x="2957" y="4042"/>
                  </a:lnTo>
                  <a:lnTo>
                    <a:pt x="2957" y="4034"/>
                  </a:lnTo>
                  <a:lnTo>
                    <a:pt x="2903" y="4034"/>
                  </a:lnTo>
                  <a:lnTo>
                    <a:pt x="2886" y="4031"/>
                  </a:lnTo>
                  <a:lnTo>
                    <a:pt x="2870" y="4029"/>
                  </a:lnTo>
                  <a:lnTo>
                    <a:pt x="2869" y="4022"/>
                  </a:lnTo>
                  <a:lnTo>
                    <a:pt x="2869" y="4015"/>
                  </a:lnTo>
                  <a:lnTo>
                    <a:pt x="2869" y="4010"/>
                  </a:lnTo>
                  <a:lnTo>
                    <a:pt x="2871" y="4005"/>
                  </a:lnTo>
                  <a:lnTo>
                    <a:pt x="2873" y="4002"/>
                  </a:lnTo>
                  <a:lnTo>
                    <a:pt x="2876" y="3997"/>
                  </a:lnTo>
                  <a:lnTo>
                    <a:pt x="2878" y="3994"/>
                  </a:lnTo>
                  <a:lnTo>
                    <a:pt x="2880" y="3989"/>
                  </a:lnTo>
                  <a:lnTo>
                    <a:pt x="2882" y="3985"/>
                  </a:lnTo>
                  <a:lnTo>
                    <a:pt x="2882" y="3979"/>
                  </a:lnTo>
                  <a:lnTo>
                    <a:pt x="2882" y="3976"/>
                  </a:lnTo>
                  <a:lnTo>
                    <a:pt x="2880" y="3974"/>
                  </a:lnTo>
                  <a:lnTo>
                    <a:pt x="2878" y="3972"/>
                  </a:lnTo>
                  <a:lnTo>
                    <a:pt x="2873" y="3971"/>
                  </a:lnTo>
                  <a:lnTo>
                    <a:pt x="2865" y="3971"/>
                  </a:lnTo>
                  <a:lnTo>
                    <a:pt x="2857" y="3971"/>
                  </a:lnTo>
                  <a:lnTo>
                    <a:pt x="2851" y="3972"/>
                  </a:lnTo>
                  <a:lnTo>
                    <a:pt x="2845" y="3974"/>
                  </a:lnTo>
                  <a:lnTo>
                    <a:pt x="2839" y="3975"/>
                  </a:lnTo>
                  <a:lnTo>
                    <a:pt x="2835" y="3977"/>
                  </a:lnTo>
                  <a:lnTo>
                    <a:pt x="2826" y="3983"/>
                  </a:lnTo>
                  <a:lnTo>
                    <a:pt x="2817" y="3991"/>
                  </a:lnTo>
                  <a:lnTo>
                    <a:pt x="2801" y="4009"/>
                  </a:lnTo>
                  <a:lnTo>
                    <a:pt x="2783" y="4026"/>
                  </a:lnTo>
                  <a:lnTo>
                    <a:pt x="2775" y="4026"/>
                  </a:lnTo>
                  <a:lnTo>
                    <a:pt x="2774" y="4020"/>
                  </a:lnTo>
                  <a:lnTo>
                    <a:pt x="2783" y="4008"/>
                  </a:lnTo>
                  <a:lnTo>
                    <a:pt x="2791" y="3996"/>
                  </a:lnTo>
                  <a:lnTo>
                    <a:pt x="2793" y="3989"/>
                  </a:lnTo>
                  <a:lnTo>
                    <a:pt x="2795" y="3984"/>
                  </a:lnTo>
                  <a:lnTo>
                    <a:pt x="2797" y="3976"/>
                  </a:lnTo>
                  <a:lnTo>
                    <a:pt x="2797" y="3968"/>
                  </a:lnTo>
                  <a:lnTo>
                    <a:pt x="2795" y="3955"/>
                  </a:lnTo>
                  <a:lnTo>
                    <a:pt x="2793" y="3942"/>
                  </a:lnTo>
                  <a:lnTo>
                    <a:pt x="2794" y="3934"/>
                  </a:lnTo>
                  <a:lnTo>
                    <a:pt x="2796" y="3927"/>
                  </a:lnTo>
                  <a:lnTo>
                    <a:pt x="2801" y="3921"/>
                  </a:lnTo>
                  <a:lnTo>
                    <a:pt x="2805" y="3916"/>
                  </a:lnTo>
                  <a:lnTo>
                    <a:pt x="2809" y="3911"/>
                  </a:lnTo>
                  <a:lnTo>
                    <a:pt x="2813" y="3904"/>
                  </a:lnTo>
                  <a:lnTo>
                    <a:pt x="2816" y="3899"/>
                  </a:lnTo>
                  <a:lnTo>
                    <a:pt x="2817" y="3891"/>
                  </a:lnTo>
                  <a:lnTo>
                    <a:pt x="2817" y="3859"/>
                  </a:lnTo>
                  <a:lnTo>
                    <a:pt x="2809" y="3858"/>
                  </a:lnTo>
                  <a:lnTo>
                    <a:pt x="2801" y="3858"/>
                  </a:lnTo>
                  <a:lnTo>
                    <a:pt x="2791" y="3858"/>
                  </a:lnTo>
                  <a:lnTo>
                    <a:pt x="2782" y="3861"/>
                  </a:lnTo>
                  <a:lnTo>
                    <a:pt x="2772" y="3866"/>
                  </a:lnTo>
                  <a:lnTo>
                    <a:pt x="2766" y="3872"/>
                  </a:lnTo>
                  <a:lnTo>
                    <a:pt x="2750" y="3883"/>
                  </a:lnTo>
                  <a:lnTo>
                    <a:pt x="2732" y="3894"/>
                  </a:lnTo>
                  <a:lnTo>
                    <a:pt x="2728" y="3897"/>
                  </a:lnTo>
                  <a:lnTo>
                    <a:pt x="2725" y="3900"/>
                  </a:lnTo>
                  <a:lnTo>
                    <a:pt x="2722" y="3903"/>
                  </a:lnTo>
                  <a:lnTo>
                    <a:pt x="2719" y="3907"/>
                  </a:lnTo>
                  <a:lnTo>
                    <a:pt x="2715" y="3915"/>
                  </a:lnTo>
                  <a:lnTo>
                    <a:pt x="2711" y="3924"/>
                  </a:lnTo>
                  <a:lnTo>
                    <a:pt x="2708" y="3932"/>
                  </a:lnTo>
                  <a:lnTo>
                    <a:pt x="2703" y="3938"/>
                  </a:lnTo>
                  <a:lnTo>
                    <a:pt x="2701" y="3941"/>
                  </a:lnTo>
                  <a:lnTo>
                    <a:pt x="2698" y="3943"/>
                  </a:lnTo>
                  <a:lnTo>
                    <a:pt x="2694" y="3944"/>
                  </a:lnTo>
                  <a:lnTo>
                    <a:pt x="2690" y="3944"/>
                  </a:lnTo>
                  <a:lnTo>
                    <a:pt x="2675" y="3944"/>
                  </a:lnTo>
                  <a:lnTo>
                    <a:pt x="2673" y="3924"/>
                  </a:lnTo>
                  <a:lnTo>
                    <a:pt x="2668" y="3907"/>
                  </a:lnTo>
                  <a:lnTo>
                    <a:pt x="2666" y="3898"/>
                  </a:lnTo>
                  <a:lnTo>
                    <a:pt x="2664" y="3889"/>
                  </a:lnTo>
                  <a:lnTo>
                    <a:pt x="2663" y="3880"/>
                  </a:lnTo>
                  <a:lnTo>
                    <a:pt x="2663" y="3868"/>
                  </a:lnTo>
                  <a:lnTo>
                    <a:pt x="2650" y="3868"/>
                  </a:lnTo>
                  <a:lnTo>
                    <a:pt x="2643" y="3869"/>
                  </a:lnTo>
                  <a:lnTo>
                    <a:pt x="2637" y="3873"/>
                  </a:lnTo>
                  <a:lnTo>
                    <a:pt x="2632" y="3876"/>
                  </a:lnTo>
                  <a:lnTo>
                    <a:pt x="2628" y="3882"/>
                  </a:lnTo>
                  <a:lnTo>
                    <a:pt x="2620" y="3893"/>
                  </a:lnTo>
                  <a:lnTo>
                    <a:pt x="2609" y="3906"/>
                  </a:lnTo>
                  <a:lnTo>
                    <a:pt x="2605" y="3909"/>
                  </a:lnTo>
                  <a:lnTo>
                    <a:pt x="2599" y="3911"/>
                  </a:lnTo>
                  <a:lnTo>
                    <a:pt x="2595" y="3912"/>
                  </a:lnTo>
                  <a:lnTo>
                    <a:pt x="2589" y="3914"/>
                  </a:lnTo>
                  <a:lnTo>
                    <a:pt x="2577" y="3919"/>
                  </a:lnTo>
                  <a:lnTo>
                    <a:pt x="2565" y="3924"/>
                  </a:lnTo>
                  <a:lnTo>
                    <a:pt x="2554" y="3928"/>
                  </a:lnTo>
                  <a:lnTo>
                    <a:pt x="2540" y="3932"/>
                  </a:lnTo>
                  <a:lnTo>
                    <a:pt x="2530" y="3934"/>
                  </a:lnTo>
                  <a:lnTo>
                    <a:pt x="2522" y="3937"/>
                  </a:lnTo>
                  <a:lnTo>
                    <a:pt x="2514" y="3941"/>
                  </a:lnTo>
                  <a:lnTo>
                    <a:pt x="2506" y="3945"/>
                  </a:lnTo>
                  <a:lnTo>
                    <a:pt x="2493" y="3955"/>
                  </a:lnTo>
                  <a:lnTo>
                    <a:pt x="2478" y="3968"/>
                  </a:lnTo>
                  <a:lnTo>
                    <a:pt x="2472" y="3975"/>
                  </a:lnTo>
                  <a:lnTo>
                    <a:pt x="2468" y="3980"/>
                  </a:lnTo>
                  <a:lnTo>
                    <a:pt x="2466" y="3984"/>
                  </a:lnTo>
                  <a:lnTo>
                    <a:pt x="2463" y="3986"/>
                  </a:lnTo>
                  <a:lnTo>
                    <a:pt x="2461" y="3988"/>
                  </a:lnTo>
                  <a:lnTo>
                    <a:pt x="2456" y="3991"/>
                  </a:lnTo>
                  <a:lnTo>
                    <a:pt x="2443" y="3995"/>
                  </a:lnTo>
                  <a:lnTo>
                    <a:pt x="2429" y="3998"/>
                  </a:lnTo>
                  <a:lnTo>
                    <a:pt x="2426" y="3993"/>
                  </a:lnTo>
                  <a:lnTo>
                    <a:pt x="2426" y="3952"/>
                  </a:lnTo>
                  <a:lnTo>
                    <a:pt x="2420" y="3946"/>
                  </a:lnTo>
                  <a:lnTo>
                    <a:pt x="2413" y="3942"/>
                  </a:lnTo>
                  <a:lnTo>
                    <a:pt x="2407" y="3937"/>
                  </a:lnTo>
                  <a:lnTo>
                    <a:pt x="2400" y="3934"/>
                  </a:lnTo>
                  <a:lnTo>
                    <a:pt x="2393" y="3932"/>
                  </a:lnTo>
                  <a:lnTo>
                    <a:pt x="2385" y="3929"/>
                  </a:lnTo>
                  <a:lnTo>
                    <a:pt x="2377" y="3927"/>
                  </a:lnTo>
                  <a:lnTo>
                    <a:pt x="2368" y="3927"/>
                  </a:lnTo>
                  <a:lnTo>
                    <a:pt x="2366" y="3942"/>
                  </a:lnTo>
                  <a:lnTo>
                    <a:pt x="2365" y="3957"/>
                  </a:lnTo>
                  <a:lnTo>
                    <a:pt x="2361" y="3970"/>
                  </a:lnTo>
                  <a:lnTo>
                    <a:pt x="2357" y="3985"/>
                  </a:lnTo>
                  <a:lnTo>
                    <a:pt x="2356" y="3988"/>
                  </a:lnTo>
                  <a:lnTo>
                    <a:pt x="2352" y="3991"/>
                  </a:lnTo>
                  <a:lnTo>
                    <a:pt x="2349" y="3993"/>
                  </a:lnTo>
                  <a:lnTo>
                    <a:pt x="2345" y="3995"/>
                  </a:lnTo>
                  <a:lnTo>
                    <a:pt x="2338" y="3996"/>
                  </a:lnTo>
                  <a:lnTo>
                    <a:pt x="2328" y="3998"/>
                  </a:lnTo>
                  <a:lnTo>
                    <a:pt x="2318" y="4002"/>
                  </a:lnTo>
                  <a:lnTo>
                    <a:pt x="2309" y="4003"/>
                  </a:lnTo>
                  <a:lnTo>
                    <a:pt x="2300" y="4004"/>
                  </a:lnTo>
                  <a:lnTo>
                    <a:pt x="2290" y="4005"/>
                  </a:lnTo>
                  <a:lnTo>
                    <a:pt x="2294" y="4017"/>
                  </a:lnTo>
                  <a:lnTo>
                    <a:pt x="2301" y="4026"/>
                  </a:lnTo>
                  <a:lnTo>
                    <a:pt x="2308" y="4034"/>
                  </a:lnTo>
                  <a:lnTo>
                    <a:pt x="2316" y="4042"/>
                  </a:lnTo>
                  <a:lnTo>
                    <a:pt x="2323" y="4049"/>
                  </a:lnTo>
                  <a:lnTo>
                    <a:pt x="2328" y="4059"/>
                  </a:lnTo>
                  <a:lnTo>
                    <a:pt x="2330" y="4063"/>
                  </a:lnTo>
                  <a:lnTo>
                    <a:pt x="2332" y="4068"/>
                  </a:lnTo>
                  <a:lnTo>
                    <a:pt x="2333" y="4073"/>
                  </a:lnTo>
                  <a:lnTo>
                    <a:pt x="2333" y="4079"/>
                  </a:lnTo>
                  <a:lnTo>
                    <a:pt x="2333" y="4085"/>
                  </a:lnTo>
                  <a:lnTo>
                    <a:pt x="2332" y="4089"/>
                  </a:lnTo>
                  <a:lnTo>
                    <a:pt x="2331" y="4094"/>
                  </a:lnTo>
                  <a:lnTo>
                    <a:pt x="2328" y="4097"/>
                  </a:lnTo>
                  <a:lnTo>
                    <a:pt x="2324" y="4104"/>
                  </a:lnTo>
                  <a:lnTo>
                    <a:pt x="2318" y="4111"/>
                  </a:lnTo>
                  <a:lnTo>
                    <a:pt x="2305" y="4123"/>
                  </a:lnTo>
                  <a:lnTo>
                    <a:pt x="2290" y="4137"/>
                  </a:lnTo>
                  <a:lnTo>
                    <a:pt x="2281" y="4149"/>
                  </a:lnTo>
                  <a:lnTo>
                    <a:pt x="2273" y="4159"/>
                  </a:lnTo>
                  <a:lnTo>
                    <a:pt x="2268" y="4164"/>
                  </a:lnTo>
                  <a:lnTo>
                    <a:pt x="2263" y="4167"/>
                  </a:lnTo>
                  <a:lnTo>
                    <a:pt x="2257" y="4170"/>
                  </a:lnTo>
                  <a:lnTo>
                    <a:pt x="2250" y="4171"/>
                  </a:lnTo>
                  <a:lnTo>
                    <a:pt x="2246" y="4171"/>
                  </a:lnTo>
                  <a:lnTo>
                    <a:pt x="2242" y="4170"/>
                  </a:lnTo>
                  <a:lnTo>
                    <a:pt x="2239" y="4168"/>
                  </a:lnTo>
                  <a:lnTo>
                    <a:pt x="2236" y="4166"/>
                  </a:lnTo>
                  <a:lnTo>
                    <a:pt x="2230" y="4162"/>
                  </a:lnTo>
                  <a:lnTo>
                    <a:pt x="2222" y="4158"/>
                  </a:lnTo>
                  <a:lnTo>
                    <a:pt x="2221" y="4163"/>
                  </a:lnTo>
                  <a:lnTo>
                    <a:pt x="2217" y="4167"/>
                  </a:lnTo>
                  <a:lnTo>
                    <a:pt x="2214" y="4171"/>
                  </a:lnTo>
                  <a:lnTo>
                    <a:pt x="2210" y="4173"/>
                  </a:lnTo>
                  <a:lnTo>
                    <a:pt x="2205" y="4175"/>
                  </a:lnTo>
                  <a:lnTo>
                    <a:pt x="2199" y="4176"/>
                  </a:lnTo>
                  <a:lnTo>
                    <a:pt x="2194" y="4177"/>
                  </a:lnTo>
                  <a:lnTo>
                    <a:pt x="2188" y="4177"/>
                  </a:lnTo>
                  <a:lnTo>
                    <a:pt x="2178" y="4177"/>
                  </a:lnTo>
                  <a:lnTo>
                    <a:pt x="2177" y="4158"/>
                  </a:lnTo>
                  <a:lnTo>
                    <a:pt x="2174" y="4141"/>
                  </a:lnTo>
                  <a:lnTo>
                    <a:pt x="2172" y="4133"/>
                  </a:lnTo>
                  <a:lnTo>
                    <a:pt x="2168" y="4127"/>
                  </a:lnTo>
                  <a:lnTo>
                    <a:pt x="2162" y="4121"/>
                  </a:lnTo>
                  <a:lnTo>
                    <a:pt x="2155" y="4116"/>
                  </a:lnTo>
                  <a:lnTo>
                    <a:pt x="2147" y="4114"/>
                  </a:lnTo>
                  <a:lnTo>
                    <a:pt x="2142" y="4113"/>
                  </a:lnTo>
                  <a:lnTo>
                    <a:pt x="2135" y="4112"/>
                  </a:lnTo>
                  <a:lnTo>
                    <a:pt x="2128" y="4112"/>
                  </a:lnTo>
                  <a:lnTo>
                    <a:pt x="2121" y="4112"/>
                  </a:lnTo>
                  <a:lnTo>
                    <a:pt x="2115" y="4112"/>
                  </a:lnTo>
                  <a:lnTo>
                    <a:pt x="2109" y="4111"/>
                  </a:lnTo>
                  <a:lnTo>
                    <a:pt x="2102" y="4108"/>
                  </a:lnTo>
                  <a:lnTo>
                    <a:pt x="2085" y="4100"/>
                  </a:lnTo>
                  <a:lnTo>
                    <a:pt x="2070" y="4095"/>
                  </a:lnTo>
                  <a:lnTo>
                    <a:pt x="2055" y="4091"/>
                  </a:lnTo>
                  <a:lnTo>
                    <a:pt x="2037" y="4087"/>
                  </a:lnTo>
                  <a:lnTo>
                    <a:pt x="2023" y="4081"/>
                  </a:lnTo>
                  <a:lnTo>
                    <a:pt x="2007" y="4078"/>
                  </a:lnTo>
                  <a:lnTo>
                    <a:pt x="2004" y="4078"/>
                  </a:lnTo>
                  <a:lnTo>
                    <a:pt x="2002" y="4079"/>
                  </a:lnTo>
                  <a:lnTo>
                    <a:pt x="2001" y="4081"/>
                  </a:lnTo>
                  <a:lnTo>
                    <a:pt x="1999" y="4082"/>
                  </a:lnTo>
                  <a:lnTo>
                    <a:pt x="1997" y="4087"/>
                  </a:lnTo>
                  <a:lnTo>
                    <a:pt x="1994" y="4093"/>
                  </a:lnTo>
                  <a:lnTo>
                    <a:pt x="1990" y="4099"/>
                  </a:lnTo>
                  <a:lnTo>
                    <a:pt x="1985" y="4107"/>
                  </a:lnTo>
                  <a:lnTo>
                    <a:pt x="1983" y="4114"/>
                  </a:lnTo>
                  <a:lnTo>
                    <a:pt x="1981" y="4122"/>
                  </a:lnTo>
                  <a:lnTo>
                    <a:pt x="1977" y="4137"/>
                  </a:lnTo>
                  <a:lnTo>
                    <a:pt x="1975" y="4155"/>
                  </a:lnTo>
                  <a:lnTo>
                    <a:pt x="1968" y="4156"/>
                  </a:lnTo>
                  <a:lnTo>
                    <a:pt x="1963" y="4157"/>
                  </a:lnTo>
                  <a:lnTo>
                    <a:pt x="1957" y="4160"/>
                  </a:lnTo>
                  <a:lnTo>
                    <a:pt x="1952" y="4165"/>
                  </a:lnTo>
                  <a:lnTo>
                    <a:pt x="1948" y="4170"/>
                  </a:lnTo>
                  <a:lnTo>
                    <a:pt x="1946" y="4175"/>
                  </a:lnTo>
                  <a:lnTo>
                    <a:pt x="1943" y="4182"/>
                  </a:lnTo>
                  <a:lnTo>
                    <a:pt x="1942" y="4189"/>
                  </a:lnTo>
                  <a:lnTo>
                    <a:pt x="1944" y="4192"/>
                  </a:lnTo>
                  <a:lnTo>
                    <a:pt x="1946" y="4197"/>
                  </a:lnTo>
                  <a:lnTo>
                    <a:pt x="1944" y="4202"/>
                  </a:lnTo>
                  <a:lnTo>
                    <a:pt x="1942" y="4208"/>
                  </a:lnTo>
                  <a:lnTo>
                    <a:pt x="1929" y="4208"/>
                  </a:lnTo>
                  <a:lnTo>
                    <a:pt x="1923" y="4202"/>
                  </a:lnTo>
                  <a:lnTo>
                    <a:pt x="1920" y="4196"/>
                  </a:lnTo>
                  <a:lnTo>
                    <a:pt x="1917" y="4188"/>
                  </a:lnTo>
                  <a:lnTo>
                    <a:pt x="1916" y="4180"/>
                  </a:lnTo>
                  <a:lnTo>
                    <a:pt x="1914" y="4173"/>
                  </a:lnTo>
                  <a:lnTo>
                    <a:pt x="1910" y="4168"/>
                  </a:lnTo>
                  <a:lnTo>
                    <a:pt x="1908" y="4166"/>
                  </a:lnTo>
                  <a:lnTo>
                    <a:pt x="1906" y="4164"/>
                  </a:lnTo>
                  <a:lnTo>
                    <a:pt x="1903" y="4163"/>
                  </a:lnTo>
                  <a:lnTo>
                    <a:pt x="1899" y="4163"/>
                  </a:lnTo>
                  <a:lnTo>
                    <a:pt x="1896" y="4163"/>
                  </a:lnTo>
                  <a:lnTo>
                    <a:pt x="1893" y="4164"/>
                  </a:lnTo>
                  <a:lnTo>
                    <a:pt x="1891" y="4166"/>
                  </a:lnTo>
                  <a:lnTo>
                    <a:pt x="1890" y="4168"/>
                  </a:lnTo>
                  <a:lnTo>
                    <a:pt x="1887" y="4173"/>
                  </a:lnTo>
                  <a:lnTo>
                    <a:pt x="1884" y="4179"/>
                  </a:lnTo>
                  <a:lnTo>
                    <a:pt x="1881" y="4184"/>
                  </a:lnTo>
                  <a:lnTo>
                    <a:pt x="1879" y="4190"/>
                  </a:lnTo>
                  <a:lnTo>
                    <a:pt x="1876" y="4192"/>
                  </a:lnTo>
                  <a:lnTo>
                    <a:pt x="1874" y="4193"/>
                  </a:lnTo>
                  <a:lnTo>
                    <a:pt x="1872" y="4194"/>
                  </a:lnTo>
                  <a:lnTo>
                    <a:pt x="1869" y="4194"/>
                  </a:lnTo>
                  <a:lnTo>
                    <a:pt x="1864" y="4194"/>
                  </a:lnTo>
                  <a:lnTo>
                    <a:pt x="1861" y="4193"/>
                  </a:lnTo>
                  <a:lnTo>
                    <a:pt x="1856" y="4192"/>
                  </a:lnTo>
                  <a:lnTo>
                    <a:pt x="1853" y="4190"/>
                  </a:lnTo>
                  <a:lnTo>
                    <a:pt x="1850" y="4188"/>
                  </a:lnTo>
                  <a:lnTo>
                    <a:pt x="1848" y="4184"/>
                  </a:lnTo>
                  <a:lnTo>
                    <a:pt x="1847" y="4181"/>
                  </a:lnTo>
                  <a:lnTo>
                    <a:pt x="1846" y="4177"/>
                  </a:lnTo>
                  <a:lnTo>
                    <a:pt x="1847" y="4166"/>
                  </a:lnTo>
                  <a:lnTo>
                    <a:pt x="1849" y="4156"/>
                  </a:lnTo>
                  <a:lnTo>
                    <a:pt x="1852" y="4146"/>
                  </a:lnTo>
                  <a:lnTo>
                    <a:pt x="1853" y="4134"/>
                  </a:lnTo>
                  <a:lnTo>
                    <a:pt x="1853" y="4130"/>
                  </a:lnTo>
                  <a:lnTo>
                    <a:pt x="1850" y="4127"/>
                  </a:lnTo>
                  <a:lnTo>
                    <a:pt x="1849" y="4122"/>
                  </a:lnTo>
                  <a:lnTo>
                    <a:pt x="1847" y="4119"/>
                  </a:lnTo>
                  <a:lnTo>
                    <a:pt x="1840" y="4113"/>
                  </a:lnTo>
                  <a:lnTo>
                    <a:pt x="1833" y="4107"/>
                  </a:lnTo>
                  <a:lnTo>
                    <a:pt x="1827" y="4103"/>
                  </a:lnTo>
                  <a:lnTo>
                    <a:pt x="1820" y="4097"/>
                  </a:lnTo>
                  <a:lnTo>
                    <a:pt x="1818" y="4094"/>
                  </a:lnTo>
                  <a:lnTo>
                    <a:pt x="1815" y="4089"/>
                  </a:lnTo>
                  <a:lnTo>
                    <a:pt x="1814" y="4086"/>
                  </a:lnTo>
                  <a:lnTo>
                    <a:pt x="1814" y="4081"/>
                  </a:lnTo>
                  <a:lnTo>
                    <a:pt x="1815" y="4070"/>
                  </a:lnTo>
                  <a:lnTo>
                    <a:pt x="1819" y="4060"/>
                  </a:lnTo>
                  <a:lnTo>
                    <a:pt x="1805" y="4059"/>
                  </a:lnTo>
                  <a:lnTo>
                    <a:pt x="1793" y="4056"/>
                  </a:lnTo>
                  <a:lnTo>
                    <a:pt x="1780" y="4054"/>
                  </a:lnTo>
                  <a:lnTo>
                    <a:pt x="1765" y="4054"/>
                  </a:lnTo>
                  <a:lnTo>
                    <a:pt x="1761" y="4054"/>
                  </a:lnTo>
                  <a:lnTo>
                    <a:pt x="1758" y="4056"/>
                  </a:lnTo>
                  <a:lnTo>
                    <a:pt x="1754" y="4061"/>
                  </a:lnTo>
                  <a:lnTo>
                    <a:pt x="1752" y="4064"/>
                  </a:lnTo>
                  <a:lnTo>
                    <a:pt x="1748" y="4076"/>
                  </a:lnTo>
                  <a:lnTo>
                    <a:pt x="1745" y="4086"/>
                  </a:lnTo>
                  <a:lnTo>
                    <a:pt x="1743" y="4090"/>
                  </a:lnTo>
                  <a:lnTo>
                    <a:pt x="1739" y="4094"/>
                  </a:lnTo>
                  <a:lnTo>
                    <a:pt x="1736" y="4097"/>
                  </a:lnTo>
                  <a:lnTo>
                    <a:pt x="1731" y="4099"/>
                  </a:lnTo>
                  <a:lnTo>
                    <a:pt x="1721" y="4104"/>
                  </a:lnTo>
                  <a:lnTo>
                    <a:pt x="1711" y="4106"/>
                  </a:lnTo>
                  <a:lnTo>
                    <a:pt x="1699" y="4108"/>
                  </a:lnTo>
                  <a:lnTo>
                    <a:pt x="1688" y="4110"/>
                  </a:lnTo>
                  <a:lnTo>
                    <a:pt x="1677" y="4110"/>
                  </a:lnTo>
                  <a:lnTo>
                    <a:pt x="1665" y="4110"/>
                  </a:lnTo>
                  <a:lnTo>
                    <a:pt x="1649" y="4114"/>
                  </a:lnTo>
                  <a:lnTo>
                    <a:pt x="1634" y="4116"/>
                  </a:lnTo>
                  <a:lnTo>
                    <a:pt x="1588" y="4116"/>
                  </a:lnTo>
                  <a:lnTo>
                    <a:pt x="1579" y="4119"/>
                  </a:lnTo>
                  <a:lnTo>
                    <a:pt x="1568" y="4123"/>
                  </a:lnTo>
                  <a:lnTo>
                    <a:pt x="1572" y="4134"/>
                  </a:lnTo>
                  <a:lnTo>
                    <a:pt x="1575" y="4144"/>
                  </a:lnTo>
                  <a:lnTo>
                    <a:pt x="1580" y="4154"/>
                  </a:lnTo>
                  <a:lnTo>
                    <a:pt x="1583" y="4165"/>
                  </a:lnTo>
                  <a:lnTo>
                    <a:pt x="1577" y="4166"/>
                  </a:lnTo>
                  <a:lnTo>
                    <a:pt x="1573" y="4167"/>
                  </a:lnTo>
                  <a:lnTo>
                    <a:pt x="1557" y="4165"/>
                  </a:lnTo>
                  <a:lnTo>
                    <a:pt x="1541" y="4162"/>
                  </a:lnTo>
                  <a:lnTo>
                    <a:pt x="1528" y="4162"/>
                  </a:lnTo>
                  <a:lnTo>
                    <a:pt x="1516" y="4164"/>
                  </a:lnTo>
                  <a:lnTo>
                    <a:pt x="1506" y="4167"/>
                  </a:lnTo>
                  <a:lnTo>
                    <a:pt x="1496" y="4171"/>
                  </a:lnTo>
                  <a:lnTo>
                    <a:pt x="1486" y="4175"/>
                  </a:lnTo>
                  <a:lnTo>
                    <a:pt x="1475" y="4179"/>
                  </a:lnTo>
                  <a:lnTo>
                    <a:pt x="1464" y="4183"/>
                  </a:lnTo>
                  <a:lnTo>
                    <a:pt x="1451" y="4185"/>
                  </a:lnTo>
                  <a:lnTo>
                    <a:pt x="1451" y="4182"/>
                  </a:lnTo>
                  <a:lnTo>
                    <a:pt x="1449" y="4180"/>
                  </a:lnTo>
                  <a:lnTo>
                    <a:pt x="1451" y="4173"/>
                  </a:lnTo>
                  <a:lnTo>
                    <a:pt x="1452" y="4167"/>
                  </a:lnTo>
                  <a:lnTo>
                    <a:pt x="1455" y="4162"/>
                  </a:lnTo>
                  <a:lnTo>
                    <a:pt x="1459" y="4157"/>
                  </a:lnTo>
                  <a:lnTo>
                    <a:pt x="1462" y="4151"/>
                  </a:lnTo>
                  <a:lnTo>
                    <a:pt x="1464" y="4147"/>
                  </a:lnTo>
                  <a:lnTo>
                    <a:pt x="1466" y="4140"/>
                  </a:lnTo>
                  <a:lnTo>
                    <a:pt x="1466" y="4134"/>
                  </a:lnTo>
                  <a:lnTo>
                    <a:pt x="1466" y="4128"/>
                  </a:lnTo>
                  <a:lnTo>
                    <a:pt x="1465" y="4122"/>
                  </a:lnTo>
                  <a:lnTo>
                    <a:pt x="1464" y="4120"/>
                  </a:lnTo>
                  <a:lnTo>
                    <a:pt x="1462" y="4117"/>
                  </a:lnTo>
                  <a:lnTo>
                    <a:pt x="1460" y="4116"/>
                  </a:lnTo>
                  <a:lnTo>
                    <a:pt x="1457" y="4116"/>
                  </a:lnTo>
                  <a:lnTo>
                    <a:pt x="1443" y="4119"/>
                  </a:lnTo>
                  <a:lnTo>
                    <a:pt x="1428" y="4123"/>
                  </a:lnTo>
                  <a:lnTo>
                    <a:pt x="1419" y="4114"/>
                  </a:lnTo>
                  <a:lnTo>
                    <a:pt x="1411" y="4107"/>
                  </a:lnTo>
                  <a:lnTo>
                    <a:pt x="1402" y="4103"/>
                  </a:lnTo>
                  <a:lnTo>
                    <a:pt x="1389" y="4098"/>
                  </a:lnTo>
                  <a:lnTo>
                    <a:pt x="1387" y="4106"/>
                  </a:lnTo>
                  <a:lnTo>
                    <a:pt x="1385" y="4114"/>
                  </a:lnTo>
                  <a:lnTo>
                    <a:pt x="1385" y="4122"/>
                  </a:lnTo>
                  <a:lnTo>
                    <a:pt x="1385" y="4131"/>
                  </a:lnTo>
                  <a:lnTo>
                    <a:pt x="1371" y="4132"/>
                  </a:lnTo>
                  <a:lnTo>
                    <a:pt x="1359" y="4131"/>
                  </a:lnTo>
                  <a:lnTo>
                    <a:pt x="1346" y="4130"/>
                  </a:lnTo>
                  <a:lnTo>
                    <a:pt x="1332" y="4131"/>
                  </a:lnTo>
                  <a:lnTo>
                    <a:pt x="1332" y="4140"/>
                  </a:lnTo>
                  <a:lnTo>
                    <a:pt x="1328" y="4148"/>
                  </a:lnTo>
                  <a:lnTo>
                    <a:pt x="1325" y="4153"/>
                  </a:lnTo>
                  <a:lnTo>
                    <a:pt x="1320" y="4156"/>
                  </a:lnTo>
                  <a:lnTo>
                    <a:pt x="1315" y="4157"/>
                  </a:lnTo>
                  <a:lnTo>
                    <a:pt x="1309" y="4157"/>
                  </a:lnTo>
                  <a:lnTo>
                    <a:pt x="1297" y="4156"/>
                  </a:lnTo>
                  <a:lnTo>
                    <a:pt x="1284" y="4156"/>
                  </a:lnTo>
                  <a:lnTo>
                    <a:pt x="1272" y="4160"/>
                  </a:lnTo>
                  <a:lnTo>
                    <a:pt x="1259" y="4165"/>
                  </a:lnTo>
                  <a:lnTo>
                    <a:pt x="1255" y="4164"/>
                  </a:lnTo>
                  <a:lnTo>
                    <a:pt x="1249" y="4162"/>
                  </a:lnTo>
                  <a:lnTo>
                    <a:pt x="1246" y="4158"/>
                  </a:lnTo>
                  <a:lnTo>
                    <a:pt x="1241" y="4155"/>
                  </a:lnTo>
                  <a:lnTo>
                    <a:pt x="1238" y="4151"/>
                  </a:lnTo>
                  <a:lnTo>
                    <a:pt x="1233" y="4148"/>
                  </a:lnTo>
                  <a:lnTo>
                    <a:pt x="1229" y="4146"/>
                  </a:lnTo>
                  <a:lnTo>
                    <a:pt x="1223" y="4145"/>
                  </a:lnTo>
                  <a:lnTo>
                    <a:pt x="1219" y="4146"/>
                  </a:lnTo>
                  <a:lnTo>
                    <a:pt x="1216" y="4147"/>
                  </a:lnTo>
                  <a:lnTo>
                    <a:pt x="1213" y="4148"/>
                  </a:lnTo>
                  <a:lnTo>
                    <a:pt x="1210" y="4150"/>
                  </a:lnTo>
                  <a:lnTo>
                    <a:pt x="1208" y="4156"/>
                  </a:lnTo>
                  <a:lnTo>
                    <a:pt x="1206" y="4163"/>
                  </a:lnTo>
                  <a:lnTo>
                    <a:pt x="1204" y="4180"/>
                  </a:lnTo>
                  <a:lnTo>
                    <a:pt x="1201" y="4197"/>
                  </a:lnTo>
                  <a:lnTo>
                    <a:pt x="1200" y="4202"/>
                  </a:lnTo>
                  <a:lnTo>
                    <a:pt x="1198" y="4207"/>
                  </a:lnTo>
                  <a:lnTo>
                    <a:pt x="1196" y="4211"/>
                  </a:lnTo>
                  <a:lnTo>
                    <a:pt x="1192" y="4215"/>
                  </a:lnTo>
                  <a:lnTo>
                    <a:pt x="1188" y="4218"/>
                  </a:lnTo>
                  <a:lnTo>
                    <a:pt x="1183" y="4221"/>
                  </a:lnTo>
                  <a:lnTo>
                    <a:pt x="1178" y="4222"/>
                  </a:lnTo>
                  <a:lnTo>
                    <a:pt x="1173" y="4223"/>
                  </a:lnTo>
                  <a:lnTo>
                    <a:pt x="1141" y="4223"/>
                  </a:lnTo>
                  <a:lnTo>
                    <a:pt x="1136" y="4223"/>
                  </a:lnTo>
                  <a:lnTo>
                    <a:pt x="1130" y="4224"/>
                  </a:lnTo>
                  <a:lnTo>
                    <a:pt x="1125" y="4226"/>
                  </a:lnTo>
                  <a:lnTo>
                    <a:pt x="1121" y="4231"/>
                  </a:lnTo>
                  <a:lnTo>
                    <a:pt x="1118" y="4243"/>
                  </a:lnTo>
                  <a:lnTo>
                    <a:pt x="1113" y="4256"/>
                  </a:lnTo>
                  <a:lnTo>
                    <a:pt x="1108" y="4259"/>
                  </a:lnTo>
                  <a:lnTo>
                    <a:pt x="1104" y="4260"/>
                  </a:lnTo>
                  <a:lnTo>
                    <a:pt x="1098" y="4261"/>
                  </a:lnTo>
                  <a:lnTo>
                    <a:pt x="1093" y="4261"/>
                  </a:lnTo>
                  <a:lnTo>
                    <a:pt x="1087" y="4258"/>
                  </a:lnTo>
                  <a:lnTo>
                    <a:pt x="1081" y="4253"/>
                  </a:lnTo>
                  <a:lnTo>
                    <a:pt x="1068" y="4253"/>
                  </a:lnTo>
                  <a:lnTo>
                    <a:pt x="1055" y="4255"/>
                  </a:lnTo>
                  <a:lnTo>
                    <a:pt x="1043" y="4256"/>
                  </a:lnTo>
                  <a:lnTo>
                    <a:pt x="1028" y="4256"/>
                  </a:lnTo>
                  <a:lnTo>
                    <a:pt x="1011" y="4255"/>
                  </a:lnTo>
                  <a:lnTo>
                    <a:pt x="995" y="4253"/>
                  </a:lnTo>
                  <a:lnTo>
                    <a:pt x="987" y="4255"/>
                  </a:lnTo>
                  <a:lnTo>
                    <a:pt x="980" y="4257"/>
                  </a:lnTo>
                  <a:lnTo>
                    <a:pt x="974" y="4260"/>
                  </a:lnTo>
                  <a:lnTo>
                    <a:pt x="969" y="4266"/>
                  </a:lnTo>
                  <a:lnTo>
                    <a:pt x="961" y="4276"/>
                  </a:lnTo>
                  <a:lnTo>
                    <a:pt x="952" y="4285"/>
                  </a:lnTo>
                  <a:lnTo>
                    <a:pt x="942" y="4292"/>
                  </a:lnTo>
                  <a:lnTo>
                    <a:pt x="931" y="4298"/>
                  </a:lnTo>
                  <a:lnTo>
                    <a:pt x="922" y="4301"/>
                  </a:lnTo>
                  <a:lnTo>
                    <a:pt x="914" y="4303"/>
                  </a:lnTo>
                  <a:lnTo>
                    <a:pt x="910" y="4304"/>
                  </a:lnTo>
                  <a:lnTo>
                    <a:pt x="907" y="4307"/>
                  </a:lnTo>
                  <a:lnTo>
                    <a:pt x="906" y="4310"/>
                  </a:lnTo>
                  <a:lnTo>
                    <a:pt x="905" y="4313"/>
                  </a:lnTo>
                  <a:lnTo>
                    <a:pt x="905" y="4319"/>
                  </a:lnTo>
                  <a:lnTo>
                    <a:pt x="906" y="4324"/>
                  </a:lnTo>
                  <a:lnTo>
                    <a:pt x="908" y="4328"/>
                  </a:lnTo>
                  <a:lnTo>
                    <a:pt x="910" y="4333"/>
                  </a:lnTo>
                  <a:lnTo>
                    <a:pt x="914" y="4341"/>
                  </a:lnTo>
                  <a:lnTo>
                    <a:pt x="917" y="4351"/>
                  </a:lnTo>
                  <a:lnTo>
                    <a:pt x="923" y="4376"/>
                  </a:lnTo>
                  <a:lnTo>
                    <a:pt x="926" y="4398"/>
                  </a:lnTo>
                  <a:lnTo>
                    <a:pt x="928" y="4421"/>
                  </a:lnTo>
                  <a:lnTo>
                    <a:pt x="928" y="4446"/>
                  </a:lnTo>
                  <a:lnTo>
                    <a:pt x="927" y="4478"/>
                  </a:lnTo>
                  <a:lnTo>
                    <a:pt x="925" y="4506"/>
                  </a:lnTo>
                  <a:lnTo>
                    <a:pt x="922" y="4533"/>
                  </a:lnTo>
                  <a:lnTo>
                    <a:pt x="917" y="4565"/>
                  </a:lnTo>
                  <a:lnTo>
                    <a:pt x="914" y="4580"/>
                  </a:lnTo>
                  <a:lnTo>
                    <a:pt x="909" y="4592"/>
                  </a:lnTo>
                  <a:lnTo>
                    <a:pt x="907" y="4598"/>
                  </a:lnTo>
                  <a:lnTo>
                    <a:pt x="905" y="4605"/>
                  </a:lnTo>
                  <a:lnTo>
                    <a:pt x="903" y="4611"/>
                  </a:lnTo>
                  <a:lnTo>
                    <a:pt x="903" y="4619"/>
                  </a:lnTo>
                  <a:lnTo>
                    <a:pt x="905" y="4624"/>
                  </a:lnTo>
                  <a:lnTo>
                    <a:pt x="906" y="4627"/>
                  </a:lnTo>
                  <a:lnTo>
                    <a:pt x="915" y="4628"/>
                  </a:lnTo>
                  <a:lnTo>
                    <a:pt x="922" y="4629"/>
                  </a:lnTo>
                  <a:lnTo>
                    <a:pt x="928" y="4631"/>
                  </a:lnTo>
                  <a:lnTo>
                    <a:pt x="935" y="4633"/>
                  </a:lnTo>
                  <a:lnTo>
                    <a:pt x="942" y="4635"/>
                  </a:lnTo>
                  <a:lnTo>
                    <a:pt x="949" y="4636"/>
                  </a:lnTo>
                  <a:lnTo>
                    <a:pt x="956" y="4639"/>
                  </a:lnTo>
                  <a:lnTo>
                    <a:pt x="963" y="4639"/>
                  </a:lnTo>
                  <a:lnTo>
                    <a:pt x="968" y="4639"/>
                  </a:lnTo>
                  <a:lnTo>
                    <a:pt x="970" y="4637"/>
                  </a:lnTo>
                  <a:lnTo>
                    <a:pt x="974" y="4635"/>
                  </a:lnTo>
                  <a:lnTo>
                    <a:pt x="976" y="4633"/>
                  </a:lnTo>
                  <a:lnTo>
                    <a:pt x="980" y="4628"/>
                  </a:lnTo>
                  <a:lnTo>
                    <a:pt x="985" y="4623"/>
                  </a:lnTo>
                  <a:lnTo>
                    <a:pt x="996" y="4610"/>
                  </a:lnTo>
                  <a:lnTo>
                    <a:pt x="1007" y="4599"/>
                  </a:lnTo>
                  <a:lnTo>
                    <a:pt x="1012" y="4593"/>
                  </a:lnTo>
                  <a:lnTo>
                    <a:pt x="1019" y="4590"/>
                  </a:lnTo>
                  <a:lnTo>
                    <a:pt x="1027" y="4588"/>
                  </a:lnTo>
                  <a:lnTo>
                    <a:pt x="1035" y="4588"/>
                  </a:lnTo>
                  <a:lnTo>
                    <a:pt x="1041" y="4592"/>
                  </a:lnTo>
                  <a:lnTo>
                    <a:pt x="1044" y="4600"/>
                  </a:lnTo>
                  <a:lnTo>
                    <a:pt x="1054" y="4606"/>
                  </a:lnTo>
                  <a:lnTo>
                    <a:pt x="1063" y="4609"/>
                  </a:lnTo>
                  <a:lnTo>
                    <a:pt x="1073" y="4610"/>
                  </a:lnTo>
                  <a:lnTo>
                    <a:pt x="1085" y="4611"/>
                  </a:lnTo>
                  <a:lnTo>
                    <a:pt x="1120" y="4611"/>
                  </a:lnTo>
                  <a:lnTo>
                    <a:pt x="1133" y="4611"/>
                  </a:lnTo>
                  <a:lnTo>
                    <a:pt x="1146" y="4610"/>
                  </a:lnTo>
                  <a:lnTo>
                    <a:pt x="1157" y="4608"/>
                  </a:lnTo>
                  <a:lnTo>
                    <a:pt x="1169" y="4606"/>
                  </a:lnTo>
                  <a:lnTo>
                    <a:pt x="1190" y="4599"/>
                  </a:lnTo>
                  <a:lnTo>
                    <a:pt x="1215" y="4589"/>
                  </a:lnTo>
                  <a:lnTo>
                    <a:pt x="1231" y="4583"/>
                  </a:lnTo>
                  <a:lnTo>
                    <a:pt x="1244" y="4579"/>
                  </a:lnTo>
                  <a:lnTo>
                    <a:pt x="1259" y="4574"/>
                  </a:lnTo>
                  <a:lnTo>
                    <a:pt x="1274" y="4566"/>
                  </a:lnTo>
                  <a:lnTo>
                    <a:pt x="1283" y="4562"/>
                  </a:lnTo>
                  <a:lnTo>
                    <a:pt x="1292" y="4558"/>
                  </a:lnTo>
                  <a:lnTo>
                    <a:pt x="1301" y="4555"/>
                  </a:lnTo>
                  <a:lnTo>
                    <a:pt x="1310" y="4552"/>
                  </a:lnTo>
                  <a:lnTo>
                    <a:pt x="1327" y="4549"/>
                  </a:lnTo>
                  <a:lnTo>
                    <a:pt x="1344" y="4547"/>
                  </a:lnTo>
                  <a:lnTo>
                    <a:pt x="1361" y="4545"/>
                  </a:lnTo>
                  <a:lnTo>
                    <a:pt x="1379" y="4542"/>
                  </a:lnTo>
                  <a:lnTo>
                    <a:pt x="1397" y="4539"/>
                  </a:lnTo>
                  <a:lnTo>
                    <a:pt x="1417" y="4532"/>
                  </a:lnTo>
                  <a:lnTo>
                    <a:pt x="1386" y="4552"/>
                  </a:lnTo>
                  <a:lnTo>
                    <a:pt x="1359" y="4571"/>
                  </a:lnTo>
                  <a:lnTo>
                    <a:pt x="1333" y="4590"/>
                  </a:lnTo>
                  <a:lnTo>
                    <a:pt x="1301" y="4609"/>
                  </a:lnTo>
                  <a:lnTo>
                    <a:pt x="1287" y="4618"/>
                  </a:lnTo>
                  <a:lnTo>
                    <a:pt x="1275" y="4627"/>
                  </a:lnTo>
                  <a:lnTo>
                    <a:pt x="1264" y="4635"/>
                  </a:lnTo>
                  <a:lnTo>
                    <a:pt x="1250" y="4645"/>
                  </a:lnTo>
                  <a:lnTo>
                    <a:pt x="1236" y="4653"/>
                  </a:lnTo>
                  <a:lnTo>
                    <a:pt x="1225" y="4663"/>
                  </a:lnTo>
                  <a:lnTo>
                    <a:pt x="1221" y="4668"/>
                  </a:lnTo>
                  <a:lnTo>
                    <a:pt x="1217" y="4674"/>
                  </a:lnTo>
                  <a:lnTo>
                    <a:pt x="1214" y="4680"/>
                  </a:lnTo>
                  <a:lnTo>
                    <a:pt x="1213" y="4688"/>
                  </a:lnTo>
                  <a:lnTo>
                    <a:pt x="1234" y="4683"/>
                  </a:lnTo>
                  <a:lnTo>
                    <a:pt x="1252" y="4676"/>
                  </a:lnTo>
                  <a:lnTo>
                    <a:pt x="1270" y="4670"/>
                  </a:lnTo>
                  <a:lnTo>
                    <a:pt x="1292" y="4665"/>
                  </a:lnTo>
                  <a:lnTo>
                    <a:pt x="1293" y="4670"/>
                  </a:lnTo>
                  <a:lnTo>
                    <a:pt x="1290" y="4677"/>
                  </a:lnTo>
                  <a:lnTo>
                    <a:pt x="1290" y="4693"/>
                  </a:lnTo>
                  <a:lnTo>
                    <a:pt x="1302" y="4693"/>
                  </a:lnTo>
                  <a:lnTo>
                    <a:pt x="1308" y="4693"/>
                  </a:lnTo>
                  <a:lnTo>
                    <a:pt x="1312" y="4691"/>
                  </a:lnTo>
                  <a:lnTo>
                    <a:pt x="1317" y="4688"/>
                  </a:lnTo>
                  <a:lnTo>
                    <a:pt x="1320" y="4685"/>
                  </a:lnTo>
                  <a:lnTo>
                    <a:pt x="1328" y="4677"/>
                  </a:lnTo>
                  <a:lnTo>
                    <a:pt x="1337" y="4670"/>
                  </a:lnTo>
                  <a:lnTo>
                    <a:pt x="1347" y="4666"/>
                  </a:lnTo>
                  <a:lnTo>
                    <a:pt x="1358" y="4661"/>
                  </a:lnTo>
                  <a:lnTo>
                    <a:pt x="1368" y="4658"/>
                  </a:lnTo>
                  <a:lnTo>
                    <a:pt x="1378" y="4657"/>
                  </a:lnTo>
                  <a:lnTo>
                    <a:pt x="1400" y="4653"/>
                  </a:lnTo>
                  <a:lnTo>
                    <a:pt x="1423" y="4651"/>
                  </a:lnTo>
                  <a:lnTo>
                    <a:pt x="1426" y="4659"/>
                  </a:lnTo>
                  <a:lnTo>
                    <a:pt x="1417" y="4670"/>
                  </a:lnTo>
                  <a:lnTo>
                    <a:pt x="1409" y="4680"/>
                  </a:lnTo>
                  <a:lnTo>
                    <a:pt x="1398" y="4688"/>
                  </a:lnTo>
                  <a:lnTo>
                    <a:pt x="1388" y="4699"/>
                  </a:lnTo>
                  <a:lnTo>
                    <a:pt x="1383" y="4702"/>
                  </a:lnTo>
                  <a:lnTo>
                    <a:pt x="1378" y="4705"/>
                  </a:lnTo>
                  <a:lnTo>
                    <a:pt x="1376" y="4707"/>
                  </a:lnTo>
                  <a:lnTo>
                    <a:pt x="1374" y="4709"/>
                  </a:lnTo>
                  <a:lnTo>
                    <a:pt x="1372" y="4711"/>
                  </a:lnTo>
                  <a:lnTo>
                    <a:pt x="1372" y="4714"/>
                  </a:lnTo>
                  <a:lnTo>
                    <a:pt x="1372" y="4718"/>
                  </a:lnTo>
                  <a:lnTo>
                    <a:pt x="1375" y="4721"/>
                  </a:lnTo>
                  <a:lnTo>
                    <a:pt x="1378" y="4724"/>
                  </a:lnTo>
                  <a:lnTo>
                    <a:pt x="1383" y="4725"/>
                  </a:lnTo>
                  <a:lnTo>
                    <a:pt x="1393" y="4727"/>
                  </a:lnTo>
                  <a:lnTo>
                    <a:pt x="1403" y="4728"/>
                  </a:lnTo>
                  <a:lnTo>
                    <a:pt x="1414" y="4731"/>
                  </a:lnTo>
                  <a:lnTo>
                    <a:pt x="1423" y="4736"/>
                  </a:lnTo>
                  <a:lnTo>
                    <a:pt x="1434" y="4741"/>
                  </a:lnTo>
                  <a:lnTo>
                    <a:pt x="1445" y="4745"/>
                  </a:lnTo>
                  <a:lnTo>
                    <a:pt x="1463" y="4751"/>
                  </a:lnTo>
                  <a:lnTo>
                    <a:pt x="1480" y="4755"/>
                  </a:lnTo>
                  <a:lnTo>
                    <a:pt x="1497" y="4758"/>
                  </a:lnTo>
                  <a:lnTo>
                    <a:pt x="1516" y="4761"/>
                  </a:lnTo>
                  <a:lnTo>
                    <a:pt x="1511" y="4768"/>
                  </a:lnTo>
                  <a:lnTo>
                    <a:pt x="1504" y="4773"/>
                  </a:lnTo>
                  <a:lnTo>
                    <a:pt x="1502" y="4776"/>
                  </a:lnTo>
                  <a:lnTo>
                    <a:pt x="1498" y="4779"/>
                  </a:lnTo>
                  <a:lnTo>
                    <a:pt x="1496" y="4782"/>
                  </a:lnTo>
                  <a:lnTo>
                    <a:pt x="1495" y="4787"/>
                  </a:lnTo>
                  <a:lnTo>
                    <a:pt x="1503" y="4790"/>
                  </a:lnTo>
                  <a:lnTo>
                    <a:pt x="1509" y="4795"/>
                  </a:lnTo>
                  <a:lnTo>
                    <a:pt x="1515" y="4802"/>
                  </a:lnTo>
                  <a:lnTo>
                    <a:pt x="1522" y="4808"/>
                  </a:lnTo>
                  <a:lnTo>
                    <a:pt x="1528" y="4814"/>
                  </a:lnTo>
                  <a:lnTo>
                    <a:pt x="1534" y="4818"/>
                  </a:lnTo>
                  <a:lnTo>
                    <a:pt x="1538" y="4820"/>
                  </a:lnTo>
                  <a:lnTo>
                    <a:pt x="1540" y="4822"/>
                  </a:lnTo>
                  <a:lnTo>
                    <a:pt x="1542" y="4824"/>
                  </a:lnTo>
                  <a:lnTo>
                    <a:pt x="1542" y="4828"/>
                  </a:lnTo>
                  <a:lnTo>
                    <a:pt x="1542" y="4832"/>
                  </a:lnTo>
                  <a:lnTo>
                    <a:pt x="1541" y="4837"/>
                  </a:lnTo>
                  <a:lnTo>
                    <a:pt x="1539" y="4841"/>
                  </a:lnTo>
                  <a:lnTo>
                    <a:pt x="1536" y="4844"/>
                  </a:lnTo>
                  <a:lnTo>
                    <a:pt x="1532" y="4847"/>
                  </a:lnTo>
                  <a:lnTo>
                    <a:pt x="1529" y="4849"/>
                  </a:lnTo>
                  <a:lnTo>
                    <a:pt x="1524" y="4850"/>
                  </a:lnTo>
                  <a:lnTo>
                    <a:pt x="1520" y="4850"/>
                  </a:lnTo>
                  <a:lnTo>
                    <a:pt x="1506" y="4840"/>
                  </a:lnTo>
                  <a:lnTo>
                    <a:pt x="1491" y="4830"/>
                  </a:lnTo>
                  <a:lnTo>
                    <a:pt x="1479" y="4831"/>
                  </a:lnTo>
                  <a:lnTo>
                    <a:pt x="1466" y="4833"/>
                  </a:lnTo>
                  <a:lnTo>
                    <a:pt x="1462" y="4832"/>
                  </a:lnTo>
                  <a:lnTo>
                    <a:pt x="1457" y="4831"/>
                  </a:lnTo>
                  <a:lnTo>
                    <a:pt x="1453" y="4829"/>
                  </a:lnTo>
                  <a:lnTo>
                    <a:pt x="1449" y="4827"/>
                  </a:lnTo>
                  <a:lnTo>
                    <a:pt x="1446" y="4822"/>
                  </a:lnTo>
                  <a:lnTo>
                    <a:pt x="1444" y="4819"/>
                  </a:lnTo>
                  <a:lnTo>
                    <a:pt x="1442" y="4814"/>
                  </a:lnTo>
                  <a:lnTo>
                    <a:pt x="1442" y="4808"/>
                  </a:lnTo>
                  <a:lnTo>
                    <a:pt x="1445" y="4797"/>
                  </a:lnTo>
                  <a:lnTo>
                    <a:pt x="1447" y="4786"/>
                  </a:lnTo>
                  <a:lnTo>
                    <a:pt x="1447" y="4776"/>
                  </a:lnTo>
                  <a:lnTo>
                    <a:pt x="1439" y="4775"/>
                  </a:lnTo>
                  <a:lnTo>
                    <a:pt x="1431" y="4773"/>
                  </a:lnTo>
                  <a:lnTo>
                    <a:pt x="1425" y="4771"/>
                  </a:lnTo>
                  <a:lnTo>
                    <a:pt x="1418" y="4768"/>
                  </a:lnTo>
                  <a:lnTo>
                    <a:pt x="1411" y="4765"/>
                  </a:lnTo>
                  <a:lnTo>
                    <a:pt x="1404" y="4763"/>
                  </a:lnTo>
                  <a:lnTo>
                    <a:pt x="1396" y="4761"/>
                  </a:lnTo>
                  <a:lnTo>
                    <a:pt x="1388" y="4761"/>
                  </a:lnTo>
                  <a:lnTo>
                    <a:pt x="1342" y="4761"/>
                  </a:lnTo>
                  <a:lnTo>
                    <a:pt x="1329" y="4760"/>
                  </a:lnTo>
                  <a:lnTo>
                    <a:pt x="1318" y="4759"/>
                  </a:lnTo>
                  <a:lnTo>
                    <a:pt x="1307" y="4756"/>
                  </a:lnTo>
                  <a:lnTo>
                    <a:pt x="1294" y="4756"/>
                  </a:lnTo>
                  <a:lnTo>
                    <a:pt x="1294" y="4744"/>
                  </a:lnTo>
                  <a:lnTo>
                    <a:pt x="1294" y="4731"/>
                  </a:lnTo>
                  <a:lnTo>
                    <a:pt x="1293" y="4728"/>
                  </a:lnTo>
                  <a:lnTo>
                    <a:pt x="1290" y="4725"/>
                  </a:lnTo>
                  <a:lnTo>
                    <a:pt x="1286" y="4722"/>
                  </a:lnTo>
                  <a:lnTo>
                    <a:pt x="1282" y="4722"/>
                  </a:lnTo>
                  <a:lnTo>
                    <a:pt x="1241" y="4722"/>
                  </a:lnTo>
                  <a:lnTo>
                    <a:pt x="1223" y="4721"/>
                  </a:lnTo>
                  <a:lnTo>
                    <a:pt x="1208" y="4719"/>
                  </a:lnTo>
                  <a:lnTo>
                    <a:pt x="1192" y="4717"/>
                  </a:lnTo>
                  <a:lnTo>
                    <a:pt x="1174" y="4716"/>
                  </a:lnTo>
                  <a:lnTo>
                    <a:pt x="1174" y="4707"/>
                  </a:lnTo>
                  <a:lnTo>
                    <a:pt x="1174" y="4696"/>
                  </a:lnTo>
                  <a:lnTo>
                    <a:pt x="1174" y="4692"/>
                  </a:lnTo>
                  <a:lnTo>
                    <a:pt x="1173" y="4686"/>
                  </a:lnTo>
                  <a:lnTo>
                    <a:pt x="1171" y="4682"/>
                  </a:lnTo>
                  <a:lnTo>
                    <a:pt x="1167" y="4677"/>
                  </a:lnTo>
                  <a:lnTo>
                    <a:pt x="1164" y="4674"/>
                  </a:lnTo>
                  <a:lnTo>
                    <a:pt x="1159" y="4671"/>
                  </a:lnTo>
                  <a:lnTo>
                    <a:pt x="1155" y="4670"/>
                  </a:lnTo>
                  <a:lnTo>
                    <a:pt x="1150" y="4669"/>
                  </a:lnTo>
                  <a:lnTo>
                    <a:pt x="1138" y="4669"/>
                  </a:lnTo>
                  <a:lnTo>
                    <a:pt x="1138" y="4688"/>
                  </a:lnTo>
                  <a:lnTo>
                    <a:pt x="1138" y="4707"/>
                  </a:lnTo>
                  <a:lnTo>
                    <a:pt x="1137" y="4714"/>
                  </a:lnTo>
                  <a:lnTo>
                    <a:pt x="1133" y="4721"/>
                  </a:lnTo>
                  <a:lnTo>
                    <a:pt x="1131" y="4725"/>
                  </a:lnTo>
                  <a:lnTo>
                    <a:pt x="1129" y="4728"/>
                  </a:lnTo>
                  <a:lnTo>
                    <a:pt x="1125" y="4731"/>
                  </a:lnTo>
                  <a:lnTo>
                    <a:pt x="1121" y="4734"/>
                  </a:lnTo>
                  <a:lnTo>
                    <a:pt x="1102" y="4742"/>
                  </a:lnTo>
                  <a:lnTo>
                    <a:pt x="1081" y="4747"/>
                  </a:lnTo>
                  <a:lnTo>
                    <a:pt x="1073" y="4751"/>
                  </a:lnTo>
                  <a:lnTo>
                    <a:pt x="1067" y="4755"/>
                  </a:lnTo>
                  <a:lnTo>
                    <a:pt x="1064" y="4759"/>
                  </a:lnTo>
                  <a:lnTo>
                    <a:pt x="1062" y="4762"/>
                  </a:lnTo>
                  <a:lnTo>
                    <a:pt x="1061" y="4767"/>
                  </a:lnTo>
                  <a:lnTo>
                    <a:pt x="1061" y="4771"/>
                  </a:lnTo>
                  <a:lnTo>
                    <a:pt x="1061" y="4780"/>
                  </a:lnTo>
                  <a:lnTo>
                    <a:pt x="1077" y="4782"/>
                  </a:lnTo>
                  <a:lnTo>
                    <a:pt x="1094" y="4785"/>
                  </a:lnTo>
                  <a:lnTo>
                    <a:pt x="1094" y="4797"/>
                  </a:lnTo>
                  <a:lnTo>
                    <a:pt x="1088" y="4827"/>
                  </a:lnTo>
                  <a:lnTo>
                    <a:pt x="1090" y="4840"/>
                  </a:lnTo>
                  <a:lnTo>
                    <a:pt x="1095" y="4852"/>
                  </a:lnTo>
                  <a:lnTo>
                    <a:pt x="1099" y="4863"/>
                  </a:lnTo>
                  <a:lnTo>
                    <a:pt x="1107" y="4875"/>
                  </a:lnTo>
                  <a:lnTo>
                    <a:pt x="1111" y="4881"/>
                  </a:lnTo>
                  <a:lnTo>
                    <a:pt x="1113" y="4887"/>
                  </a:lnTo>
                  <a:lnTo>
                    <a:pt x="1115" y="4889"/>
                  </a:lnTo>
                  <a:lnTo>
                    <a:pt x="1118" y="4891"/>
                  </a:lnTo>
                  <a:lnTo>
                    <a:pt x="1120" y="4892"/>
                  </a:lnTo>
                  <a:lnTo>
                    <a:pt x="1123" y="4892"/>
                  </a:lnTo>
                  <a:lnTo>
                    <a:pt x="1162" y="4892"/>
                  </a:lnTo>
                  <a:lnTo>
                    <a:pt x="1165" y="4892"/>
                  </a:lnTo>
                  <a:lnTo>
                    <a:pt x="1169" y="4891"/>
                  </a:lnTo>
                  <a:lnTo>
                    <a:pt x="1172" y="4890"/>
                  </a:lnTo>
                  <a:lnTo>
                    <a:pt x="1174" y="4888"/>
                  </a:lnTo>
                  <a:lnTo>
                    <a:pt x="1179" y="4882"/>
                  </a:lnTo>
                  <a:lnTo>
                    <a:pt x="1182" y="4876"/>
                  </a:lnTo>
                  <a:lnTo>
                    <a:pt x="1188" y="4861"/>
                  </a:lnTo>
                  <a:lnTo>
                    <a:pt x="1193" y="4845"/>
                  </a:lnTo>
                  <a:lnTo>
                    <a:pt x="1197" y="4839"/>
                  </a:lnTo>
                  <a:lnTo>
                    <a:pt x="1201" y="4836"/>
                  </a:lnTo>
                  <a:lnTo>
                    <a:pt x="1206" y="4832"/>
                  </a:lnTo>
                  <a:lnTo>
                    <a:pt x="1212" y="4830"/>
                  </a:lnTo>
                  <a:lnTo>
                    <a:pt x="1223" y="4829"/>
                  </a:lnTo>
                  <a:lnTo>
                    <a:pt x="1235" y="4828"/>
                  </a:lnTo>
                  <a:lnTo>
                    <a:pt x="1242" y="4829"/>
                  </a:lnTo>
                  <a:lnTo>
                    <a:pt x="1248" y="4830"/>
                  </a:lnTo>
                  <a:lnTo>
                    <a:pt x="1252" y="4833"/>
                  </a:lnTo>
                  <a:lnTo>
                    <a:pt x="1257" y="4837"/>
                  </a:lnTo>
                  <a:lnTo>
                    <a:pt x="1266" y="4846"/>
                  </a:lnTo>
                  <a:lnTo>
                    <a:pt x="1274" y="4856"/>
                  </a:lnTo>
                  <a:lnTo>
                    <a:pt x="1284" y="4866"/>
                  </a:lnTo>
                  <a:lnTo>
                    <a:pt x="1295" y="4874"/>
                  </a:lnTo>
                  <a:lnTo>
                    <a:pt x="1307" y="4881"/>
                  </a:lnTo>
                  <a:lnTo>
                    <a:pt x="1319" y="4889"/>
                  </a:lnTo>
                  <a:lnTo>
                    <a:pt x="1331" y="4896"/>
                  </a:lnTo>
                  <a:lnTo>
                    <a:pt x="1341" y="4901"/>
                  </a:lnTo>
                  <a:lnTo>
                    <a:pt x="1352" y="4906"/>
                  </a:lnTo>
                  <a:lnTo>
                    <a:pt x="1364" y="4910"/>
                  </a:lnTo>
                  <a:lnTo>
                    <a:pt x="1372" y="4913"/>
                  </a:lnTo>
                  <a:lnTo>
                    <a:pt x="1380" y="4917"/>
                  </a:lnTo>
                  <a:lnTo>
                    <a:pt x="1384" y="4920"/>
                  </a:lnTo>
                  <a:lnTo>
                    <a:pt x="1386" y="4923"/>
                  </a:lnTo>
                  <a:lnTo>
                    <a:pt x="1387" y="4926"/>
                  </a:lnTo>
                  <a:lnTo>
                    <a:pt x="1388" y="4931"/>
                  </a:lnTo>
                  <a:lnTo>
                    <a:pt x="1384" y="4940"/>
                  </a:lnTo>
                  <a:lnTo>
                    <a:pt x="1378" y="4949"/>
                  </a:lnTo>
                  <a:lnTo>
                    <a:pt x="1379" y="4953"/>
                  </a:lnTo>
                  <a:lnTo>
                    <a:pt x="1380" y="4958"/>
                  </a:lnTo>
                  <a:lnTo>
                    <a:pt x="1381" y="4961"/>
                  </a:lnTo>
                  <a:lnTo>
                    <a:pt x="1383" y="4966"/>
                  </a:lnTo>
                  <a:lnTo>
                    <a:pt x="1388" y="4973"/>
                  </a:lnTo>
                  <a:lnTo>
                    <a:pt x="1393" y="4980"/>
                  </a:lnTo>
                  <a:lnTo>
                    <a:pt x="1398" y="4986"/>
                  </a:lnTo>
                  <a:lnTo>
                    <a:pt x="1403" y="4993"/>
                  </a:lnTo>
                  <a:lnTo>
                    <a:pt x="1405" y="4997"/>
                  </a:lnTo>
                  <a:lnTo>
                    <a:pt x="1406" y="5001"/>
                  </a:lnTo>
                  <a:lnTo>
                    <a:pt x="1408" y="5006"/>
                  </a:lnTo>
                  <a:lnTo>
                    <a:pt x="1408" y="5010"/>
                  </a:lnTo>
                  <a:lnTo>
                    <a:pt x="1408" y="5016"/>
                  </a:lnTo>
                  <a:lnTo>
                    <a:pt x="1408" y="5023"/>
                  </a:lnTo>
                  <a:lnTo>
                    <a:pt x="1406" y="5027"/>
                  </a:lnTo>
                  <a:lnTo>
                    <a:pt x="1403" y="5033"/>
                  </a:lnTo>
                  <a:lnTo>
                    <a:pt x="1396" y="5036"/>
                  </a:lnTo>
                  <a:lnTo>
                    <a:pt x="1388" y="5038"/>
                  </a:lnTo>
                  <a:lnTo>
                    <a:pt x="1385" y="5040"/>
                  </a:lnTo>
                  <a:lnTo>
                    <a:pt x="1381" y="5042"/>
                  </a:lnTo>
                  <a:lnTo>
                    <a:pt x="1379" y="5044"/>
                  </a:lnTo>
                  <a:lnTo>
                    <a:pt x="1377" y="5046"/>
                  </a:lnTo>
                  <a:lnTo>
                    <a:pt x="1375" y="5054"/>
                  </a:lnTo>
                  <a:lnTo>
                    <a:pt x="1372" y="5061"/>
                  </a:lnTo>
                  <a:lnTo>
                    <a:pt x="1370" y="5063"/>
                  </a:lnTo>
                  <a:lnTo>
                    <a:pt x="1368" y="5066"/>
                  </a:lnTo>
                  <a:lnTo>
                    <a:pt x="1366" y="5067"/>
                  </a:lnTo>
                  <a:lnTo>
                    <a:pt x="1362" y="5068"/>
                  </a:lnTo>
                  <a:lnTo>
                    <a:pt x="1349" y="5067"/>
                  </a:lnTo>
                  <a:lnTo>
                    <a:pt x="1335" y="5065"/>
                  </a:lnTo>
                  <a:lnTo>
                    <a:pt x="1323" y="5062"/>
                  </a:lnTo>
                  <a:lnTo>
                    <a:pt x="1311" y="5059"/>
                  </a:lnTo>
                  <a:lnTo>
                    <a:pt x="1299" y="5055"/>
                  </a:lnTo>
                  <a:lnTo>
                    <a:pt x="1287" y="5053"/>
                  </a:lnTo>
                  <a:lnTo>
                    <a:pt x="1274" y="5051"/>
                  </a:lnTo>
                  <a:lnTo>
                    <a:pt x="1259" y="5050"/>
                  </a:lnTo>
                  <a:lnTo>
                    <a:pt x="1239" y="5051"/>
                  </a:lnTo>
                  <a:lnTo>
                    <a:pt x="1219" y="5052"/>
                  </a:lnTo>
                  <a:lnTo>
                    <a:pt x="1200" y="5054"/>
                  </a:lnTo>
                  <a:lnTo>
                    <a:pt x="1180" y="5058"/>
                  </a:lnTo>
                  <a:lnTo>
                    <a:pt x="1170" y="5060"/>
                  </a:lnTo>
                  <a:lnTo>
                    <a:pt x="1162" y="5063"/>
                  </a:lnTo>
                  <a:lnTo>
                    <a:pt x="1154" y="5068"/>
                  </a:lnTo>
                  <a:lnTo>
                    <a:pt x="1146" y="5071"/>
                  </a:lnTo>
                  <a:lnTo>
                    <a:pt x="1139" y="5076"/>
                  </a:lnTo>
                  <a:lnTo>
                    <a:pt x="1131" y="5079"/>
                  </a:lnTo>
                  <a:lnTo>
                    <a:pt x="1123" y="5082"/>
                  </a:lnTo>
                  <a:lnTo>
                    <a:pt x="1113" y="5083"/>
                  </a:lnTo>
                  <a:lnTo>
                    <a:pt x="1093" y="5082"/>
                  </a:lnTo>
                  <a:lnTo>
                    <a:pt x="1073" y="5079"/>
                  </a:lnTo>
                  <a:lnTo>
                    <a:pt x="1054" y="5077"/>
                  </a:lnTo>
                  <a:lnTo>
                    <a:pt x="1033" y="5076"/>
                  </a:lnTo>
                  <a:lnTo>
                    <a:pt x="1012" y="5076"/>
                  </a:lnTo>
                  <a:lnTo>
                    <a:pt x="994" y="5077"/>
                  </a:lnTo>
                  <a:lnTo>
                    <a:pt x="985" y="5078"/>
                  </a:lnTo>
                  <a:lnTo>
                    <a:pt x="976" y="5079"/>
                  </a:lnTo>
                  <a:lnTo>
                    <a:pt x="966" y="5082"/>
                  </a:lnTo>
                  <a:lnTo>
                    <a:pt x="956" y="5085"/>
                  </a:lnTo>
                  <a:lnTo>
                    <a:pt x="951" y="5092"/>
                  </a:lnTo>
                  <a:lnTo>
                    <a:pt x="947" y="5097"/>
                  </a:lnTo>
                  <a:lnTo>
                    <a:pt x="943" y="5103"/>
                  </a:lnTo>
                  <a:lnTo>
                    <a:pt x="936" y="5108"/>
                  </a:lnTo>
                  <a:lnTo>
                    <a:pt x="924" y="5111"/>
                  </a:lnTo>
                  <a:lnTo>
                    <a:pt x="911" y="5115"/>
                  </a:lnTo>
                  <a:lnTo>
                    <a:pt x="908" y="5120"/>
                  </a:lnTo>
                  <a:lnTo>
                    <a:pt x="906" y="5125"/>
                  </a:lnTo>
                  <a:lnTo>
                    <a:pt x="905" y="5130"/>
                  </a:lnTo>
                  <a:lnTo>
                    <a:pt x="905" y="5135"/>
                  </a:lnTo>
                  <a:lnTo>
                    <a:pt x="905" y="5140"/>
                  </a:lnTo>
                  <a:lnTo>
                    <a:pt x="903" y="5146"/>
                  </a:lnTo>
                  <a:lnTo>
                    <a:pt x="902" y="5151"/>
                  </a:lnTo>
                  <a:lnTo>
                    <a:pt x="900" y="5156"/>
                  </a:lnTo>
                  <a:lnTo>
                    <a:pt x="897" y="5160"/>
                  </a:lnTo>
                  <a:lnTo>
                    <a:pt x="893" y="5162"/>
                  </a:lnTo>
                  <a:lnTo>
                    <a:pt x="889" y="5163"/>
                  </a:lnTo>
                  <a:lnTo>
                    <a:pt x="885" y="5165"/>
                  </a:lnTo>
                  <a:lnTo>
                    <a:pt x="882" y="5166"/>
                  </a:lnTo>
                  <a:lnTo>
                    <a:pt x="879" y="5169"/>
                  </a:lnTo>
                  <a:lnTo>
                    <a:pt x="876" y="5171"/>
                  </a:lnTo>
                  <a:lnTo>
                    <a:pt x="875" y="5176"/>
                  </a:lnTo>
                  <a:lnTo>
                    <a:pt x="876" y="5185"/>
                  </a:lnTo>
                  <a:lnTo>
                    <a:pt x="877" y="5193"/>
                  </a:lnTo>
                  <a:lnTo>
                    <a:pt x="905" y="5193"/>
                  </a:lnTo>
                  <a:lnTo>
                    <a:pt x="910" y="5193"/>
                  </a:lnTo>
                  <a:lnTo>
                    <a:pt x="916" y="5190"/>
                  </a:lnTo>
                  <a:lnTo>
                    <a:pt x="922" y="5188"/>
                  </a:lnTo>
                  <a:lnTo>
                    <a:pt x="926" y="5186"/>
                  </a:lnTo>
                  <a:lnTo>
                    <a:pt x="931" y="5183"/>
                  </a:lnTo>
                  <a:lnTo>
                    <a:pt x="936" y="5181"/>
                  </a:lnTo>
                  <a:lnTo>
                    <a:pt x="942" y="5179"/>
                  </a:lnTo>
                  <a:lnTo>
                    <a:pt x="948" y="5179"/>
                  </a:lnTo>
                  <a:lnTo>
                    <a:pt x="958" y="5180"/>
                  </a:lnTo>
                  <a:lnTo>
                    <a:pt x="966" y="5182"/>
                  </a:lnTo>
                  <a:lnTo>
                    <a:pt x="974" y="5186"/>
                  </a:lnTo>
                  <a:lnTo>
                    <a:pt x="983" y="5190"/>
                  </a:lnTo>
                  <a:lnTo>
                    <a:pt x="992" y="5193"/>
                  </a:lnTo>
                  <a:lnTo>
                    <a:pt x="1000" y="5195"/>
                  </a:lnTo>
                  <a:lnTo>
                    <a:pt x="1008" y="5196"/>
                  </a:lnTo>
                  <a:lnTo>
                    <a:pt x="1014" y="5197"/>
                  </a:lnTo>
                  <a:lnTo>
                    <a:pt x="1030" y="5197"/>
                  </a:lnTo>
                  <a:lnTo>
                    <a:pt x="1048" y="5196"/>
                  </a:lnTo>
                  <a:lnTo>
                    <a:pt x="1059" y="5196"/>
                  </a:lnTo>
                  <a:lnTo>
                    <a:pt x="1067" y="5195"/>
                  </a:lnTo>
                  <a:lnTo>
                    <a:pt x="1076" y="5193"/>
                  </a:lnTo>
                  <a:lnTo>
                    <a:pt x="1084" y="5190"/>
                  </a:lnTo>
                  <a:lnTo>
                    <a:pt x="1091" y="5189"/>
                  </a:lnTo>
                  <a:lnTo>
                    <a:pt x="1099" y="5187"/>
                  </a:lnTo>
                  <a:lnTo>
                    <a:pt x="1108" y="5186"/>
                  </a:lnTo>
                  <a:lnTo>
                    <a:pt x="1119" y="5185"/>
                  </a:lnTo>
                  <a:lnTo>
                    <a:pt x="1121" y="5186"/>
                  </a:lnTo>
                  <a:lnTo>
                    <a:pt x="1123" y="5187"/>
                  </a:lnTo>
                  <a:lnTo>
                    <a:pt x="1124" y="5189"/>
                  </a:lnTo>
                  <a:lnTo>
                    <a:pt x="1125" y="5191"/>
                  </a:lnTo>
                  <a:lnTo>
                    <a:pt x="1128" y="5198"/>
                  </a:lnTo>
                  <a:lnTo>
                    <a:pt x="1130" y="5204"/>
                  </a:lnTo>
                  <a:lnTo>
                    <a:pt x="1132" y="5211"/>
                  </a:lnTo>
                  <a:lnTo>
                    <a:pt x="1136" y="5216"/>
                  </a:lnTo>
                  <a:lnTo>
                    <a:pt x="1139" y="5221"/>
                  </a:lnTo>
                  <a:lnTo>
                    <a:pt x="1144" y="5225"/>
                  </a:lnTo>
                  <a:lnTo>
                    <a:pt x="1154" y="5233"/>
                  </a:lnTo>
                  <a:lnTo>
                    <a:pt x="1164" y="5239"/>
                  </a:lnTo>
                  <a:lnTo>
                    <a:pt x="1173" y="5247"/>
                  </a:lnTo>
                  <a:lnTo>
                    <a:pt x="1181" y="5256"/>
                  </a:lnTo>
                  <a:lnTo>
                    <a:pt x="1188" y="5265"/>
                  </a:lnTo>
                  <a:lnTo>
                    <a:pt x="1192" y="5274"/>
                  </a:lnTo>
                  <a:lnTo>
                    <a:pt x="1197" y="5283"/>
                  </a:lnTo>
                  <a:lnTo>
                    <a:pt x="1199" y="5293"/>
                  </a:lnTo>
                  <a:lnTo>
                    <a:pt x="1205" y="5313"/>
                  </a:lnTo>
                  <a:lnTo>
                    <a:pt x="1209" y="5334"/>
                  </a:lnTo>
                  <a:lnTo>
                    <a:pt x="1216" y="5356"/>
                  </a:lnTo>
                  <a:lnTo>
                    <a:pt x="1222" y="5375"/>
                  </a:lnTo>
                  <a:lnTo>
                    <a:pt x="1227" y="5393"/>
                  </a:lnTo>
                  <a:lnTo>
                    <a:pt x="1234" y="5415"/>
                  </a:lnTo>
                  <a:lnTo>
                    <a:pt x="1236" y="5428"/>
                  </a:lnTo>
                  <a:lnTo>
                    <a:pt x="1239" y="5439"/>
                  </a:lnTo>
                  <a:lnTo>
                    <a:pt x="1241" y="5445"/>
                  </a:lnTo>
                  <a:lnTo>
                    <a:pt x="1243" y="5451"/>
                  </a:lnTo>
                  <a:lnTo>
                    <a:pt x="1246" y="5456"/>
                  </a:lnTo>
                  <a:lnTo>
                    <a:pt x="1250" y="5461"/>
                  </a:lnTo>
                  <a:lnTo>
                    <a:pt x="1257" y="5467"/>
                  </a:lnTo>
                  <a:lnTo>
                    <a:pt x="1264" y="5471"/>
                  </a:lnTo>
                  <a:lnTo>
                    <a:pt x="1266" y="5473"/>
                  </a:lnTo>
                  <a:lnTo>
                    <a:pt x="1268" y="5477"/>
                  </a:lnTo>
                  <a:lnTo>
                    <a:pt x="1270" y="5480"/>
                  </a:lnTo>
                  <a:lnTo>
                    <a:pt x="1270" y="5484"/>
                  </a:lnTo>
                  <a:lnTo>
                    <a:pt x="1270" y="5492"/>
                  </a:lnTo>
                  <a:lnTo>
                    <a:pt x="1267" y="5498"/>
                  </a:lnTo>
                  <a:lnTo>
                    <a:pt x="1263" y="5504"/>
                  </a:lnTo>
                  <a:lnTo>
                    <a:pt x="1257" y="5510"/>
                  </a:lnTo>
                  <a:lnTo>
                    <a:pt x="1247" y="5513"/>
                  </a:lnTo>
                  <a:lnTo>
                    <a:pt x="1236" y="5517"/>
                  </a:lnTo>
                  <a:lnTo>
                    <a:pt x="1232" y="5518"/>
                  </a:lnTo>
                  <a:lnTo>
                    <a:pt x="1227" y="5520"/>
                  </a:lnTo>
                  <a:lnTo>
                    <a:pt x="1225" y="5523"/>
                  </a:lnTo>
                  <a:lnTo>
                    <a:pt x="1224" y="5528"/>
                  </a:lnTo>
                  <a:lnTo>
                    <a:pt x="1226" y="5548"/>
                  </a:lnTo>
                  <a:lnTo>
                    <a:pt x="1230" y="5566"/>
                  </a:lnTo>
                  <a:lnTo>
                    <a:pt x="1232" y="5584"/>
                  </a:lnTo>
                  <a:lnTo>
                    <a:pt x="1234" y="5605"/>
                  </a:lnTo>
                  <a:lnTo>
                    <a:pt x="1340" y="5605"/>
                  </a:lnTo>
                  <a:lnTo>
                    <a:pt x="1351" y="5605"/>
                  </a:lnTo>
                  <a:lnTo>
                    <a:pt x="1361" y="5606"/>
                  </a:lnTo>
                  <a:lnTo>
                    <a:pt x="1371" y="5607"/>
                  </a:lnTo>
                  <a:lnTo>
                    <a:pt x="1383" y="5607"/>
                  </a:lnTo>
                  <a:lnTo>
                    <a:pt x="1397" y="5606"/>
                  </a:lnTo>
                  <a:lnTo>
                    <a:pt x="1411" y="5604"/>
                  </a:lnTo>
                  <a:lnTo>
                    <a:pt x="1425" y="5601"/>
                  </a:lnTo>
                  <a:lnTo>
                    <a:pt x="1439" y="5599"/>
                  </a:lnTo>
                  <a:lnTo>
                    <a:pt x="1456" y="5605"/>
                  </a:lnTo>
                  <a:lnTo>
                    <a:pt x="1472" y="5611"/>
                  </a:lnTo>
                  <a:lnTo>
                    <a:pt x="1475" y="5600"/>
                  </a:lnTo>
                  <a:lnTo>
                    <a:pt x="1481" y="5590"/>
                  </a:lnTo>
                  <a:lnTo>
                    <a:pt x="1487" y="5582"/>
                  </a:lnTo>
                  <a:lnTo>
                    <a:pt x="1492" y="5574"/>
                  </a:lnTo>
                  <a:lnTo>
                    <a:pt x="1497" y="5566"/>
                  </a:lnTo>
                  <a:lnTo>
                    <a:pt x="1502" y="5557"/>
                  </a:lnTo>
                  <a:lnTo>
                    <a:pt x="1505" y="5547"/>
                  </a:lnTo>
                  <a:lnTo>
                    <a:pt x="1506" y="5536"/>
                  </a:lnTo>
                  <a:lnTo>
                    <a:pt x="1505" y="5519"/>
                  </a:lnTo>
                  <a:lnTo>
                    <a:pt x="1504" y="5503"/>
                  </a:lnTo>
                  <a:lnTo>
                    <a:pt x="1500" y="5487"/>
                  </a:lnTo>
                  <a:lnTo>
                    <a:pt x="1496" y="5469"/>
                  </a:lnTo>
                  <a:lnTo>
                    <a:pt x="1502" y="5472"/>
                  </a:lnTo>
                  <a:lnTo>
                    <a:pt x="1506" y="5476"/>
                  </a:lnTo>
                  <a:lnTo>
                    <a:pt x="1511" y="5480"/>
                  </a:lnTo>
                  <a:lnTo>
                    <a:pt x="1514" y="5485"/>
                  </a:lnTo>
                  <a:lnTo>
                    <a:pt x="1517" y="5489"/>
                  </a:lnTo>
                  <a:lnTo>
                    <a:pt x="1522" y="5494"/>
                  </a:lnTo>
                  <a:lnTo>
                    <a:pt x="1526" y="5496"/>
                  </a:lnTo>
                  <a:lnTo>
                    <a:pt x="1533" y="5497"/>
                  </a:lnTo>
                  <a:lnTo>
                    <a:pt x="1538" y="5496"/>
                  </a:lnTo>
                  <a:lnTo>
                    <a:pt x="1542" y="5494"/>
                  </a:lnTo>
                  <a:lnTo>
                    <a:pt x="1547" y="5492"/>
                  </a:lnTo>
                  <a:lnTo>
                    <a:pt x="1549" y="5487"/>
                  </a:lnTo>
                  <a:lnTo>
                    <a:pt x="1553" y="5483"/>
                  </a:lnTo>
                  <a:lnTo>
                    <a:pt x="1554" y="5477"/>
                  </a:lnTo>
                  <a:lnTo>
                    <a:pt x="1555" y="5472"/>
                  </a:lnTo>
                  <a:lnTo>
                    <a:pt x="1555" y="5467"/>
                  </a:lnTo>
                  <a:lnTo>
                    <a:pt x="1555" y="5463"/>
                  </a:lnTo>
                  <a:lnTo>
                    <a:pt x="1554" y="5461"/>
                  </a:lnTo>
                  <a:lnTo>
                    <a:pt x="1553" y="5459"/>
                  </a:lnTo>
                  <a:lnTo>
                    <a:pt x="1550" y="5456"/>
                  </a:lnTo>
                  <a:lnTo>
                    <a:pt x="1547" y="5452"/>
                  </a:lnTo>
                  <a:lnTo>
                    <a:pt x="1542" y="5447"/>
                  </a:lnTo>
                  <a:lnTo>
                    <a:pt x="1539" y="5439"/>
                  </a:lnTo>
                  <a:lnTo>
                    <a:pt x="1538" y="5433"/>
                  </a:lnTo>
                  <a:lnTo>
                    <a:pt x="1536" y="5426"/>
                  </a:lnTo>
                  <a:lnTo>
                    <a:pt x="1534" y="5418"/>
                  </a:lnTo>
                  <a:lnTo>
                    <a:pt x="1528" y="5404"/>
                  </a:lnTo>
                  <a:lnTo>
                    <a:pt x="1523" y="5391"/>
                  </a:lnTo>
                  <a:lnTo>
                    <a:pt x="1524" y="5386"/>
                  </a:lnTo>
                  <a:lnTo>
                    <a:pt x="1525" y="5383"/>
                  </a:lnTo>
                  <a:lnTo>
                    <a:pt x="1528" y="5379"/>
                  </a:lnTo>
                  <a:lnTo>
                    <a:pt x="1530" y="5377"/>
                  </a:lnTo>
                  <a:lnTo>
                    <a:pt x="1536" y="5372"/>
                  </a:lnTo>
                  <a:lnTo>
                    <a:pt x="1541" y="5365"/>
                  </a:lnTo>
                  <a:lnTo>
                    <a:pt x="1548" y="5353"/>
                  </a:lnTo>
                  <a:lnTo>
                    <a:pt x="1556" y="5344"/>
                  </a:lnTo>
                  <a:lnTo>
                    <a:pt x="1559" y="5340"/>
                  </a:lnTo>
                  <a:lnTo>
                    <a:pt x="1564" y="5336"/>
                  </a:lnTo>
                  <a:lnTo>
                    <a:pt x="1570" y="5333"/>
                  </a:lnTo>
                  <a:lnTo>
                    <a:pt x="1576" y="5331"/>
                  </a:lnTo>
                  <a:lnTo>
                    <a:pt x="1576" y="5358"/>
                  </a:lnTo>
                  <a:lnTo>
                    <a:pt x="1575" y="5366"/>
                  </a:lnTo>
                  <a:lnTo>
                    <a:pt x="1574" y="5375"/>
                  </a:lnTo>
                  <a:lnTo>
                    <a:pt x="1572" y="5382"/>
                  </a:lnTo>
                  <a:lnTo>
                    <a:pt x="1570" y="5389"/>
                  </a:lnTo>
                  <a:lnTo>
                    <a:pt x="1566" y="5396"/>
                  </a:lnTo>
                  <a:lnTo>
                    <a:pt x="1564" y="5403"/>
                  </a:lnTo>
                  <a:lnTo>
                    <a:pt x="1563" y="5411"/>
                  </a:lnTo>
                  <a:lnTo>
                    <a:pt x="1562" y="5420"/>
                  </a:lnTo>
                  <a:lnTo>
                    <a:pt x="1563" y="5427"/>
                  </a:lnTo>
                  <a:lnTo>
                    <a:pt x="1564" y="5434"/>
                  </a:lnTo>
                  <a:lnTo>
                    <a:pt x="1566" y="5439"/>
                  </a:lnTo>
                  <a:lnTo>
                    <a:pt x="1570" y="5445"/>
                  </a:lnTo>
                  <a:lnTo>
                    <a:pt x="1577" y="5455"/>
                  </a:lnTo>
                  <a:lnTo>
                    <a:pt x="1585" y="5467"/>
                  </a:lnTo>
                  <a:lnTo>
                    <a:pt x="1592" y="5475"/>
                  </a:lnTo>
                  <a:lnTo>
                    <a:pt x="1598" y="5481"/>
                  </a:lnTo>
                  <a:lnTo>
                    <a:pt x="1605" y="5488"/>
                  </a:lnTo>
                  <a:lnTo>
                    <a:pt x="1611" y="5494"/>
                  </a:lnTo>
                  <a:lnTo>
                    <a:pt x="1618" y="5500"/>
                  </a:lnTo>
                  <a:lnTo>
                    <a:pt x="1625" y="5504"/>
                  </a:lnTo>
                  <a:lnTo>
                    <a:pt x="1633" y="5507"/>
                  </a:lnTo>
                  <a:lnTo>
                    <a:pt x="1641" y="5511"/>
                  </a:lnTo>
                  <a:lnTo>
                    <a:pt x="1657" y="5517"/>
                  </a:lnTo>
                  <a:lnTo>
                    <a:pt x="1675" y="5520"/>
                  </a:lnTo>
                  <a:lnTo>
                    <a:pt x="1693" y="5522"/>
                  </a:lnTo>
                  <a:lnTo>
                    <a:pt x="1713" y="5522"/>
                  </a:lnTo>
                  <a:lnTo>
                    <a:pt x="1719" y="5522"/>
                  </a:lnTo>
                  <a:lnTo>
                    <a:pt x="1726" y="5521"/>
                  </a:lnTo>
                  <a:lnTo>
                    <a:pt x="1726" y="5507"/>
                  </a:lnTo>
                  <a:lnTo>
                    <a:pt x="1726" y="5496"/>
                  </a:lnTo>
                  <a:lnTo>
                    <a:pt x="1726" y="5485"/>
                  </a:lnTo>
                  <a:lnTo>
                    <a:pt x="1726" y="5471"/>
                  </a:lnTo>
                  <a:lnTo>
                    <a:pt x="1726" y="5467"/>
                  </a:lnTo>
                  <a:lnTo>
                    <a:pt x="1727" y="5463"/>
                  </a:lnTo>
                  <a:lnTo>
                    <a:pt x="1729" y="5460"/>
                  </a:lnTo>
                  <a:lnTo>
                    <a:pt x="1733" y="5458"/>
                  </a:lnTo>
                  <a:lnTo>
                    <a:pt x="1736" y="5455"/>
                  </a:lnTo>
                  <a:lnTo>
                    <a:pt x="1739" y="5453"/>
                  </a:lnTo>
                  <a:lnTo>
                    <a:pt x="1744" y="5452"/>
                  </a:lnTo>
                  <a:lnTo>
                    <a:pt x="1748" y="5452"/>
                  </a:lnTo>
                  <a:lnTo>
                    <a:pt x="1753" y="5452"/>
                  </a:lnTo>
                  <a:lnTo>
                    <a:pt x="1756" y="5454"/>
                  </a:lnTo>
                  <a:lnTo>
                    <a:pt x="1759" y="5458"/>
                  </a:lnTo>
                  <a:lnTo>
                    <a:pt x="1761" y="5461"/>
                  </a:lnTo>
                  <a:lnTo>
                    <a:pt x="1764" y="5470"/>
                  </a:lnTo>
                  <a:lnTo>
                    <a:pt x="1765" y="5479"/>
                  </a:lnTo>
                  <a:lnTo>
                    <a:pt x="1770" y="5493"/>
                  </a:lnTo>
                  <a:lnTo>
                    <a:pt x="1773" y="5506"/>
                  </a:lnTo>
                  <a:lnTo>
                    <a:pt x="1781" y="5520"/>
                  </a:lnTo>
                  <a:lnTo>
                    <a:pt x="1790" y="5534"/>
                  </a:lnTo>
                  <a:lnTo>
                    <a:pt x="1794" y="5546"/>
                  </a:lnTo>
                  <a:lnTo>
                    <a:pt x="1796" y="5558"/>
                  </a:lnTo>
                  <a:lnTo>
                    <a:pt x="1798" y="5570"/>
                  </a:lnTo>
                  <a:lnTo>
                    <a:pt x="1803" y="5582"/>
                  </a:lnTo>
                  <a:lnTo>
                    <a:pt x="1807" y="5590"/>
                  </a:lnTo>
                  <a:lnTo>
                    <a:pt x="1813" y="5596"/>
                  </a:lnTo>
                  <a:lnTo>
                    <a:pt x="1819" y="5600"/>
                  </a:lnTo>
                  <a:lnTo>
                    <a:pt x="1827" y="5604"/>
                  </a:lnTo>
                  <a:lnTo>
                    <a:pt x="1841" y="5609"/>
                  </a:lnTo>
                  <a:lnTo>
                    <a:pt x="1859" y="5616"/>
                  </a:lnTo>
                  <a:lnTo>
                    <a:pt x="1875" y="5623"/>
                  </a:lnTo>
                  <a:lnTo>
                    <a:pt x="1890" y="5629"/>
                  </a:lnTo>
                  <a:lnTo>
                    <a:pt x="1897" y="5631"/>
                  </a:lnTo>
                  <a:lnTo>
                    <a:pt x="1905" y="5633"/>
                  </a:lnTo>
                  <a:lnTo>
                    <a:pt x="1913" y="5634"/>
                  </a:lnTo>
                  <a:lnTo>
                    <a:pt x="1922" y="5635"/>
                  </a:lnTo>
                  <a:lnTo>
                    <a:pt x="1933" y="5632"/>
                  </a:lnTo>
                  <a:lnTo>
                    <a:pt x="1946" y="5629"/>
                  </a:lnTo>
                  <a:lnTo>
                    <a:pt x="1951" y="5629"/>
                  </a:lnTo>
                  <a:lnTo>
                    <a:pt x="1956" y="5630"/>
                  </a:lnTo>
                  <a:lnTo>
                    <a:pt x="1960" y="5632"/>
                  </a:lnTo>
                  <a:lnTo>
                    <a:pt x="1965" y="5633"/>
                  </a:lnTo>
                  <a:lnTo>
                    <a:pt x="1974" y="5639"/>
                  </a:lnTo>
                  <a:lnTo>
                    <a:pt x="1984" y="5643"/>
                  </a:lnTo>
                  <a:lnTo>
                    <a:pt x="2015" y="5654"/>
                  </a:lnTo>
                  <a:lnTo>
                    <a:pt x="2041" y="5663"/>
                  </a:lnTo>
                  <a:lnTo>
                    <a:pt x="2054" y="5667"/>
                  </a:lnTo>
                  <a:lnTo>
                    <a:pt x="2067" y="5673"/>
                  </a:lnTo>
                  <a:lnTo>
                    <a:pt x="2080" y="5680"/>
                  </a:lnTo>
                  <a:lnTo>
                    <a:pt x="2095" y="5688"/>
                  </a:lnTo>
                  <a:lnTo>
                    <a:pt x="2113" y="5699"/>
                  </a:lnTo>
                  <a:lnTo>
                    <a:pt x="2129" y="5708"/>
                  </a:lnTo>
                  <a:lnTo>
                    <a:pt x="2144" y="5717"/>
                  </a:lnTo>
                  <a:lnTo>
                    <a:pt x="2161" y="5728"/>
                  </a:lnTo>
                  <a:lnTo>
                    <a:pt x="2179" y="5737"/>
                  </a:lnTo>
                  <a:lnTo>
                    <a:pt x="2196" y="5744"/>
                  </a:lnTo>
                  <a:lnTo>
                    <a:pt x="2203" y="5748"/>
                  </a:lnTo>
                  <a:lnTo>
                    <a:pt x="2211" y="5752"/>
                  </a:lnTo>
                  <a:lnTo>
                    <a:pt x="2217" y="5758"/>
                  </a:lnTo>
                  <a:lnTo>
                    <a:pt x="2224" y="5766"/>
                  </a:lnTo>
                  <a:lnTo>
                    <a:pt x="2233" y="5777"/>
                  </a:lnTo>
                  <a:lnTo>
                    <a:pt x="2244" y="5790"/>
                  </a:lnTo>
                  <a:lnTo>
                    <a:pt x="2247" y="5802"/>
                  </a:lnTo>
                  <a:lnTo>
                    <a:pt x="2249" y="5813"/>
                  </a:lnTo>
                  <a:lnTo>
                    <a:pt x="2250" y="5819"/>
                  </a:lnTo>
                  <a:lnTo>
                    <a:pt x="2253" y="5825"/>
                  </a:lnTo>
                  <a:lnTo>
                    <a:pt x="2255" y="5829"/>
                  </a:lnTo>
                  <a:lnTo>
                    <a:pt x="2259" y="5835"/>
                  </a:lnTo>
                  <a:lnTo>
                    <a:pt x="2267" y="5841"/>
                  </a:lnTo>
                  <a:lnTo>
                    <a:pt x="2276" y="5844"/>
                  </a:lnTo>
                  <a:lnTo>
                    <a:pt x="2284" y="5845"/>
                  </a:lnTo>
                  <a:lnTo>
                    <a:pt x="2293" y="5845"/>
                  </a:lnTo>
                  <a:lnTo>
                    <a:pt x="2313" y="5844"/>
                  </a:lnTo>
                  <a:lnTo>
                    <a:pt x="2333" y="5844"/>
                  </a:lnTo>
                  <a:lnTo>
                    <a:pt x="2334" y="5838"/>
                  </a:lnTo>
                  <a:lnTo>
                    <a:pt x="2335" y="5833"/>
                  </a:lnTo>
                  <a:lnTo>
                    <a:pt x="2326" y="5821"/>
                  </a:lnTo>
                  <a:lnTo>
                    <a:pt x="2318" y="5810"/>
                  </a:lnTo>
                  <a:lnTo>
                    <a:pt x="2319" y="5805"/>
                  </a:lnTo>
                  <a:lnTo>
                    <a:pt x="2321" y="5802"/>
                  </a:lnTo>
                  <a:lnTo>
                    <a:pt x="2322" y="5799"/>
                  </a:lnTo>
                  <a:lnTo>
                    <a:pt x="2325" y="5795"/>
                  </a:lnTo>
                  <a:lnTo>
                    <a:pt x="2331" y="5790"/>
                  </a:lnTo>
                  <a:lnTo>
                    <a:pt x="2336" y="5783"/>
                  </a:lnTo>
                  <a:lnTo>
                    <a:pt x="2322" y="5733"/>
                  </a:lnTo>
                  <a:lnTo>
                    <a:pt x="2336" y="5743"/>
                  </a:lnTo>
                  <a:lnTo>
                    <a:pt x="2350" y="5753"/>
                  </a:lnTo>
                  <a:lnTo>
                    <a:pt x="2356" y="5758"/>
                  </a:lnTo>
                  <a:lnTo>
                    <a:pt x="2362" y="5762"/>
                  </a:lnTo>
                  <a:lnTo>
                    <a:pt x="2370" y="5765"/>
                  </a:lnTo>
                  <a:lnTo>
                    <a:pt x="2379" y="5767"/>
                  </a:lnTo>
                  <a:lnTo>
                    <a:pt x="2395" y="5759"/>
                  </a:lnTo>
                  <a:lnTo>
                    <a:pt x="2409" y="5759"/>
                  </a:lnTo>
                  <a:lnTo>
                    <a:pt x="2410" y="5762"/>
                  </a:lnTo>
                  <a:lnTo>
                    <a:pt x="2412" y="5766"/>
                  </a:lnTo>
                  <a:lnTo>
                    <a:pt x="2411" y="5769"/>
                  </a:lnTo>
                  <a:lnTo>
                    <a:pt x="2410" y="5773"/>
                  </a:lnTo>
                  <a:lnTo>
                    <a:pt x="2409" y="5775"/>
                  </a:lnTo>
                  <a:lnTo>
                    <a:pt x="2407" y="5777"/>
                  </a:lnTo>
                  <a:lnTo>
                    <a:pt x="2401" y="5782"/>
                  </a:lnTo>
                  <a:lnTo>
                    <a:pt x="2394" y="5785"/>
                  </a:lnTo>
                  <a:lnTo>
                    <a:pt x="2387" y="5790"/>
                  </a:lnTo>
                  <a:lnTo>
                    <a:pt x="2382" y="5793"/>
                  </a:lnTo>
                  <a:lnTo>
                    <a:pt x="2379" y="5795"/>
                  </a:lnTo>
                  <a:lnTo>
                    <a:pt x="2378" y="5799"/>
                  </a:lnTo>
                  <a:lnTo>
                    <a:pt x="2377" y="5802"/>
                  </a:lnTo>
                  <a:lnTo>
                    <a:pt x="2376" y="5805"/>
                  </a:lnTo>
                  <a:lnTo>
                    <a:pt x="2377" y="5809"/>
                  </a:lnTo>
                  <a:lnTo>
                    <a:pt x="2378" y="5812"/>
                  </a:lnTo>
                  <a:lnTo>
                    <a:pt x="2381" y="5814"/>
                  </a:lnTo>
                  <a:lnTo>
                    <a:pt x="2384" y="5818"/>
                  </a:lnTo>
                  <a:lnTo>
                    <a:pt x="2391" y="5822"/>
                  </a:lnTo>
                  <a:lnTo>
                    <a:pt x="2395" y="5828"/>
                  </a:lnTo>
                  <a:lnTo>
                    <a:pt x="2407" y="5843"/>
                  </a:lnTo>
                  <a:lnTo>
                    <a:pt x="2416" y="5855"/>
                  </a:lnTo>
                  <a:lnTo>
                    <a:pt x="2427" y="5868"/>
                  </a:lnTo>
                  <a:lnTo>
                    <a:pt x="2439" y="5881"/>
                  </a:lnTo>
                  <a:lnTo>
                    <a:pt x="2443" y="5885"/>
                  </a:lnTo>
                  <a:lnTo>
                    <a:pt x="2447" y="5887"/>
                  </a:lnTo>
                  <a:lnTo>
                    <a:pt x="2452" y="5888"/>
                  </a:lnTo>
                  <a:lnTo>
                    <a:pt x="2456" y="5889"/>
                  </a:lnTo>
                  <a:lnTo>
                    <a:pt x="2467" y="5890"/>
                  </a:lnTo>
                  <a:lnTo>
                    <a:pt x="2476" y="5893"/>
                  </a:lnTo>
                  <a:lnTo>
                    <a:pt x="2483" y="5895"/>
                  </a:lnTo>
                  <a:lnTo>
                    <a:pt x="2487" y="5899"/>
                  </a:lnTo>
                  <a:lnTo>
                    <a:pt x="2490" y="5904"/>
                  </a:lnTo>
                  <a:lnTo>
                    <a:pt x="2494" y="5910"/>
                  </a:lnTo>
                  <a:lnTo>
                    <a:pt x="2498" y="5914"/>
                  </a:lnTo>
                  <a:lnTo>
                    <a:pt x="2502" y="5918"/>
                  </a:lnTo>
                  <a:lnTo>
                    <a:pt x="2507" y="5920"/>
                  </a:lnTo>
                  <a:lnTo>
                    <a:pt x="2513" y="5921"/>
                  </a:lnTo>
                  <a:lnTo>
                    <a:pt x="2529" y="5921"/>
                  </a:lnTo>
                  <a:lnTo>
                    <a:pt x="2529" y="5904"/>
                  </a:lnTo>
                  <a:lnTo>
                    <a:pt x="2529" y="5889"/>
                  </a:lnTo>
                  <a:lnTo>
                    <a:pt x="2530" y="5882"/>
                  </a:lnTo>
                  <a:lnTo>
                    <a:pt x="2532" y="5876"/>
                  </a:lnTo>
                  <a:lnTo>
                    <a:pt x="2537" y="5869"/>
                  </a:lnTo>
                  <a:lnTo>
                    <a:pt x="2543" y="5863"/>
                  </a:lnTo>
                  <a:lnTo>
                    <a:pt x="2553" y="5858"/>
                  </a:lnTo>
                  <a:lnTo>
                    <a:pt x="2563" y="5853"/>
                  </a:lnTo>
                  <a:lnTo>
                    <a:pt x="2569" y="5851"/>
                  </a:lnTo>
                  <a:lnTo>
                    <a:pt x="2572" y="5848"/>
                  </a:lnTo>
                  <a:lnTo>
                    <a:pt x="2575" y="5844"/>
                  </a:lnTo>
                  <a:lnTo>
                    <a:pt x="2575" y="5839"/>
                  </a:lnTo>
                  <a:lnTo>
                    <a:pt x="2574" y="5826"/>
                  </a:lnTo>
                  <a:lnTo>
                    <a:pt x="2571" y="5814"/>
                  </a:lnTo>
                  <a:lnTo>
                    <a:pt x="2567" y="5802"/>
                  </a:lnTo>
                  <a:lnTo>
                    <a:pt x="2566" y="5788"/>
                  </a:lnTo>
                  <a:lnTo>
                    <a:pt x="2566" y="5784"/>
                  </a:lnTo>
                  <a:lnTo>
                    <a:pt x="2567" y="5779"/>
                  </a:lnTo>
                  <a:lnTo>
                    <a:pt x="2580" y="5780"/>
                  </a:lnTo>
                  <a:lnTo>
                    <a:pt x="2591" y="5783"/>
                  </a:lnTo>
                  <a:lnTo>
                    <a:pt x="2597" y="5784"/>
                  </a:lnTo>
                  <a:lnTo>
                    <a:pt x="2601" y="5786"/>
                  </a:lnTo>
                  <a:lnTo>
                    <a:pt x="2607" y="5790"/>
                  </a:lnTo>
                  <a:lnTo>
                    <a:pt x="2612" y="5794"/>
                  </a:lnTo>
                  <a:lnTo>
                    <a:pt x="2605" y="5816"/>
                  </a:lnTo>
                  <a:lnTo>
                    <a:pt x="2605" y="5835"/>
                  </a:lnTo>
                  <a:lnTo>
                    <a:pt x="2612" y="5835"/>
                  </a:lnTo>
                  <a:lnTo>
                    <a:pt x="2620" y="5836"/>
                  </a:lnTo>
                  <a:lnTo>
                    <a:pt x="2625" y="5835"/>
                  </a:lnTo>
                  <a:lnTo>
                    <a:pt x="2630" y="5833"/>
                  </a:lnTo>
                  <a:lnTo>
                    <a:pt x="2633" y="5830"/>
                  </a:lnTo>
                  <a:lnTo>
                    <a:pt x="2637" y="5827"/>
                  </a:lnTo>
                  <a:lnTo>
                    <a:pt x="2641" y="5824"/>
                  </a:lnTo>
                  <a:lnTo>
                    <a:pt x="2644" y="5820"/>
                  </a:lnTo>
                  <a:lnTo>
                    <a:pt x="2649" y="5817"/>
                  </a:lnTo>
                  <a:lnTo>
                    <a:pt x="2655" y="5816"/>
                  </a:lnTo>
                  <a:lnTo>
                    <a:pt x="2655" y="5852"/>
                  </a:lnTo>
                  <a:lnTo>
                    <a:pt x="2655" y="5863"/>
                  </a:lnTo>
                  <a:lnTo>
                    <a:pt x="2656" y="5873"/>
                  </a:lnTo>
                  <a:lnTo>
                    <a:pt x="2656" y="5878"/>
                  </a:lnTo>
                  <a:lnTo>
                    <a:pt x="2654" y="5882"/>
                  </a:lnTo>
                  <a:lnTo>
                    <a:pt x="2651" y="5886"/>
                  </a:lnTo>
                  <a:lnTo>
                    <a:pt x="2648" y="5889"/>
                  </a:lnTo>
                  <a:lnTo>
                    <a:pt x="2641" y="5893"/>
                  </a:lnTo>
                  <a:lnTo>
                    <a:pt x="2634" y="5895"/>
                  </a:lnTo>
                  <a:lnTo>
                    <a:pt x="2628" y="5897"/>
                  </a:lnTo>
                  <a:lnTo>
                    <a:pt x="2621" y="5897"/>
                  </a:lnTo>
                  <a:lnTo>
                    <a:pt x="2606" y="5898"/>
                  </a:lnTo>
                  <a:lnTo>
                    <a:pt x="2590" y="5901"/>
                  </a:lnTo>
                  <a:lnTo>
                    <a:pt x="2581" y="5904"/>
                  </a:lnTo>
                  <a:lnTo>
                    <a:pt x="2572" y="5910"/>
                  </a:lnTo>
                  <a:lnTo>
                    <a:pt x="2565" y="5916"/>
                  </a:lnTo>
                  <a:lnTo>
                    <a:pt x="2560" y="5923"/>
                  </a:lnTo>
                  <a:lnTo>
                    <a:pt x="2555" y="5932"/>
                  </a:lnTo>
                  <a:lnTo>
                    <a:pt x="2553" y="5942"/>
                  </a:lnTo>
                  <a:lnTo>
                    <a:pt x="2550" y="5953"/>
                  </a:lnTo>
                  <a:lnTo>
                    <a:pt x="2550" y="5963"/>
                  </a:lnTo>
                  <a:lnTo>
                    <a:pt x="2550" y="5975"/>
                  </a:lnTo>
                  <a:lnTo>
                    <a:pt x="2553" y="5986"/>
                  </a:lnTo>
                  <a:lnTo>
                    <a:pt x="2556" y="5996"/>
                  </a:lnTo>
                  <a:lnTo>
                    <a:pt x="2560" y="6005"/>
                  </a:lnTo>
                  <a:lnTo>
                    <a:pt x="2570" y="6024"/>
                  </a:lnTo>
                  <a:lnTo>
                    <a:pt x="2581" y="6044"/>
                  </a:lnTo>
                  <a:lnTo>
                    <a:pt x="2586" y="6053"/>
                  </a:lnTo>
                  <a:lnTo>
                    <a:pt x="2590" y="6061"/>
                  </a:lnTo>
                  <a:lnTo>
                    <a:pt x="2592" y="6065"/>
                  </a:lnTo>
                  <a:lnTo>
                    <a:pt x="2594" y="6069"/>
                  </a:lnTo>
                  <a:lnTo>
                    <a:pt x="2595" y="6074"/>
                  </a:lnTo>
                  <a:lnTo>
                    <a:pt x="2595" y="6078"/>
                  </a:lnTo>
                  <a:lnTo>
                    <a:pt x="2595" y="6087"/>
                  </a:lnTo>
                  <a:lnTo>
                    <a:pt x="2594" y="6094"/>
                  </a:lnTo>
                  <a:lnTo>
                    <a:pt x="2591" y="6101"/>
                  </a:lnTo>
                  <a:lnTo>
                    <a:pt x="2589" y="6108"/>
                  </a:lnTo>
                  <a:lnTo>
                    <a:pt x="2588" y="6115"/>
                  </a:lnTo>
                  <a:lnTo>
                    <a:pt x="2586" y="6123"/>
                  </a:lnTo>
                  <a:lnTo>
                    <a:pt x="2584" y="6129"/>
                  </a:lnTo>
                  <a:lnTo>
                    <a:pt x="2583" y="6138"/>
                  </a:lnTo>
                  <a:lnTo>
                    <a:pt x="2584" y="6143"/>
                  </a:lnTo>
                  <a:lnTo>
                    <a:pt x="2586" y="6149"/>
                  </a:lnTo>
                  <a:lnTo>
                    <a:pt x="2588" y="6153"/>
                  </a:lnTo>
                  <a:lnTo>
                    <a:pt x="2590" y="6157"/>
                  </a:lnTo>
                  <a:lnTo>
                    <a:pt x="2595" y="6166"/>
                  </a:lnTo>
                  <a:lnTo>
                    <a:pt x="2598" y="6175"/>
                  </a:lnTo>
                  <a:lnTo>
                    <a:pt x="2605" y="6196"/>
                  </a:lnTo>
                  <a:lnTo>
                    <a:pt x="2612" y="6214"/>
                  </a:lnTo>
                  <a:lnTo>
                    <a:pt x="2617" y="6223"/>
                  </a:lnTo>
                  <a:lnTo>
                    <a:pt x="2623" y="6231"/>
                  </a:lnTo>
                  <a:lnTo>
                    <a:pt x="2630" y="6238"/>
                  </a:lnTo>
                  <a:lnTo>
                    <a:pt x="2639" y="6246"/>
                  </a:lnTo>
                  <a:lnTo>
                    <a:pt x="2654" y="6255"/>
                  </a:lnTo>
                  <a:lnTo>
                    <a:pt x="2668" y="6262"/>
                  </a:lnTo>
                  <a:lnTo>
                    <a:pt x="2675" y="6265"/>
                  </a:lnTo>
                  <a:lnTo>
                    <a:pt x="2682" y="6270"/>
                  </a:lnTo>
                  <a:lnTo>
                    <a:pt x="2689" y="6274"/>
                  </a:lnTo>
                  <a:lnTo>
                    <a:pt x="2697" y="6281"/>
                  </a:lnTo>
                  <a:lnTo>
                    <a:pt x="2699" y="6278"/>
                  </a:lnTo>
                  <a:lnTo>
                    <a:pt x="2701" y="6274"/>
                  </a:lnTo>
                  <a:lnTo>
                    <a:pt x="2700" y="6269"/>
                  </a:lnTo>
                  <a:lnTo>
                    <a:pt x="2697" y="6263"/>
                  </a:lnTo>
                  <a:lnTo>
                    <a:pt x="2693" y="6259"/>
                  </a:lnTo>
                  <a:lnTo>
                    <a:pt x="2690" y="6252"/>
                  </a:lnTo>
                  <a:lnTo>
                    <a:pt x="2684" y="6234"/>
                  </a:lnTo>
                  <a:lnTo>
                    <a:pt x="2680" y="6218"/>
                  </a:lnTo>
                  <a:lnTo>
                    <a:pt x="2677" y="6210"/>
                  </a:lnTo>
                  <a:lnTo>
                    <a:pt x="2674" y="6202"/>
                  </a:lnTo>
                  <a:lnTo>
                    <a:pt x="2669" y="6194"/>
                  </a:lnTo>
                  <a:lnTo>
                    <a:pt x="2664" y="6186"/>
                  </a:lnTo>
                  <a:lnTo>
                    <a:pt x="2649" y="6167"/>
                  </a:lnTo>
                  <a:lnTo>
                    <a:pt x="2637" y="6150"/>
                  </a:lnTo>
                  <a:lnTo>
                    <a:pt x="2631" y="6141"/>
                  </a:lnTo>
                  <a:lnTo>
                    <a:pt x="2628" y="6131"/>
                  </a:lnTo>
                  <a:lnTo>
                    <a:pt x="2625" y="6119"/>
                  </a:lnTo>
                  <a:lnTo>
                    <a:pt x="2624" y="6108"/>
                  </a:lnTo>
                  <a:lnTo>
                    <a:pt x="2624" y="6095"/>
                  </a:lnTo>
                  <a:lnTo>
                    <a:pt x="2625" y="6085"/>
                  </a:lnTo>
                  <a:lnTo>
                    <a:pt x="2628" y="6075"/>
                  </a:lnTo>
                  <a:lnTo>
                    <a:pt x="2630" y="6066"/>
                  </a:lnTo>
                  <a:lnTo>
                    <a:pt x="2634" y="6047"/>
                  </a:lnTo>
                  <a:lnTo>
                    <a:pt x="2639" y="6024"/>
                  </a:lnTo>
                  <a:lnTo>
                    <a:pt x="2642" y="6023"/>
                  </a:lnTo>
                  <a:lnTo>
                    <a:pt x="2647" y="6023"/>
                  </a:lnTo>
                  <a:lnTo>
                    <a:pt x="2649" y="6023"/>
                  </a:lnTo>
                  <a:lnTo>
                    <a:pt x="2651" y="6024"/>
                  </a:lnTo>
                  <a:lnTo>
                    <a:pt x="2654" y="6026"/>
                  </a:lnTo>
                  <a:lnTo>
                    <a:pt x="2655" y="6029"/>
                  </a:lnTo>
                  <a:lnTo>
                    <a:pt x="2657" y="6034"/>
                  </a:lnTo>
                  <a:lnTo>
                    <a:pt x="2659" y="6040"/>
                  </a:lnTo>
                  <a:lnTo>
                    <a:pt x="2664" y="6050"/>
                  </a:lnTo>
                  <a:lnTo>
                    <a:pt x="2669" y="6060"/>
                  </a:lnTo>
                  <a:lnTo>
                    <a:pt x="2676" y="6068"/>
                  </a:lnTo>
                  <a:lnTo>
                    <a:pt x="2685" y="6075"/>
                  </a:lnTo>
                  <a:lnTo>
                    <a:pt x="2698" y="6075"/>
                  </a:lnTo>
                  <a:lnTo>
                    <a:pt x="2699" y="6061"/>
                  </a:lnTo>
                  <a:lnTo>
                    <a:pt x="2702" y="6048"/>
                  </a:lnTo>
                  <a:lnTo>
                    <a:pt x="2706" y="6042"/>
                  </a:lnTo>
                  <a:lnTo>
                    <a:pt x="2709" y="6038"/>
                  </a:lnTo>
                  <a:lnTo>
                    <a:pt x="2715" y="6034"/>
                  </a:lnTo>
                  <a:lnTo>
                    <a:pt x="2720" y="6033"/>
                  </a:lnTo>
                  <a:lnTo>
                    <a:pt x="2727" y="6033"/>
                  </a:lnTo>
                  <a:lnTo>
                    <a:pt x="2734" y="6033"/>
                  </a:lnTo>
                  <a:lnTo>
                    <a:pt x="2740" y="6033"/>
                  </a:lnTo>
                  <a:lnTo>
                    <a:pt x="2746" y="6035"/>
                  </a:lnTo>
                  <a:lnTo>
                    <a:pt x="2751" y="6038"/>
                  </a:lnTo>
                  <a:lnTo>
                    <a:pt x="2753" y="6042"/>
                  </a:lnTo>
                  <a:lnTo>
                    <a:pt x="2756" y="6048"/>
                  </a:lnTo>
                  <a:lnTo>
                    <a:pt x="2758" y="6052"/>
                  </a:lnTo>
                  <a:lnTo>
                    <a:pt x="2762" y="6064"/>
                  </a:lnTo>
                  <a:lnTo>
                    <a:pt x="2765" y="6075"/>
                  </a:lnTo>
                  <a:lnTo>
                    <a:pt x="2767" y="6085"/>
                  </a:lnTo>
                  <a:lnTo>
                    <a:pt x="2767" y="6098"/>
                  </a:lnTo>
                  <a:lnTo>
                    <a:pt x="2774" y="6101"/>
                  </a:lnTo>
                  <a:lnTo>
                    <a:pt x="2830" y="6101"/>
                  </a:lnTo>
                  <a:lnTo>
                    <a:pt x="2830" y="6082"/>
                  </a:lnTo>
                  <a:lnTo>
                    <a:pt x="2829" y="6080"/>
                  </a:lnTo>
                  <a:lnTo>
                    <a:pt x="2827" y="6077"/>
                  </a:lnTo>
                  <a:lnTo>
                    <a:pt x="2825" y="6075"/>
                  </a:lnTo>
                  <a:lnTo>
                    <a:pt x="2821" y="6074"/>
                  </a:lnTo>
                  <a:lnTo>
                    <a:pt x="2819" y="6072"/>
                  </a:lnTo>
                  <a:lnTo>
                    <a:pt x="2818" y="6068"/>
                  </a:lnTo>
                  <a:lnTo>
                    <a:pt x="2817" y="6065"/>
                  </a:lnTo>
                  <a:lnTo>
                    <a:pt x="2816" y="6061"/>
                  </a:lnTo>
                  <a:lnTo>
                    <a:pt x="2816" y="6053"/>
                  </a:lnTo>
                  <a:lnTo>
                    <a:pt x="2816" y="6046"/>
                  </a:lnTo>
                  <a:lnTo>
                    <a:pt x="2816" y="5962"/>
                  </a:lnTo>
                  <a:lnTo>
                    <a:pt x="2819" y="5955"/>
                  </a:lnTo>
                  <a:lnTo>
                    <a:pt x="2825" y="5967"/>
                  </a:lnTo>
                  <a:lnTo>
                    <a:pt x="2828" y="5979"/>
                  </a:lnTo>
                  <a:lnTo>
                    <a:pt x="2831" y="5990"/>
                  </a:lnTo>
                  <a:lnTo>
                    <a:pt x="2833" y="6001"/>
                  </a:lnTo>
                  <a:lnTo>
                    <a:pt x="2835" y="6013"/>
                  </a:lnTo>
                  <a:lnTo>
                    <a:pt x="2837" y="6024"/>
                  </a:lnTo>
                  <a:lnTo>
                    <a:pt x="2840" y="6037"/>
                  </a:lnTo>
                  <a:lnTo>
                    <a:pt x="2846" y="6048"/>
                  </a:lnTo>
                  <a:lnTo>
                    <a:pt x="2852" y="6052"/>
                  </a:lnTo>
                  <a:lnTo>
                    <a:pt x="2860" y="6055"/>
                  </a:lnTo>
                  <a:lnTo>
                    <a:pt x="2872" y="6063"/>
                  </a:lnTo>
                  <a:lnTo>
                    <a:pt x="2884" y="6069"/>
                  </a:lnTo>
                  <a:lnTo>
                    <a:pt x="2896" y="6074"/>
                  </a:lnTo>
                  <a:lnTo>
                    <a:pt x="2910" y="6078"/>
                  </a:lnTo>
                  <a:lnTo>
                    <a:pt x="2920" y="6078"/>
                  </a:lnTo>
                  <a:lnTo>
                    <a:pt x="2920" y="6057"/>
                  </a:lnTo>
                  <a:lnTo>
                    <a:pt x="2919" y="6048"/>
                  </a:lnTo>
                  <a:lnTo>
                    <a:pt x="2916" y="6039"/>
                  </a:lnTo>
                  <a:lnTo>
                    <a:pt x="2917" y="6034"/>
                  </a:lnTo>
                  <a:lnTo>
                    <a:pt x="2919" y="6030"/>
                  </a:lnTo>
                  <a:lnTo>
                    <a:pt x="2922" y="6026"/>
                  </a:lnTo>
                  <a:lnTo>
                    <a:pt x="2925" y="6023"/>
                  </a:lnTo>
                  <a:lnTo>
                    <a:pt x="2929" y="6021"/>
                  </a:lnTo>
                  <a:lnTo>
                    <a:pt x="2934" y="6020"/>
                  </a:lnTo>
                  <a:lnTo>
                    <a:pt x="2939" y="6018"/>
                  </a:lnTo>
                  <a:lnTo>
                    <a:pt x="2944" y="6017"/>
                  </a:lnTo>
                  <a:lnTo>
                    <a:pt x="2961" y="6017"/>
                  </a:lnTo>
                  <a:lnTo>
                    <a:pt x="2975" y="6018"/>
                  </a:lnTo>
                  <a:lnTo>
                    <a:pt x="2982" y="6020"/>
                  </a:lnTo>
                  <a:lnTo>
                    <a:pt x="2989" y="6022"/>
                  </a:lnTo>
                  <a:lnTo>
                    <a:pt x="2996" y="6025"/>
                  </a:lnTo>
                  <a:lnTo>
                    <a:pt x="3004" y="6029"/>
                  </a:lnTo>
                  <a:lnTo>
                    <a:pt x="3008" y="6032"/>
                  </a:lnTo>
                  <a:lnTo>
                    <a:pt x="3012" y="6037"/>
                  </a:lnTo>
                  <a:lnTo>
                    <a:pt x="3014" y="6041"/>
                  </a:lnTo>
                  <a:lnTo>
                    <a:pt x="3017" y="6047"/>
                  </a:lnTo>
                  <a:lnTo>
                    <a:pt x="3019" y="6051"/>
                  </a:lnTo>
                  <a:lnTo>
                    <a:pt x="3023" y="6055"/>
                  </a:lnTo>
                  <a:lnTo>
                    <a:pt x="3027" y="6057"/>
                  </a:lnTo>
                  <a:lnTo>
                    <a:pt x="3032" y="6058"/>
                  </a:lnTo>
                  <a:lnTo>
                    <a:pt x="3039" y="6057"/>
                  </a:lnTo>
                  <a:lnTo>
                    <a:pt x="3043" y="6055"/>
                  </a:lnTo>
                  <a:lnTo>
                    <a:pt x="3048" y="6052"/>
                  </a:lnTo>
                  <a:lnTo>
                    <a:pt x="3052" y="6048"/>
                  </a:lnTo>
                  <a:lnTo>
                    <a:pt x="3060" y="6040"/>
                  </a:lnTo>
                  <a:lnTo>
                    <a:pt x="3070" y="6032"/>
                  </a:lnTo>
                  <a:lnTo>
                    <a:pt x="3076" y="6043"/>
                  </a:lnTo>
                  <a:lnTo>
                    <a:pt x="3083" y="6052"/>
                  </a:lnTo>
                  <a:lnTo>
                    <a:pt x="3085" y="6057"/>
                  </a:lnTo>
                  <a:lnTo>
                    <a:pt x="3087" y="6063"/>
                  </a:lnTo>
                  <a:lnTo>
                    <a:pt x="3090" y="6067"/>
                  </a:lnTo>
                  <a:lnTo>
                    <a:pt x="3090" y="6074"/>
                  </a:lnTo>
                  <a:lnTo>
                    <a:pt x="3090" y="6078"/>
                  </a:lnTo>
                  <a:lnTo>
                    <a:pt x="3087" y="6082"/>
                  </a:lnTo>
                  <a:lnTo>
                    <a:pt x="3085" y="6085"/>
                  </a:lnTo>
                  <a:lnTo>
                    <a:pt x="3082" y="6087"/>
                  </a:lnTo>
                  <a:lnTo>
                    <a:pt x="3073" y="6092"/>
                  </a:lnTo>
                  <a:lnTo>
                    <a:pt x="3065" y="6097"/>
                  </a:lnTo>
                  <a:lnTo>
                    <a:pt x="3060" y="6100"/>
                  </a:lnTo>
                  <a:lnTo>
                    <a:pt x="3057" y="6103"/>
                  </a:lnTo>
                  <a:lnTo>
                    <a:pt x="3055" y="6107"/>
                  </a:lnTo>
                  <a:lnTo>
                    <a:pt x="3052" y="6110"/>
                  </a:lnTo>
                  <a:lnTo>
                    <a:pt x="3048" y="6119"/>
                  </a:lnTo>
                  <a:lnTo>
                    <a:pt x="3043" y="6128"/>
                  </a:lnTo>
                  <a:lnTo>
                    <a:pt x="3039" y="6136"/>
                  </a:lnTo>
                  <a:lnTo>
                    <a:pt x="3034" y="6142"/>
                  </a:lnTo>
                  <a:lnTo>
                    <a:pt x="3028" y="6148"/>
                  </a:lnTo>
                  <a:lnTo>
                    <a:pt x="3022" y="6151"/>
                  </a:lnTo>
                  <a:lnTo>
                    <a:pt x="3015" y="6154"/>
                  </a:lnTo>
                  <a:lnTo>
                    <a:pt x="3007" y="6157"/>
                  </a:lnTo>
                  <a:lnTo>
                    <a:pt x="2999" y="6159"/>
                  </a:lnTo>
                  <a:lnTo>
                    <a:pt x="2990" y="6159"/>
                  </a:lnTo>
                  <a:lnTo>
                    <a:pt x="2985" y="6159"/>
                  </a:lnTo>
                  <a:lnTo>
                    <a:pt x="2980" y="6157"/>
                  </a:lnTo>
                  <a:lnTo>
                    <a:pt x="2976" y="6154"/>
                  </a:lnTo>
                  <a:lnTo>
                    <a:pt x="2972" y="6152"/>
                  </a:lnTo>
                  <a:lnTo>
                    <a:pt x="2967" y="6149"/>
                  </a:lnTo>
                  <a:lnTo>
                    <a:pt x="2963" y="6146"/>
                  </a:lnTo>
                  <a:lnTo>
                    <a:pt x="2958" y="6145"/>
                  </a:lnTo>
                  <a:lnTo>
                    <a:pt x="2953" y="6144"/>
                  </a:lnTo>
                  <a:lnTo>
                    <a:pt x="2927" y="6144"/>
                  </a:lnTo>
                  <a:lnTo>
                    <a:pt x="2903" y="6145"/>
                  </a:lnTo>
                  <a:lnTo>
                    <a:pt x="2879" y="6145"/>
                  </a:lnTo>
                  <a:lnTo>
                    <a:pt x="2852" y="6145"/>
                  </a:lnTo>
                  <a:lnTo>
                    <a:pt x="2851" y="6150"/>
                  </a:lnTo>
                  <a:lnTo>
                    <a:pt x="2850" y="6155"/>
                  </a:lnTo>
                  <a:lnTo>
                    <a:pt x="2850" y="6158"/>
                  </a:lnTo>
                  <a:lnTo>
                    <a:pt x="2851" y="6159"/>
                  </a:lnTo>
                  <a:lnTo>
                    <a:pt x="2852" y="6160"/>
                  </a:lnTo>
                  <a:lnTo>
                    <a:pt x="2854" y="6161"/>
                  </a:lnTo>
                  <a:lnTo>
                    <a:pt x="2857" y="6162"/>
                  </a:lnTo>
                  <a:lnTo>
                    <a:pt x="2862" y="6163"/>
                  </a:lnTo>
                  <a:lnTo>
                    <a:pt x="2874" y="6172"/>
                  </a:lnTo>
                  <a:lnTo>
                    <a:pt x="2886" y="6182"/>
                  </a:lnTo>
                  <a:lnTo>
                    <a:pt x="2896" y="6191"/>
                  </a:lnTo>
                  <a:lnTo>
                    <a:pt x="2907" y="6202"/>
                  </a:lnTo>
                  <a:lnTo>
                    <a:pt x="2912" y="6209"/>
                  </a:lnTo>
                  <a:lnTo>
                    <a:pt x="2917" y="6213"/>
                  </a:lnTo>
                  <a:lnTo>
                    <a:pt x="2923" y="6219"/>
                  </a:lnTo>
                  <a:lnTo>
                    <a:pt x="2929" y="6222"/>
                  </a:lnTo>
                  <a:lnTo>
                    <a:pt x="2934" y="6226"/>
                  </a:lnTo>
                  <a:lnTo>
                    <a:pt x="2941" y="6228"/>
                  </a:lnTo>
                  <a:lnTo>
                    <a:pt x="2949" y="6229"/>
                  </a:lnTo>
                  <a:lnTo>
                    <a:pt x="2957" y="6230"/>
                  </a:lnTo>
                  <a:lnTo>
                    <a:pt x="2968" y="6229"/>
                  </a:lnTo>
                  <a:lnTo>
                    <a:pt x="2980" y="6227"/>
                  </a:lnTo>
                  <a:lnTo>
                    <a:pt x="2990" y="6225"/>
                  </a:lnTo>
                  <a:lnTo>
                    <a:pt x="2999" y="6221"/>
                  </a:lnTo>
                  <a:lnTo>
                    <a:pt x="3009" y="6218"/>
                  </a:lnTo>
                  <a:lnTo>
                    <a:pt x="3019" y="6214"/>
                  </a:lnTo>
                  <a:lnTo>
                    <a:pt x="3030" y="6213"/>
                  </a:lnTo>
                  <a:lnTo>
                    <a:pt x="3042" y="6212"/>
                  </a:lnTo>
                  <a:lnTo>
                    <a:pt x="3053" y="6213"/>
                  </a:lnTo>
                  <a:lnTo>
                    <a:pt x="3062" y="6215"/>
                  </a:lnTo>
                  <a:lnTo>
                    <a:pt x="3073" y="6219"/>
                  </a:lnTo>
                  <a:lnTo>
                    <a:pt x="3084" y="6220"/>
                  </a:lnTo>
                  <a:lnTo>
                    <a:pt x="3087" y="6219"/>
                  </a:lnTo>
                  <a:lnTo>
                    <a:pt x="3091" y="6217"/>
                  </a:lnTo>
                  <a:lnTo>
                    <a:pt x="3092" y="6213"/>
                  </a:lnTo>
                  <a:lnTo>
                    <a:pt x="3094" y="6209"/>
                  </a:lnTo>
                  <a:lnTo>
                    <a:pt x="3095" y="6204"/>
                  </a:lnTo>
                  <a:lnTo>
                    <a:pt x="3096" y="6200"/>
                  </a:lnTo>
                  <a:lnTo>
                    <a:pt x="3100" y="6196"/>
                  </a:lnTo>
                  <a:lnTo>
                    <a:pt x="3103" y="6193"/>
                  </a:lnTo>
                  <a:lnTo>
                    <a:pt x="3109" y="6189"/>
                  </a:lnTo>
                  <a:lnTo>
                    <a:pt x="3115" y="6187"/>
                  </a:lnTo>
                  <a:lnTo>
                    <a:pt x="3121" y="6187"/>
                  </a:lnTo>
                  <a:lnTo>
                    <a:pt x="3128" y="6186"/>
                  </a:lnTo>
                  <a:lnTo>
                    <a:pt x="3134" y="6187"/>
                  </a:lnTo>
                  <a:lnTo>
                    <a:pt x="3140" y="6188"/>
                  </a:lnTo>
                  <a:lnTo>
                    <a:pt x="3144" y="6189"/>
                  </a:lnTo>
                  <a:lnTo>
                    <a:pt x="3149" y="6192"/>
                  </a:lnTo>
                  <a:lnTo>
                    <a:pt x="3156" y="6196"/>
                  </a:lnTo>
                  <a:lnTo>
                    <a:pt x="3167" y="6201"/>
                  </a:lnTo>
                  <a:lnTo>
                    <a:pt x="3175" y="6202"/>
                  </a:lnTo>
                  <a:lnTo>
                    <a:pt x="3183" y="6202"/>
                  </a:lnTo>
                  <a:lnTo>
                    <a:pt x="3189" y="6201"/>
                  </a:lnTo>
                  <a:lnTo>
                    <a:pt x="3196" y="6200"/>
                  </a:lnTo>
                  <a:lnTo>
                    <a:pt x="3203" y="6199"/>
                  </a:lnTo>
                  <a:lnTo>
                    <a:pt x="3210" y="6197"/>
                  </a:lnTo>
                  <a:lnTo>
                    <a:pt x="3217" y="6199"/>
                  </a:lnTo>
                  <a:lnTo>
                    <a:pt x="3223" y="6201"/>
                  </a:lnTo>
                  <a:lnTo>
                    <a:pt x="3230" y="6205"/>
                  </a:lnTo>
                  <a:lnTo>
                    <a:pt x="3237" y="6209"/>
                  </a:lnTo>
                  <a:lnTo>
                    <a:pt x="3244" y="6212"/>
                  </a:lnTo>
                  <a:lnTo>
                    <a:pt x="3253" y="6213"/>
                  </a:lnTo>
                  <a:lnTo>
                    <a:pt x="3265" y="6210"/>
                  </a:lnTo>
                  <a:lnTo>
                    <a:pt x="3278" y="6205"/>
                  </a:lnTo>
                  <a:lnTo>
                    <a:pt x="3282" y="6206"/>
                  </a:lnTo>
                  <a:lnTo>
                    <a:pt x="3287" y="6208"/>
                  </a:lnTo>
                  <a:lnTo>
                    <a:pt x="3291" y="6209"/>
                  </a:lnTo>
                  <a:lnTo>
                    <a:pt x="3295" y="6211"/>
                  </a:lnTo>
                  <a:lnTo>
                    <a:pt x="3303" y="6215"/>
                  </a:lnTo>
                  <a:lnTo>
                    <a:pt x="3312" y="6220"/>
                  </a:lnTo>
                  <a:lnTo>
                    <a:pt x="3321" y="6220"/>
                  </a:lnTo>
                  <a:lnTo>
                    <a:pt x="3331" y="6220"/>
                  </a:lnTo>
                  <a:lnTo>
                    <a:pt x="3338" y="6222"/>
                  </a:lnTo>
                  <a:lnTo>
                    <a:pt x="3345" y="6225"/>
                  </a:lnTo>
                  <a:lnTo>
                    <a:pt x="3350" y="6228"/>
                  </a:lnTo>
                  <a:lnTo>
                    <a:pt x="3355" y="6231"/>
                  </a:lnTo>
                  <a:lnTo>
                    <a:pt x="3359" y="6236"/>
                  </a:lnTo>
                  <a:lnTo>
                    <a:pt x="3364" y="6240"/>
                  </a:lnTo>
                  <a:lnTo>
                    <a:pt x="3367" y="6246"/>
                  </a:lnTo>
                  <a:lnTo>
                    <a:pt x="3372" y="6252"/>
                  </a:lnTo>
                  <a:lnTo>
                    <a:pt x="3359" y="6257"/>
                  </a:lnTo>
                  <a:lnTo>
                    <a:pt x="3349" y="6261"/>
                  </a:lnTo>
                  <a:lnTo>
                    <a:pt x="3338" y="6263"/>
                  </a:lnTo>
                  <a:lnTo>
                    <a:pt x="3324" y="6265"/>
                  </a:lnTo>
                  <a:lnTo>
                    <a:pt x="3316" y="6266"/>
                  </a:lnTo>
                  <a:lnTo>
                    <a:pt x="3308" y="6269"/>
                  </a:lnTo>
                  <a:lnTo>
                    <a:pt x="3304" y="6270"/>
                  </a:lnTo>
                  <a:lnTo>
                    <a:pt x="3301" y="6273"/>
                  </a:lnTo>
                  <a:lnTo>
                    <a:pt x="3299" y="6276"/>
                  </a:lnTo>
                  <a:lnTo>
                    <a:pt x="3299" y="6280"/>
                  </a:lnTo>
                  <a:lnTo>
                    <a:pt x="3300" y="6296"/>
                  </a:lnTo>
                  <a:lnTo>
                    <a:pt x="3304" y="6313"/>
                  </a:lnTo>
                  <a:lnTo>
                    <a:pt x="3318" y="6313"/>
                  </a:lnTo>
                  <a:lnTo>
                    <a:pt x="3332" y="6314"/>
                  </a:lnTo>
                  <a:lnTo>
                    <a:pt x="3338" y="6316"/>
                  </a:lnTo>
                  <a:lnTo>
                    <a:pt x="3343" y="6319"/>
                  </a:lnTo>
                  <a:lnTo>
                    <a:pt x="3345" y="6321"/>
                  </a:lnTo>
                  <a:lnTo>
                    <a:pt x="3346" y="6323"/>
                  </a:lnTo>
                  <a:lnTo>
                    <a:pt x="3347" y="6325"/>
                  </a:lnTo>
                  <a:lnTo>
                    <a:pt x="3347" y="6329"/>
                  </a:lnTo>
                  <a:lnTo>
                    <a:pt x="3347" y="6364"/>
                  </a:lnTo>
                  <a:lnTo>
                    <a:pt x="3347" y="6367"/>
                  </a:lnTo>
                  <a:lnTo>
                    <a:pt x="3346" y="6372"/>
                  </a:lnTo>
                  <a:lnTo>
                    <a:pt x="3345" y="6375"/>
                  </a:lnTo>
                  <a:lnTo>
                    <a:pt x="3342" y="6377"/>
                  </a:lnTo>
                  <a:lnTo>
                    <a:pt x="3338" y="6383"/>
                  </a:lnTo>
                  <a:lnTo>
                    <a:pt x="3331" y="6388"/>
                  </a:lnTo>
                  <a:lnTo>
                    <a:pt x="3324" y="6392"/>
                  </a:lnTo>
                  <a:lnTo>
                    <a:pt x="3317" y="6398"/>
                  </a:lnTo>
                  <a:lnTo>
                    <a:pt x="3311" y="6402"/>
                  </a:lnTo>
                  <a:lnTo>
                    <a:pt x="3305" y="6409"/>
                  </a:lnTo>
                  <a:lnTo>
                    <a:pt x="3297" y="6424"/>
                  </a:lnTo>
                  <a:lnTo>
                    <a:pt x="3290" y="6438"/>
                  </a:lnTo>
                  <a:lnTo>
                    <a:pt x="3287" y="6443"/>
                  </a:lnTo>
                  <a:lnTo>
                    <a:pt x="3282" y="6449"/>
                  </a:lnTo>
                  <a:lnTo>
                    <a:pt x="3275" y="6453"/>
                  </a:lnTo>
                  <a:lnTo>
                    <a:pt x="3269" y="6458"/>
                  </a:lnTo>
                  <a:lnTo>
                    <a:pt x="3268" y="6472"/>
                  </a:lnTo>
                  <a:lnTo>
                    <a:pt x="3266" y="6484"/>
                  </a:lnTo>
                  <a:lnTo>
                    <a:pt x="3268" y="6499"/>
                  </a:lnTo>
                  <a:lnTo>
                    <a:pt x="3270" y="6511"/>
                  </a:lnTo>
                  <a:lnTo>
                    <a:pt x="3273" y="6524"/>
                  </a:lnTo>
                  <a:lnTo>
                    <a:pt x="3278" y="6537"/>
                  </a:lnTo>
                  <a:lnTo>
                    <a:pt x="3280" y="6543"/>
                  </a:lnTo>
                  <a:lnTo>
                    <a:pt x="3284" y="6549"/>
                  </a:lnTo>
                  <a:lnTo>
                    <a:pt x="3289" y="6553"/>
                  </a:lnTo>
                  <a:lnTo>
                    <a:pt x="3294" y="6558"/>
                  </a:lnTo>
                  <a:lnTo>
                    <a:pt x="3298" y="6562"/>
                  </a:lnTo>
                  <a:lnTo>
                    <a:pt x="3301" y="6567"/>
                  </a:lnTo>
                  <a:lnTo>
                    <a:pt x="3305" y="6572"/>
                  </a:lnTo>
                  <a:lnTo>
                    <a:pt x="3305" y="6578"/>
                  </a:lnTo>
                  <a:lnTo>
                    <a:pt x="3305" y="6584"/>
                  </a:lnTo>
                  <a:lnTo>
                    <a:pt x="3304" y="6588"/>
                  </a:lnTo>
                  <a:lnTo>
                    <a:pt x="3301" y="6593"/>
                  </a:lnTo>
                  <a:lnTo>
                    <a:pt x="3299" y="6596"/>
                  </a:lnTo>
                  <a:lnTo>
                    <a:pt x="3296" y="6600"/>
                  </a:lnTo>
                  <a:lnTo>
                    <a:pt x="3292" y="6602"/>
                  </a:lnTo>
                  <a:lnTo>
                    <a:pt x="3288" y="6604"/>
                  </a:lnTo>
                  <a:lnTo>
                    <a:pt x="3283" y="6604"/>
                  </a:lnTo>
                  <a:lnTo>
                    <a:pt x="3272" y="6603"/>
                  </a:lnTo>
                  <a:lnTo>
                    <a:pt x="3263" y="6601"/>
                  </a:lnTo>
                  <a:lnTo>
                    <a:pt x="3254" y="6597"/>
                  </a:lnTo>
                  <a:lnTo>
                    <a:pt x="3244" y="6596"/>
                  </a:lnTo>
                  <a:lnTo>
                    <a:pt x="3227" y="6598"/>
                  </a:lnTo>
                  <a:lnTo>
                    <a:pt x="3211" y="6601"/>
                  </a:lnTo>
                  <a:lnTo>
                    <a:pt x="3213" y="6611"/>
                  </a:lnTo>
                  <a:lnTo>
                    <a:pt x="3217" y="6620"/>
                  </a:lnTo>
                  <a:lnTo>
                    <a:pt x="3222" y="6628"/>
                  </a:lnTo>
                  <a:lnTo>
                    <a:pt x="3229" y="6635"/>
                  </a:lnTo>
                  <a:lnTo>
                    <a:pt x="3236" y="6640"/>
                  </a:lnTo>
                  <a:lnTo>
                    <a:pt x="3245" y="6644"/>
                  </a:lnTo>
                  <a:lnTo>
                    <a:pt x="3254" y="6647"/>
                  </a:lnTo>
                  <a:lnTo>
                    <a:pt x="3264" y="6647"/>
                  </a:lnTo>
                  <a:lnTo>
                    <a:pt x="3301" y="6647"/>
                  </a:lnTo>
                  <a:lnTo>
                    <a:pt x="3311" y="6649"/>
                  </a:lnTo>
                  <a:lnTo>
                    <a:pt x="3318" y="6651"/>
                  </a:lnTo>
                  <a:lnTo>
                    <a:pt x="3359" y="6651"/>
                  </a:lnTo>
                  <a:lnTo>
                    <a:pt x="3375" y="6652"/>
                  </a:lnTo>
                  <a:lnTo>
                    <a:pt x="3389" y="6654"/>
                  </a:lnTo>
                  <a:lnTo>
                    <a:pt x="3402" y="6657"/>
                  </a:lnTo>
                  <a:lnTo>
                    <a:pt x="3414" y="6662"/>
                  </a:lnTo>
                  <a:lnTo>
                    <a:pt x="3439" y="6673"/>
                  </a:lnTo>
                  <a:lnTo>
                    <a:pt x="3468" y="6684"/>
                  </a:lnTo>
                  <a:lnTo>
                    <a:pt x="3484" y="6691"/>
                  </a:lnTo>
                  <a:lnTo>
                    <a:pt x="3499" y="6699"/>
                  </a:lnTo>
                  <a:lnTo>
                    <a:pt x="3505" y="6701"/>
                  </a:lnTo>
                  <a:lnTo>
                    <a:pt x="3513" y="6705"/>
                  </a:lnTo>
                  <a:lnTo>
                    <a:pt x="3521" y="6706"/>
                  </a:lnTo>
                  <a:lnTo>
                    <a:pt x="3530" y="6707"/>
                  </a:lnTo>
                  <a:lnTo>
                    <a:pt x="3537" y="6706"/>
                  </a:lnTo>
                  <a:lnTo>
                    <a:pt x="3543" y="6705"/>
                  </a:lnTo>
                  <a:lnTo>
                    <a:pt x="3548" y="6703"/>
                  </a:lnTo>
                  <a:lnTo>
                    <a:pt x="3554" y="6699"/>
                  </a:lnTo>
                  <a:lnTo>
                    <a:pt x="3563" y="6690"/>
                  </a:lnTo>
                  <a:lnTo>
                    <a:pt x="3572" y="6680"/>
                  </a:lnTo>
                  <a:lnTo>
                    <a:pt x="3580" y="6672"/>
                  </a:lnTo>
                  <a:lnTo>
                    <a:pt x="3588" y="6665"/>
                  </a:lnTo>
                  <a:lnTo>
                    <a:pt x="3591" y="6662"/>
                  </a:lnTo>
                  <a:lnTo>
                    <a:pt x="3595" y="6658"/>
                  </a:lnTo>
                  <a:lnTo>
                    <a:pt x="3598" y="6654"/>
                  </a:lnTo>
                  <a:lnTo>
                    <a:pt x="3601" y="6649"/>
                  </a:lnTo>
                  <a:lnTo>
                    <a:pt x="3608" y="6634"/>
                  </a:lnTo>
                  <a:lnTo>
                    <a:pt x="3618" y="6619"/>
                  </a:lnTo>
                  <a:lnTo>
                    <a:pt x="3627" y="6606"/>
                  </a:lnTo>
                  <a:lnTo>
                    <a:pt x="3637" y="6595"/>
                  </a:lnTo>
                  <a:lnTo>
                    <a:pt x="3644" y="6590"/>
                  </a:lnTo>
                  <a:lnTo>
                    <a:pt x="3649" y="6586"/>
                  </a:lnTo>
                  <a:lnTo>
                    <a:pt x="3656" y="6583"/>
                  </a:lnTo>
                  <a:lnTo>
                    <a:pt x="3663" y="6579"/>
                  </a:lnTo>
                  <a:lnTo>
                    <a:pt x="3670" y="6577"/>
                  </a:lnTo>
                  <a:lnTo>
                    <a:pt x="3678" y="6575"/>
                  </a:lnTo>
                  <a:lnTo>
                    <a:pt x="3687" y="6573"/>
                  </a:lnTo>
                  <a:lnTo>
                    <a:pt x="3695" y="6573"/>
                  </a:lnTo>
                  <a:lnTo>
                    <a:pt x="3732" y="6573"/>
                  </a:lnTo>
                  <a:lnTo>
                    <a:pt x="3751" y="6575"/>
                  </a:lnTo>
                  <a:lnTo>
                    <a:pt x="3767" y="6578"/>
                  </a:lnTo>
                  <a:lnTo>
                    <a:pt x="3784" y="6581"/>
                  </a:lnTo>
                  <a:lnTo>
                    <a:pt x="3802" y="6584"/>
                  </a:lnTo>
                  <a:lnTo>
                    <a:pt x="3835" y="6584"/>
                  </a:lnTo>
                  <a:lnTo>
                    <a:pt x="3843" y="6584"/>
                  </a:lnTo>
                  <a:lnTo>
                    <a:pt x="3850" y="6585"/>
                  </a:lnTo>
                  <a:lnTo>
                    <a:pt x="3855" y="6587"/>
                  </a:lnTo>
                  <a:lnTo>
                    <a:pt x="3862" y="6589"/>
                  </a:lnTo>
                  <a:lnTo>
                    <a:pt x="3874" y="6594"/>
                  </a:lnTo>
                  <a:lnTo>
                    <a:pt x="3887" y="6600"/>
                  </a:lnTo>
                  <a:lnTo>
                    <a:pt x="3904" y="6605"/>
                  </a:lnTo>
                  <a:lnTo>
                    <a:pt x="3919" y="6611"/>
                  </a:lnTo>
                  <a:lnTo>
                    <a:pt x="3932" y="6618"/>
                  </a:lnTo>
                  <a:lnTo>
                    <a:pt x="3948" y="6627"/>
                  </a:lnTo>
                  <a:lnTo>
                    <a:pt x="3966" y="6637"/>
                  </a:lnTo>
                  <a:lnTo>
                    <a:pt x="3982" y="6646"/>
                  </a:lnTo>
                  <a:lnTo>
                    <a:pt x="3990" y="6652"/>
                  </a:lnTo>
                  <a:lnTo>
                    <a:pt x="3997" y="6656"/>
                  </a:lnTo>
                  <a:lnTo>
                    <a:pt x="4004" y="6663"/>
                  </a:lnTo>
                  <a:lnTo>
                    <a:pt x="4011" y="6672"/>
                  </a:lnTo>
                  <a:lnTo>
                    <a:pt x="4024" y="6690"/>
                  </a:lnTo>
                  <a:lnTo>
                    <a:pt x="4034" y="6706"/>
                  </a:lnTo>
                  <a:lnTo>
                    <a:pt x="4046" y="6722"/>
                  </a:lnTo>
                  <a:lnTo>
                    <a:pt x="4060" y="6738"/>
                  </a:lnTo>
                  <a:lnTo>
                    <a:pt x="4069" y="6746"/>
                  </a:lnTo>
                  <a:lnTo>
                    <a:pt x="4079" y="6752"/>
                  </a:lnTo>
                  <a:lnTo>
                    <a:pt x="4088" y="6757"/>
                  </a:lnTo>
                  <a:lnTo>
                    <a:pt x="4098" y="6762"/>
                  </a:lnTo>
                  <a:lnTo>
                    <a:pt x="4118" y="6768"/>
                  </a:lnTo>
                  <a:lnTo>
                    <a:pt x="4141" y="6774"/>
                  </a:lnTo>
                  <a:lnTo>
                    <a:pt x="4161" y="6781"/>
                  </a:lnTo>
                  <a:lnTo>
                    <a:pt x="4178" y="6788"/>
                  </a:lnTo>
                  <a:lnTo>
                    <a:pt x="4196" y="6793"/>
                  </a:lnTo>
                  <a:lnTo>
                    <a:pt x="4217" y="6797"/>
                  </a:lnTo>
                  <a:lnTo>
                    <a:pt x="4227" y="6800"/>
                  </a:lnTo>
                  <a:lnTo>
                    <a:pt x="4236" y="6803"/>
                  </a:lnTo>
                  <a:lnTo>
                    <a:pt x="4241" y="6806"/>
                  </a:lnTo>
                  <a:lnTo>
                    <a:pt x="4245" y="6807"/>
                  </a:lnTo>
                  <a:lnTo>
                    <a:pt x="4250" y="6808"/>
                  </a:lnTo>
                  <a:lnTo>
                    <a:pt x="4255" y="6809"/>
                  </a:lnTo>
                  <a:lnTo>
                    <a:pt x="4372" y="6809"/>
                  </a:lnTo>
                  <a:lnTo>
                    <a:pt x="4370" y="6813"/>
                  </a:lnTo>
                  <a:lnTo>
                    <a:pt x="4367" y="6817"/>
                  </a:lnTo>
                  <a:lnTo>
                    <a:pt x="4364" y="6819"/>
                  </a:lnTo>
                  <a:lnTo>
                    <a:pt x="4361" y="6823"/>
                  </a:lnTo>
                  <a:lnTo>
                    <a:pt x="4353" y="6826"/>
                  </a:lnTo>
                  <a:lnTo>
                    <a:pt x="4345" y="6828"/>
                  </a:lnTo>
                  <a:lnTo>
                    <a:pt x="4325" y="6830"/>
                  </a:lnTo>
                  <a:lnTo>
                    <a:pt x="4305" y="6830"/>
                  </a:lnTo>
                  <a:lnTo>
                    <a:pt x="4287" y="6828"/>
                  </a:lnTo>
                  <a:lnTo>
                    <a:pt x="4270" y="6826"/>
                  </a:lnTo>
                  <a:lnTo>
                    <a:pt x="4255" y="6823"/>
                  </a:lnTo>
                  <a:lnTo>
                    <a:pt x="4241" y="6819"/>
                  </a:lnTo>
                  <a:lnTo>
                    <a:pt x="4210" y="6809"/>
                  </a:lnTo>
                  <a:lnTo>
                    <a:pt x="4176" y="6800"/>
                  </a:lnTo>
                  <a:lnTo>
                    <a:pt x="4134" y="6791"/>
                  </a:lnTo>
                  <a:lnTo>
                    <a:pt x="4096" y="6783"/>
                  </a:lnTo>
                  <a:lnTo>
                    <a:pt x="4079" y="6777"/>
                  </a:lnTo>
                  <a:lnTo>
                    <a:pt x="4060" y="6771"/>
                  </a:lnTo>
                  <a:lnTo>
                    <a:pt x="4041" y="6762"/>
                  </a:lnTo>
                  <a:lnTo>
                    <a:pt x="4022" y="6750"/>
                  </a:lnTo>
                  <a:lnTo>
                    <a:pt x="4005" y="6739"/>
                  </a:lnTo>
                  <a:lnTo>
                    <a:pt x="3991" y="6728"/>
                  </a:lnTo>
                  <a:lnTo>
                    <a:pt x="3978" y="6716"/>
                  </a:lnTo>
                  <a:lnTo>
                    <a:pt x="3966" y="6705"/>
                  </a:lnTo>
                  <a:lnTo>
                    <a:pt x="3943" y="6679"/>
                  </a:lnTo>
                  <a:lnTo>
                    <a:pt x="3917" y="6651"/>
                  </a:lnTo>
                  <a:lnTo>
                    <a:pt x="3910" y="6645"/>
                  </a:lnTo>
                  <a:lnTo>
                    <a:pt x="3904" y="6640"/>
                  </a:lnTo>
                  <a:lnTo>
                    <a:pt x="3897" y="6637"/>
                  </a:lnTo>
                  <a:lnTo>
                    <a:pt x="3892" y="6635"/>
                  </a:lnTo>
                  <a:lnTo>
                    <a:pt x="3877" y="6631"/>
                  </a:lnTo>
                  <a:lnTo>
                    <a:pt x="3861" y="6628"/>
                  </a:lnTo>
                  <a:lnTo>
                    <a:pt x="3836" y="6624"/>
                  </a:lnTo>
                  <a:lnTo>
                    <a:pt x="3815" y="6620"/>
                  </a:lnTo>
                  <a:lnTo>
                    <a:pt x="3803" y="6618"/>
                  </a:lnTo>
                  <a:lnTo>
                    <a:pt x="3792" y="6615"/>
                  </a:lnTo>
                  <a:lnTo>
                    <a:pt x="3781" y="6614"/>
                  </a:lnTo>
                  <a:lnTo>
                    <a:pt x="3767" y="6614"/>
                  </a:lnTo>
                  <a:lnTo>
                    <a:pt x="3744" y="6614"/>
                  </a:lnTo>
                  <a:lnTo>
                    <a:pt x="3723" y="6615"/>
                  </a:lnTo>
                  <a:lnTo>
                    <a:pt x="3702" y="6618"/>
                  </a:lnTo>
                  <a:lnTo>
                    <a:pt x="3680" y="6623"/>
                  </a:lnTo>
                  <a:lnTo>
                    <a:pt x="3664" y="6628"/>
                  </a:lnTo>
                  <a:lnTo>
                    <a:pt x="3650" y="6634"/>
                  </a:lnTo>
                  <a:lnTo>
                    <a:pt x="3645" y="6638"/>
                  </a:lnTo>
                  <a:lnTo>
                    <a:pt x="3640" y="6643"/>
                  </a:lnTo>
                  <a:lnTo>
                    <a:pt x="3636" y="6648"/>
                  </a:lnTo>
                  <a:lnTo>
                    <a:pt x="3631" y="6655"/>
                  </a:lnTo>
                  <a:lnTo>
                    <a:pt x="3629" y="6664"/>
                  </a:lnTo>
                  <a:lnTo>
                    <a:pt x="3628" y="6672"/>
                  </a:lnTo>
                  <a:lnTo>
                    <a:pt x="3627" y="6679"/>
                  </a:lnTo>
                  <a:lnTo>
                    <a:pt x="3627" y="6687"/>
                  </a:lnTo>
                  <a:lnTo>
                    <a:pt x="3625" y="6701"/>
                  </a:lnTo>
                  <a:lnTo>
                    <a:pt x="3623" y="6718"/>
                  </a:lnTo>
                  <a:lnTo>
                    <a:pt x="3619" y="6738"/>
                  </a:lnTo>
                  <a:lnTo>
                    <a:pt x="3613" y="6755"/>
                  </a:lnTo>
                  <a:lnTo>
                    <a:pt x="3611" y="6764"/>
                  </a:lnTo>
                  <a:lnTo>
                    <a:pt x="3610" y="6773"/>
                  </a:lnTo>
                  <a:lnTo>
                    <a:pt x="3608" y="6782"/>
                  </a:lnTo>
                  <a:lnTo>
                    <a:pt x="3607" y="6792"/>
                  </a:lnTo>
                  <a:lnTo>
                    <a:pt x="3607" y="6802"/>
                  </a:lnTo>
                  <a:lnTo>
                    <a:pt x="3607" y="6811"/>
                  </a:lnTo>
                  <a:lnTo>
                    <a:pt x="3607" y="6820"/>
                  </a:lnTo>
                  <a:lnTo>
                    <a:pt x="3607" y="6831"/>
                  </a:lnTo>
                  <a:lnTo>
                    <a:pt x="3601" y="6835"/>
                  </a:lnTo>
                  <a:lnTo>
                    <a:pt x="3594" y="6837"/>
                  </a:lnTo>
                  <a:lnTo>
                    <a:pt x="3587" y="6840"/>
                  </a:lnTo>
                  <a:lnTo>
                    <a:pt x="3580" y="6842"/>
                  </a:lnTo>
                  <a:lnTo>
                    <a:pt x="3567" y="6843"/>
                  </a:lnTo>
                  <a:lnTo>
                    <a:pt x="3551" y="6843"/>
                  </a:lnTo>
                  <a:lnTo>
                    <a:pt x="3552" y="6853"/>
                  </a:lnTo>
                  <a:lnTo>
                    <a:pt x="3551" y="6863"/>
                  </a:lnTo>
                  <a:lnTo>
                    <a:pt x="3556" y="6863"/>
                  </a:lnTo>
                  <a:lnTo>
                    <a:pt x="3561" y="6865"/>
                  </a:lnTo>
                  <a:lnTo>
                    <a:pt x="3565" y="6867"/>
                  </a:lnTo>
                  <a:lnTo>
                    <a:pt x="3569" y="6869"/>
                  </a:lnTo>
                  <a:lnTo>
                    <a:pt x="3577" y="6875"/>
                  </a:lnTo>
                  <a:lnTo>
                    <a:pt x="3585" y="6880"/>
                  </a:lnTo>
                  <a:lnTo>
                    <a:pt x="3591" y="6883"/>
                  </a:lnTo>
                  <a:lnTo>
                    <a:pt x="3597" y="6885"/>
                  </a:lnTo>
                  <a:lnTo>
                    <a:pt x="3603" y="6886"/>
                  </a:lnTo>
                  <a:lnTo>
                    <a:pt x="3608" y="6886"/>
                  </a:lnTo>
                  <a:lnTo>
                    <a:pt x="3614" y="6887"/>
                  </a:lnTo>
                  <a:lnTo>
                    <a:pt x="3620" y="6887"/>
                  </a:lnTo>
                  <a:lnTo>
                    <a:pt x="3625" y="6890"/>
                  </a:lnTo>
                  <a:lnTo>
                    <a:pt x="3631" y="6892"/>
                  </a:lnTo>
                  <a:lnTo>
                    <a:pt x="3644" y="6900"/>
                  </a:lnTo>
                  <a:lnTo>
                    <a:pt x="3653" y="6907"/>
                  </a:lnTo>
                  <a:lnTo>
                    <a:pt x="3657" y="6910"/>
                  </a:lnTo>
                  <a:lnTo>
                    <a:pt x="3663" y="6913"/>
                  </a:lnTo>
                  <a:lnTo>
                    <a:pt x="3668" y="6917"/>
                  </a:lnTo>
                  <a:lnTo>
                    <a:pt x="3675" y="6919"/>
                  </a:lnTo>
                  <a:lnTo>
                    <a:pt x="3689" y="6922"/>
                  </a:lnTo>
                  <a:lnTo>
                    <a:pt x="3701" y="6924"/>
                  </a:lnTo>
                  <a:lnTo>
                    <a:pt x="3714" y="6925"/>
                  </a:lnTo>
                  <a:lnTo>
                    <a:pt x="3729" y="6927"/>
                  </a:lnTo>
                  <a:lnTo>
                    <a:pt x="3733" y="6929"/>
                  </a:lnTo>
                  <a:lnTo>
                    <a:pt x="3738" y="6933"/>
                  </a:lnTo>
                  <a:lnTo>
                    <a:pt x="3741" y="6935"/>
                  </a:lnTo>
                  <a:lnTo>
                    <a:pt x="3744" y="6939"/>
                  </a:lnTo>
                  <a:lnTo>
                    <a:pt x="3751" y="6947"/>
                  </a:lnTo>
                  <a:lnTo>
                    <a:pt x="3760" y="6954"/>
                  </a:lnTo>
                  <a:lnTo>
                    <a:pt x="3774" y="6963"/>
                  </a:lnTo>
                  <a:lnTo>
                    <a:pt x="3786" y="6970"/>
                  </a:lnTo>
                  <a:lnTo>
                    <a:pt x="3800" y="6978"/>
                  </a:lnTo>
                  <a:lnTo>
                    <a:pt x="3813" y="6987"/>
                  </a:lnTo>
                  <a:lnTo>
                    <a:pt x="3818" y="6991"/>
                  </a:lnTo>
                  <a:lnTo>
                    <a:pt x="3823" y="6996"/>
                  </a:lnTo>
                  <a:lnTo>
                    <a:pt x="3826" y="7001"/>
                  </a:lnTo>
                  <a:lnTo>
                    <a:pt x="3829" y="7005"/>
                  </a:lnTo>
                  <a:lnTo>
                    <a:pt x="3833" y="7010"/>
                  </a:lnTo>
                  <a:lnTo>
                    <a:pt x="3836" y="7014"/>
                  </a:lnTo>
                  <a:lnTo>
                    <a:pt x="3842" y="7019"/>
                  </a:lnTo>
                  <a:lnTo>
                    <a:pt x="3847" y="7022"/>
                  </a:lnTo>
                  <a:lnTo>
                    <a:pt x="3854" y="7025"/>
                  </a:lnTo>
                  <a:lnTo>
                    <a:pt x="3860" y="7030"/>
                  </a:lnTo>
                  <a:lnTo>
                    <a:pt x="3866" y="7035"/>
                  </a:lnTo>
                  <a:lnTo>
                    <a:pt x="3871" y="7039"/>
                  </a:lnTo>
                  <a:lnTo>
                    <a:pt x="3875" y="7045"/>
                  </a:lnTo>
                  <a:lnTo>
                    <a:pt x="3879" y="7052"/>
                  </a:lnTo>
                  <a:lnTo>
                    <a:pt x="3881" y="7058"/>
                  </a:lnTo>
                  <a:lnTo>
                    <a:pt x="3884" y="7065"/>
                  </a:lnTo>
                  <a:lnTo>
                    <a:pt x="3879" y="7067"/>
                  </a:lnTo>
                  <a:lnTo>
                    <a:pt x="3875" y="7069"/>
                  </a:lnTo>
                  <a:lnTo>
                    <a:pt x="3867" y="7067"/>
                  </a:lnTo>
                  <a:lnTo>
                    <a:pt x="3858" y="7065"/>
                  </a:lnTo>
                  <a:lnTo>
                    <a:pt x="3842" y="7065"/>
                  </a:lnTo>
                  <a:lnTo>
                    <a:pt x="3826" y="7067"/>
                  </a:lnTo>
                  <a:lnTo>
                    <a:pt x="3819" y="7069"/>
                  </a:lnTo>
                  <a:lnTo>
                    <a:pt x="3811" y="7071"/>
                  </a:lnTo>
                  <a:lnTo>
                    <a:pt x="3804" y="7074"/>
                  </a:lnTo>
                  <a:lnTo>
                    <a:pt x="3798" y="7079"/>
                  </a:lnTo>
                  <a:lnTo>
                    <a:pt x="3793" y="7082"/>
                  </a:lnTo>
                  <a:lnTo>
                    <a:pt x="3791" y="7086"/>
                  </a:lnTo>
                  <a:lnTo>
                    <a:pt x="3790" y="7091"/>
                  </a:lnTo>
                  <a:lnTo>
                    <a:pt x="3789" y="7096"/>
                  </a:lnTo>
                  <a:lnTo>
                    <a:pt x="3789" y="7107"/>
                  </a:lnTo>
                  <a:lnTo>
                    <a:pt x="3787" y="7118"/>
                  </a:lnTo>
                  <a:lnTo>
                    <a:pt x="3785" y="7126"/>
                  </a:lnTo>
                  <a:lnTo>
                    <a:pt x="3782" y="7133"/>
                  </a:lnTo>
                  <a:lnTo>
                    <a:pt x="3778" y="7140"/>
                  </a:lnTo>
                  <a:lnTo>
                    <a:pt x="3775" y="7146"/>
                  </a:lnTo>
                  <a:lnTo>
                    <a:pt x="3766" y="7158"/>
                  </a:lnTo>
                  <a:lnTo>
                    <a:pt x="3758" y="7172"/>
                  </a:lnTo>
                  <a:lnTo>
                    <a:pt x="3752" y="7184"/>
                  </a:lnTo>
                  <a:lnTo>
                    <a:pt x="3744" y="7194"/>
                  </a:lnTo>
                  <a:lnTo>
                    <a:pt x="3738" y="7204"/>
                  </a:lnTo>
                  <a:lnTo>
                    <a:pt x="3729" y="7212"/>
                  </a:lnTo>
                  <a:lnTo>
                    <a:pt x="3710" y="7228"/>
                  </a:lnTo>
                  <a:lnTo>
                    <a:pt x="3689" y="7248"/>
                  </a:lnTo>
                  <a:lnTo>
                    <a:pt x="3684" y="7253"/>
                  </a:lnTo>
                  <a:lnTo>
                    <a:pt x="3680" y="7260"/>
                  </a:lnTo>
                  <a:lnTo>
                    <a:pt x="3676" y="7268"/>
                  </a:lnTo>
                  <a:lnTo>
                    <a:pt x="3673" y="7275"/>
                  </a:lnTo>
                  <a:lnTo>
                    <a:pt x="3671" y="7283"/>
                  </a:lnTo>
                  <a:lnTo>
                    <a:pt x="3667" y="7291"/>
                  </a:lnTo>
                  <a:lnTo>
                    <a:pt x="3664" y="7297"/>
                  </a:lnTo>
                  <a:lnTo>
                    <a:pt x="3659" y="7305"/>
                  </a:lnTo>
                  <a:lnTo>
                    <a:pt x="3653" y="7309"/>
                  </a:lnTo>
                  <a:lnTo>
                    <a:pt x="3647" y="7313"/>
                  </a:lnTo>
                  <a:lnTo>
                    <a:pt x="3644" y="7319"/>
                  </a:lnTo>
                  <a:lnTo>
                    <a:pt x="3639" y="7325"/>
                  </a:lnTo>
                  <a:lnTo>
                    <a:pt x="3637" y="7330"/>
                  </a:lnTo>
                  <a:lnTo>
                    <a:pt x="3635" y="7337"/>
                  </a:lnTo>
                  <a:lnTo>
                    <a:pt x="3633" y="7344"/>
                  </a:lnTo>
                  <a:lnTo>
                    <a:pt x="3633" y="7352"/>
                  </a:lnTo>
                  <a:lnTo>
                    <a:pt x="3633" y="7370"/>
                  </a:lnTo>
                  <a:lnTo>
                    <a:pt x="3636" y="7386"/>
                  </a:lnTo>
                  <a:lnTo>
                    <a:pt x="3638" y="7402"/>
                  </a:lnTo>
                  <a:lnTo>
                    <a:pt x="3641" y="7421"/>
                  </a:lnTo>
                  <a:lnTo>
                    <a:pt x="3650" y="7439"/>
                  </a:lnTo>
                  <a:lnTo>
                    <a:pt x="3661" y="7455"/>
                  </a:lnTo>
                  <a:lnTo>
                    <a:pt x="3671" y="7470"/>
                  </a:lnTo>
                  <a:lnTo>
                    <a:pt x="3683" y="7482"/>
                  </a:lnTo>
                  <a:lnTo>
                    <a:pt x="3709" y="7507"/>
                  </a:lnTo>
                  <a:lnTo>
                    <a:pt x="3739" y="7535"/>
                  </a:lnTo>
                  <a:lnTo>
                    <a:pt x="3752" y="7548"/>
                  </a:lnTo>
                  <a:lnTo>
                    <a:pt x="3764" y="7559"/>
                  </a:lnTo>
                  <a:lnTo>
                    <a:pt x="3773" y="7572"/>
                  </a:lnTo>
                  <a:lnTo>
                    <a:pt x="3783" y="7586"/>
                  </a:lnTo>
                  <a:lnTo>
                    <a:pt x="3787" y="7595"/>
                  </a:lnTo>
                  <a:lnTo>
                    <a:pt x="3791" y="7604"/>
                  </a:lnTo>
                  <a:lnTo>
                    <a:pt x="3795" y="7613"/>
                  </a:lnTo>
                  <a:lnTo>
                    <a:pt x="3802" y="7621"/>
                  </a:lnTo>
                  <a:lnTo>
                    <a:pt x="3817" y="7636"/>
                  </a:lnTo>
                  <a:lnTo>
                    <a:pt x="3830" y="7649"/>
                  </a:lnTo>
                  <a:lnTo>
                    <a:pt x="3837" y="7655"/>
                  </a:lnTo>
                  <a:lnTo>
                    <a:pt x="3844" y="7661"/>
                  </a:lnTo>
                  <a:lnTo>
                    <a:pt x="3850" y="7669"/>
                  </a:lnTo>
                  <a:lnTo>
                    <a:pt x="3857" y="7678"/>
                  </a:lnTo>
                  <a:lnTo>
                    <a:pt x="3864" y="7694"/>
                  </a:lnTo>
                  <a:lnTo>
                    <a:pt x="3871" y="7712"/>
                  </a:lnTo>
                  <a:lnTo>
                    <a:pt x="3883" y="7734"/>
                  </a:lnTo>
                  <a:lnTo>
                    <a:pt x="3892" y="7754"/>
                  </a:lnTo>
                  <a:lnTo>
                    <a:pt x="3898" y="7774"/>
                  </a:lnTo>
                  <a:lnTo>
                    <a:pt x="3904" y="7794"/>
                  </a:lnTo>
                  <a:lnTo>
                    <a:pt x="3914" y="7834"/>
                  </a:lnTo>
                  <a:lnTo>
                    <a:pt x="3927" y="7881"/>
                  </a:lnTo>
                  <a:lnTo>
                    <a:pt x="3932" y="7896"/>
                  </a:lnTo>
                  <a:lnTo>
                    <a:pt x="3938" y="7910"/>
                  </a:lnTo>
                  <a:lnTo>
                    <a:pt x="3944" y="7923"/>
                  </a:lnTo>
                  <a:lnTo>
                    <a:pt x="3949" y="7935"/>
                  </a:lnTo>
                  <a:lnTo>
                    <a:pt x="3956" y="7948"/>
                  </a:lnTo>
                  <a:lnTo>
                    <a:pt x="3964" y="7959"/>
                  </a:lnTo>
                  <a:lnTo>
                    <a:pt x="3973" y="7971"/>
                  </a:lnTo>
                  <a:lnTo>
                    <a:pt x="3983" y="7985"/>
                  </a:lnTo>
                  <a:lnTo>
                    <a:pt x="3988" y="7988"/>
                  </a:lnTo>
                  <a:lnTo>
                    <a:pt x="3992" y="7991"/>
                  </a:lnTo>
                  <a:lnTo>
                    <a:pt x="3998" y="7993"/>
                  </a:lnTo>
                  <a:lnTo>
                    <a:pt x="4005" y="7994"/>
                  </a:lnTo>
                  <a:lnTo>
                    <a:pt x="4011" y="7996"/>
                  </a:lnTo>
                  <a:lnTo>
                    <a:pt x="4015" y="8000"/>
                  </a:lnTo>
                  <a:lnTo>
                    <a:pt x="4019" y="8004"/>
                  </a:lnTo>
                  <a:lnTo>
                    <a:pt x="4022" y="8008"/>
                  </a:lnTo>
                  <a:lnTo>
                    <a:pt x="4029" y="8018"/>
                  </a:lnTo>
                  <a:lnTo>
                    <a:pt x="4036" y="8028"/>
                  </a:lnTo>
                  <a:lnTo>
                    <a:pt x="4040" y="8036"/>
                  </a:lnTo>
                  <a:lnTo>
                    <a:pt x="4045" y="8043"/>
                  </a:lnTo>
                  <a:lnTo>
                    <a:pt x="4048" y="8046"/>
                  </a:lnTo>
                  <a:lnTo>
                    <a:pt x="4051" y="8048"/>
                  </a:lnTo>
                  <a:lnTo>
                    <a:pt x="4055" y="8051"/>
                  </a:lnTo>
                  <a:lnTo>
                    <a:pt x="4059" y="8052"/>
                  </a:lnTo>
                  <a:lnTo>
                    <a:pt x="4076" y="8055"/>
                  </a:lnTo>
                  <a:lnTo>
                    <a:pt x="4093" y="8059"/>
                  </a:lnTo>
                  <a:lnTo>
                    <a:pt x="4099" y="8063"/>
                  </a:lnTo>
                  <a:lnTo>
                    <a:pt x="4103" y="8068"/>
                  </a:lnTo>
                  <a:lnTo>
                    <a:pt x="4107" y="8073"/>
                  </a:lnTo>
                  <a:lnTo>
                    <a:pt x="4109" y="8079"/>
                  </a:lnTo>
                  <a:lnTo>
                    <a:pt x="4111" y="8086"/>
                  </a:lnTo>
                  <a:lnTo>
                    <a:pt x="4115" y="8091"/>
                  </a:lnTo>
                  <a:lnTo>
                    <a:pt x="4118" y="8098"/>
                  </a:lnTo>
                  <a:lnTo>
                    <a:pt x="4124" y="8104"/>
                  </a:lnTo>
                  <a:lnTo>
                    <a:pt x="4130" y="8108"/>
                  </a:lnTo>
                  <a:lnTo>
                    <a:pt x="4135" y="8112"/>
                  </a:lnTo>
                  <a:lnTo>
                    <a:pt x="4142" y="8114"/>
                  </a:lnTo>
                  <a:lnTo>
                    <a:pt x="4149" y="8115"/>
                  </a:lnTo>
                  <a:lnTo>
                    <a:pt x="4154" y="8118"/>
                  </a:lnTo>
                  <a:lnTo>
                    <a:pt x="4161" y="8121"/>
                  </a:lnTo>
                  <a:lnTo>
                    <a:pt x="4167" y="8124"/>
                  </a:lnTo>
                  <a:lnTo>
                    <a:pt x="4171" y="8129"/>
                  </a:lnTo>
                  <a:lnTo>
                    <a:pt x="4176" y="8137"/>
                  </a:lnTo>
                  <a:lnTo>
                    <a:pt x="4179" y="8144"/>
                  </a:lnTo>
                  <a:lnTo>
                    <a:pt x="4181" y="8147"/>
                  </a:lnTo>
                  <a:lnTo>
                    <a:pt x="4183" y="8150"/>
                  </a:lnTo>
                  <a:lnTo>
                    <a:pt x="4186" y="8153"/>
                  </a:lnTo>
                  <a:lnTo>
                    <a:pt x="4190" y="8155"/>
                  </a:lnTo>
                  <a:lnTo>
                    <a:pt x="4200" y="8161"/>
                  </a:lnTo>
                  <a:lnTo>
                    <a:pt x="4210" y="8163"/>
                  </a:lnTo>
                  <a:lnTo>
                    <a:pt x="4220" y="8164"/>
                  </a:lnTo>
                  <a:lnTo>
                    <a:pt x="4230" y="8165"/>
                  </a:lnTo>
                  <a:lnTo>
                    <a:pt x="4241" y="8165"/>
                  </a:lnTo>
                  <a:lnTo>
                    <a:pt x="4252" y="8165"/>
                  </a:lnTo>
                  <a:lnTo>
                    <a:pt x="4262" y="8166"/>
                  </a:lnTo>
                  <a:lnTo>
                    <a:pt x="4275" y="8167"/>
                  </a:lnTo>
                  <a:lnTo>
                    <a:pt x="4287" y="8172"/>
                  </a:lnTo>
                  <a:lnTo>
                    <a:pt x="4298" y="8176"/>
                  </a:lnTo>
                  <a:lnTo>
                    <a:pt x="4309" y="8180"/>
                  </a:lnTo>
                  <a:lnTo>
                    <a:pt x="4321" y="8184"/>
                  </a:lnTo>
                  <a:lnTo>
                    <a:pt x="4328" y="8186"/>
                  </a:lnTo>
                  <a:lnTo>
                    <a:pt x="4336" y="8184"/>
                  </a:lnTo>
                  <a:lnTo>
                    <a:pt x="4342" y="8184"/>
                  </a:lnTo>
                  <a:lnTo>
                    <a:pt x="4349" y="8183"/>
                  </a:lnTo>
                  <a:lnTo>
                    <a:pt x="4355" y="8182"/>
                  </a:lnTo>
                  <a:lnTo>
                    <a:pt x="4361" y="8183"/>
                  </a:lnTo>
                  <a:lnTo>
                    <a:pt x="4366" y="8186"/>
                  </a:lnTo>
                  <a:lnTo>
                    <a:pt x="4371" y="8190"/>
                  </a:lnTo>
                  <a:lnTo>
                    <a:pt x="4376" y="8203"/>
                  </a:lnTo>
                  <a:lnTo>
                    <a:pt x="4381" y="8214"/>
                  </a:lnTo>
                  <a:lnTo>
                    <a:pt x="4383" y="8218"/>
                  </a:lnTo>
                  <a:lnTo>
                    <a:pt x="4387" y="8223"/>
                  </a:lnTo>
                  <a:lnTo>
                    <a:pt x="4391" y="8226"/>
                  </a:lnTo>
                  <a:lnTo>
                    <a:pt x="4397" y="8229"/>
                  </a:lnTo>
                  <a:lnTo>
                    <a:pt x="4416" y="8234"/>
                  </a:lnTo>
                  <a:lnTo>
                    <a:pt x="4434" y="8237"/>
                  </a:lnTo>
                  <a:lnTo>
                    <a:pt x="4453" y="8238"/>
                  </a:lnTo>
                  <a:lnTo>
                    <a:pt x="4474" y="8239"/>
                  </a:lnTo>
                  <a:lnTo>
                    <a:pt x="4483" y="8240"/>
                  </a:lnTo>
                  <a:lnTo>
                    <a:pt x="4492" y="8241"/>
                  </a:lnTo>
                  <a:lnTo>
                    <a:pt x="4501" y="8243"/>
                  </a:lnTo>
                  <a:lnTo>
                    <a:pt x="4509" y="8248"/>
                  </a:lnTo>
                  <a:lnTo>
                    <a:pt x="4516" y="8252"/>
                  </a:lnTo>
                  <a:lnTo>
                    <a:pt x="4521" y="8258"/>
                  </a:lnTo>
                  <a:lnTo>
                    <a:pt x="4527" y="8266"/>
                  </a:lnTo>
                  <a:lnTo>
                    <a:pt x="4532" y="8274"/>
                  </a:lnTo>
                  <a:lnTo>
                    <a:pt x="4540" y="8292"/>
                  </a:lnTo>
                  <a:lnTo>
                    <a:pt x="4546" y="8308"/>
                  </a:lnTo>
                  <a:lnTo>
                    <a:pt x="4550" y="8316"/>
                  </a:lnTo>
                  <a:lnTo>
                    <a:pt x="4554" y="8323"/>
                  </a:lnTo>
                  <a:lnTo>
                    <a:pt x="4560" y="8331"/>
                  </a:lnTo>
                  <a:lnTo>
                    <a:pt x="4567" y="8338"/>
                  </a:lnTo>
                  <a:lnTo>
                    <a:pt x="4570" y="8343"/>
                  </a:lnTo>
                  <a:lnTo>
                    <a:pt x="4574" y="8346"/>
                  </a:lnTo>
                  <a:lnTo>
                    <a:pt x="4578" y="8350"/>
                  </a:lnTo>
                  <a:lnTo>
                    <a:pt x="4584" y="8351"/>
                  </a:lnTo>
                  <a:lnTo>
                    <a:pt x="4598" y="8351"/>
                  </a:lnTo>
                  <a:lnTo>
                    <a:pt x="4598" y="8337"/>
                  </a:lnTo>
                  <a:lnTo>
                    <a:pt x="4598" y="8323"/>
                  </a:lnTo>
                  <a:lnTo>
                    <a:pt x="4595" y="8309"/>
                  </a:lnTo>
                  <a:lnTo>
                    <a:pt x="4589" y="8297"/>
                  </a:lnTo>
                  <a:lnTo>
                    <a:pt x="4585" y="8277"/>
                  </a:lnTo>
                  <a:lnTo>
                    <a:pt x="4583" y="8259"/>
                  </a:lnTo>
                  <a:lnTo>
                    <a:pt x="4580" y="8241"/>
                  </a:lnTo>
                  <a:lnTo>
                    <a:pt x="4578" y="8221"/>
                  </a:lnTo>
                  <a:lnTo>
                    <a:pt x="4585" y="8229"/>
                  </a:lnTo>
                  <a:lnTo>
                    <a:pt x="4589" y="8237"/>
                  </a:lnTo>
                  <a:lnTo>
                    <a:pt x="4593" y="8243"/>
                  </a:lnTo>
                  <a:lnTo>
                    <a:pt x="4595" y="8251"/>
                  </a:lnTo>
                  <a:lnTo>
                    <a:pt x="4597" y="8268"/>
                  </a:lnTo>
                  <a:lnTo>
                    <a:pt x="4602" y="8286"/>
                  </a:lnTo>
                  <a:lnTo>
                    <a:pt x="4604" y="8291"/>
                  </a:lnTo>
                  <a:lnTo>
                    <a:pt x="4608" y="8294"/>
                  </a:lnTo>
                  <a:lnTo>
                    <a:pt x="4611" y="8297"/>
                  </a:lnTo>
                  <a:lnTo>
                    <a:pt x="4615" y="8300"/>
                  </a:lnTo>
                  <a:lnTo>
                    <a:pt x="4623" y="8309"/>
                  </a:lnTo>
                  <a:lnTo>
                    <a:pt x="4630" y="8318"/>
                  </a:lnTo>
                  <a:lnTo>
                    <a:pt x="4636" y="8328"/>
                  </a:lnTo>
                  <a:lnTo>
                    <a:pt x="4640" y="8340"/>
                  </a:lnTo>
                  <a:lnTo>
                    <a:pt x="4645" y="8350"/>
                  </a:lnTo>
                  <a:lnTo>
                    <a:pt x="4651" y="8360"/>
                  </a:lnTo>
                  <a:lnTo>
                    <a:pt x="4656" y="8368"/>
                  </a:lnTo>
                  <a:lnTo>
                    <a:pt x="4662" y="8376"/>
                  </a:lnTo>
                  <a:lnTo>
                    <a:pt x="4669" y="8383"/>
                  </a:lnTo>
                  <a:lnTo>
                    <a:pt x="4677" y="8388"/>
                  </a:lnTo>
                  <a:lnTo>
                    <a:pt x="4687" y="8392"/>
                  </a:lnTo>
                  <a:lnTo>
                    <a:pt x="4697" y="8395"/>
                  </a:lnTo>
                  <a:lnTo>
                    <a:pt x="4699" y="8388"/>
                  </a:lnTo>
                  <a:lnTo>
                    <a:pt x="4700" y="8382"/>
                  </a:lnTo>
                  <a:lnTo>
                    <a:pt x="4699" y="8375"/>
                  </a:lnTo>
                  <a:lnTo>
                    <a:pt x="4697" y="8368"/>
                  </a:lnTo>
                  <a:lnTo>
                    <a:pt x="4694" y="8361"/>
                  </a:lnTo>
                  <a:lnTo>
                    <a:pt x="4690" y="8355"/>
                  </a:lnTo>
                  <a:lnTo>
                    <a:pt x="4686" y="8351"/>
                  </a:lnTo>
                  <a:lnTo>
                    <a:pt x="4682" y="8344"/>
                  </a:lnTo>
                  <a:lnTo>
                    <a:pt x="4680" y="8337"/>
                  </a:lnTo>
                  <a:lnTo>
                    <a:pt x="4679" y="8331"/>
                  </a:lnTo>
                  <a:lnTo>
                    <a:pt x="4680" y="8328"/>
                  </a:lnTo>
                  <a:lnTo>
                    <a:pt x="4681" y="8327"/>
                  </a:lnTo>
                  <a:lnTo>
                    <a:pt x="4682" y="8326"/>
                  </a:lnTo>
                  <a:lnTo>
                    <a:pt x="4685" y="8325"/>
                  </a:lnTo>
                  <a:lnTo>
                    <a:pt x="4689" y="8324"/>
                  </a:lnTo>
                  <a:lnTo>
                    <a:pt x="4694" y="8323"/>
                  </a:lnTo>
                  <a:lnTo>
                    <a:pt x="4706" y="8318"/>
                  </a:lnTo>
                  <a:lnTo>
                    <a:pt x="4720" y="8316"/>
                  </a:lnTo>
                  <a:lnTo>
                    <a:pt x="4724" y="8315"/>
                  </a:lnTo>
                  <a:lnTo>
                    <a:pt x="4729" y="8312"/>
                  </a:lnTo>
                  <a:lnTo>
                    <a:pt x="4733" y="8309"/>
                  </a:lnTo>
                  <a:lnTo>
                    <a:pt x="4737" y="8307"/>
                  </a:lnTo>
                  <a:lnTo>
                    <a:pt x="4743" y="8300"/>
                  </a:lnTo>
                  <a:lnTo>
                    <a:pt x="4751" y="8293"/>
                  </a:lnTo>
                  <a:lnTo>
                    <a:pt x="4757" y="8304"/>
                  </a:lnTo>
                  <a:lnTo>
                    <a:pt x="4762" y="8316"/>
                  </a:lnTo>
                  <a:lnTo>
                    <a:pt x="4766" y="8326"/>
                  </a:lnTo>
                  <a:lnTo>
                    <a:pt x="4773" y="8336"/>
                  </a:lnTo>
                  <a:lnTo>
                    <a:pt x="4779" y="8343"/>
                  </a:lnTo>
                  <a:lnTo>
                    <a:pt x="4785" y="8346"/>
                  </a:lnTo>
                  <a:lnTo>
                    <a:pt x="4792" y="8350"/>
                  </a:lnTo>
                  <a:lnTo>
                    <a:pt x="4800" y="8353"/>
                  </a:lnTo>
                  <a:lnTo>
                    <a:pt x="4807" y="8357"/>
                  </a:lnTo>
                  <a:lnTo>
                    <a:pt x="4813" y="8361"/>
                  </a:lnTo>
                  <a:lnTo>
                    <a:pt x="4815" y="8363"/>
                  </a:lnTo>
                  <a:lnTo>
                    <a:pt x="4816" y="8367"/>
                  </a:lnTo>
                  <a:lnTo>
                    <a:pt x="4817" y="8370"/>
                  </a:lnTo>
                  <a:lnTo>
                    <a:pt x="4817" y="8374"/>
                  </a:lnTo>
                  <a:lnTo>
                    <a:pt x="4817" y="8377"/>
                  </a:lnTo>
                  <a:lnTo>
                    <a:pt x="4816" y="8380"/>
                  </a:lnTo>
                  <a:lnTo>
                    <a:pt x="4815" y="8383"/>
                  </a:lnTo>
                  <a:lnTo>
                    <a:pt x="4814" y="8386"/>
                  </a:lnTo>
                  <a:lnTo>
                    <a:pt x="4808" y="8391"/>
                  </a:lnTo>
                  <a:lnTo>
                    <a:pt x="4804" y="8395"/>
                  </a:lnTo>
                  <a:lnTo>
                    <a:pt x="4799" y="8400"/>
                  </a:lnTo>
                  <a:lnTo>
                    <a:pt x="4796" y="8404"/>
                  </a:lnTo>
                  <a:lnTo>
                    <a:pt x="4793" y="8410"/>
                  </a:lnTo>
                  <a:lnTo>
                    <a:pt x="4791" y="8415"/>
                  </a:lnTo>
                  <a:lnTo>
                    <a:pt x="4789" y="8421"/>
                  </a:lnTo>
                  <a:lnTo>
                    <a:pt x="4787" y="8426"/>
                  </a:lnTo>
                  <a:lnTo>
                    <a:pt x="4783" y="8430"/>
                  </a:lnTo>
                  <a:lnTo>
                    <a:pt x="4777" y="8434"/>
                  </a:lnTo>
                  <a:lnTo>
                    <a:pt x="4770" y="8432"/>
                  </a:lnTo>
                  <a:lnTo>
                    <a:pt x="4762" y="8434"/>
                  </a:lnTo>
                  <a:lnTo>
                    <a:pt x="4750" y="8444"/>
                  </a:lnTo>
                  <a:lnTo>
                    <a:pt x="4740" y="8455"/>
                  </a:lnTo>
                  <a:lnTo>
                    <a:pt x="4732" y="8461"/>
                  </a:lnTo>
                  <a:lnTo>
                    <a:pt x="4723" y="8464"/>
                  </a:lnTo>
                  <a:lnTo>
                    <a:pt x="4715" y="8466"/>
                  </a:lnTo>
                  <a:lnTo>
                    <a:pt x="4706" y="8469"/>
                  </a:lnTo>
                  <a:lnTo>
                    <a:pt x="4689" y="8472"/>
                  </a:lnTo>
                  <a:lnTo>
                    <a:pt x="4670" y="8477"/>
                  </a:lnTo>
                  <a:lnTo>
                    <a:pt x="4664" y="8478"/>
                  </a:lnTo>
                  <a:lnTo>
                    <a:pt x="4659" y="8480"/>
                  </a:lnTo>
                  <a:lnTo>
                    <a:pt x="4653" y="8482"/>
                  </a:lnTo>
                  <a:lnTo>
                    <a:pt x="4648" y="8486"/>
                  </a:lnTo>
                  <a:lnTo>
                    <a:pt x="4645" y="8490"/>
                  </a:lnTo>
                  <a:lnTo>
                    <a:pt x="4642" y="8495"/>
                  </a:lnTo>
                  <a:lnTo>
                    <a:pt x="4639" y="8499"/>
                  </a:lnTo>
                  <a:lnTo>
                    <a:pt x="4639" y="8505"/>
                  </a:lnTo>
                  <a:lnTo>
                    <a:pt x="4639" y="8516"/>
                  </a:lnTo>
                  <a:lnTo>
                    <a:pt x="4639" y="8527"/>
                  </a:lnTo>
                  <a:lnTo>
                    <a:pt x="4639" y="8531"/>
                  </a:lnTo>
                  <a:lnTo>
                    <a:pt x="4640" y="8537"/>
                  </a:lnTo>
                  <a:lnTo>
                    <a:pt x="4643" y="8541"/>
                  </a:lnTo>
                  <a:lnTo>
                    <a:pt x="4646" y="8546"/>
                  </a:lnTo>
                  <a:lnTo>
                    <a:pt x="4649" y="8549"/>
                  </a:lnTo>
                  <a:lnTo>
                    <a:pt x="4653" y="8553"/>
                  </a:lnTo>
                  <a:lnTo>
                    <a:pt x="4657" y="8555"/>
                  </a:lnTo>
                  <a:lnTo>
                    <a:pt x="4662" y="8556"/>
                  </a:lnTo>
                  <a:lnTo>
                    <a:pt x="4673" y="8557"/>
                  </a:lnTo>
                  <a:lnTo>
                    <a:pt x="4685" y="8557"/>
                  </a:lnTo>
                  <a:lnTo>
                    <a:pt x="4686" y="8563"/>
                  </a:lnTo>
                  <a:lnTo>
                    <a:pt x="4679" y="8567"/>
                  </a:lnTo>
                  <a:lnTo>
                    <a:pt x="4672" y="8571"/>
                  </a:lnTo>
                  <a:lnTo>
                    <a:pt x="4669" y="8573"/>
                  </a:lnTo>
                  <a:lnTo>
                    <a:pt x="4666" y="8575"/>
                  </a:lnTo>
                  <a:lnTo>
                    <a:pt x="4665" y="8579"/>
                  </a:lnTo>
                  <a:lnTo>
                    <a:pt x="4665" y="8582"/>
                  </a:lnTo>
                  <a:lnTo>
                    <a:pt x="4665" y="8592"/>
                  </a:lnTo>
                  <a:lnTo>
                    <a:pt x="4666" y="8601"/>
                  </a:lnTo>
                  <a:lnTo>
                    <a:pt x="4678" y="8601"/>
                  </a:lnTo>
                  <a:lnTo>
                    <a:pt x="4689" y="8602"/>
                  </a:lnTo>
                  <a:lnTo>
                    <a:pt x="4700" y="8601"/>
                  </a:lnTo>
                  <a:lnTo>
                    <a:pt x="4712" y="8600"/>
                  </a:lnTo>
                  <a:lnTo>
                    <a:pt x="4713" y="8617"/>
                  </a:lnTo>
                  <a:lnTo>
                    <a:pt x="4714" y="8633"/>
                  </a:lnTo>
                  <a:lnTo>
                    <a:pt x="4714" y="8640"/>
                  </a:lnTo>
                  <a:lnTo>
                    <a:pt x="4715" y="8648"/>
                  </a:lnTo>
                  <a:lnTo>
                    <a:pt x="4717" y="8656"/>
                  </a:lnTo>
                  <a:lnTo>
                    <a:pt x="4721" y="8662"/>
                  </a:lnTo>
                  <a:lnTo>
                    <a:pt x="4728" y="8672"/>
                  </a:lnTo>
                  <a:lnTo>
                    <a:pt x="4736" y="8677"/>
                  </a:lnTo>
                  <a:lnTo>
                    <a:pt x="4739" y="8681"/>
                  </a:lnTo>
                  <a:lnTo>
                    <a:pt x="4742" y="8684"/>
                  </a:lnTo>
                  <a:lnTo>
                    <a:pt x="4746" y="8689"/>
                  </a:lnTo>
                  <a:lnTo>
                    <a:pt x="4747" y="8693"/>
                  </a:lnTo>
                  <a:lnTo>
                    <a:pt x="4749" y="8707"/>
                  </a:lnTo>
                  <a:lnTo>
                    <a:pt x="4750" y="8718"/>
                  </a:lnTo>
                  <a:lnTo>
                    <a:pt x="4751" y="8724"/>
                  </a:lnTo>
                  <a:lnTo>
                    <a:pt x="4754" y="8729"/>
                  </a:lnTo>
                  <a:lnTo>
                    <a:pt x="4757" y="8734"/>
                  </a:lnTo>
                  <a:lnTo>
                    <a:pt x="4762" y="8738"/>
                  </a:lnTo>
                  <a:lnTo>
                    <a:pt x="4774" y="8746"/>
                  </a:lnTo>
                  <a:lnTo>
                    <a:pt x="4787" y="8753"/>
                  </a:lnTo>
                  <a:lnTo>
                    <a:pt x="4792" y="8756"/>
                  </a:lnTo>
                  <a:lnTo>
                    <a:pt x="4798" y="8760"/>
                  </a:lnTo>
                  <a:lnTo>
                    <a:pt x="4799" y="8762"/>
                  </a:lnTo>
                  <a:lnTo>
                    <a:pt x="4800" y="8766"/>
                  </a:lnTo>
                  <a:lnTo>
                    <a:pt x="4801" y="8769"/>
                  </a:lnTo>
                  <a:lnTo>
                    <a:pt x="4801" y="8772"/>
                  </a:lnTo>
                  <a:lnTo>
                    <a:pt x="4798" y="8781"/>
                  </a:lnTo>
                  <a:lnTo>
                    <a:pt x="4796" y="8792"/>
                  </a:lnTo>
                  <a:lnTo>
                    <a:pt x="4796" y="8797"/>
                  </a:lnTo>
                  <a:lnTo>
                    <a:pt x="4797" y="8804"/>
                  </a:lnTo>
                  <a:lnTo>
                    <a:pt x="4799" y="8809"/>
                  </a:lnTo>
                  <a:lnTo>
                    <a:pt x="4802" y="8813"/>
                  </a:lnTo>
                  <a:lnTo>
                    <a:pt x="4809" y="8822"/>
                  </a:lnTo>
                  <a:lnTo>
                    <a:pt x="4817" y="8831"/>
                  </a:lnTo>
                  <a:lnTo>
                    <a:pt x="4825" y="8839"/>
                  </a:lnTo>
                  <a:lnTo>
                    <a:pt x="4832" y="8848"/>
                  </a:lnTo>
                  <a:lnTo>
                    <a:pt x="4834" y="8853"/>
                  </a:lnTo>
                  <a:lnTo>
                    <a:pt x="4836" y="8858"/>
                  </a:lnTo>
                  <a:lnTo>
                    <a:pt x="4837" y="8864"/>
                  </a:lnTo>
                  <a:lnTo>
                    <a:pt x="4839" y="8870"/>
                  </a:lnTo>
                  <a:lnTo>
                    <a:pt x="4837" y="8875"/>
                  </a:lnTo>
                  <a:lnTo>
                    <a:pt x="4835" y="8880"/>
                  </a:lnTo>
                  <a:lnTo>
                    <a:pt x="4831" y="8883"/>
                  </a:lnTo>
                  <a:lnTo>
                    <a:pt x="4826" y="8886"/>
                  </a:lnTo>
                  <a:lnTo>
                    <a:pt x="4814" y="8889"/>
                  </a:lnTo>
                  <a:lnTo>
                    <a:pt x="4801" y="8889"/>
                  </a:lnTo>
                  <a:lnTo>
                    <a:pt x="4788" y="8886"/>
                  </a:lnTo>
                  <a:lnTo>
                    <a:pt x="4774" y="8881"/>
                  </a:lnTo>
                  <a:lnTo>
                    <a:pt x="4767" y="8882"/>
                  </a:lnTo>
                  <a:lnTo>
                    <a:pt x="4760" y="8883"/>
                  </a:lnTo>
                  <a:lnTo>
                    <a:pt x="4755" y="8886"/>
                  </a:lnTo>
                  <a:lnTo>
                    <a:pt x="4748" y="8888"/>
                  </a:lnTo>
                  <a:lnTo>
                    <a:pt x="4747" y="8895"/>
                  </a:lnTo>
                  <a:lnTo>
                    <a:pt x="4751" y="8898"/>
                  </a:lnTo>
                  <a:lnTo>
                    <a:pt x="4755" y="8901"/>
                  </a:lnTo>
                  <a:lnTo>
                    <a:pt x="4758" y="8906"/>
                  </a:lnTo>
                  <a:lnTo>
                    <a:pt x="4760" y="8911"/>
                  </a:lnTo>
                  <a:lnTo>
                    <a:pt x="4764" y="8920"/>
                  </a:lnTo>
                  <a:lnTo>
                    <a:pt x="4766" y="8929"/>
                  </a:lnTo>
                  <a:lnTo>
                    <a:pt x="4768" y="8950"/>
                  </a:lnTo>
                  <a:lnTo>
                    <a:pt x="4770" y="8973"/>
                  </a:lnTo>
                  <a:lnTo>
                    <a:pt x="4773" y="8993"/>
                  </a:lnTo>
                  <a:lnTo>
                    <a:pt x="4779" y="9010"/>
                  </a:lnTo>
                  <a:lnTo>
                    <a:pt x="4781" y="9019"/>
                  </a:lnTo>
                  <a:lnTo>
                    <a:pt x="4783" y="9028"/>
                  </a:lnTo>
                  <a:lnTo>
                    <a:pt x="4785" y="9037"/>
                  </a:lnTo>
                  <a:lnTo>
                    <a:pt x="4785" y="9049"/>
                  </a:lnTo>
                  <a:lnTo>
                    <a:pt x="4785" y="9058"/>
                  </a:lnTo>
                  <a:lnTo>
                    <a:pt x="4768" y="9060"/>
                  </a:lnTo>
                  <a:lnTo>
                    <a:pt x="4754" y="9061"/>
                  </a:lnTo>
                  <a:lnTo>
                    <a:pt x="4738" y="9063"/>
                  </a:lnTo>
                  <a:lnTo>
                    <a:pt x="4721" y="9067"/>
                  </a:lnTo>
                  <a:lnTo>
                    <a:pt x="4713" y="9068"/>
                  </a:lnTo>
                  <a:lnTo>
                    <a:pt x="4704" y="9070"/>
                  </a:lnTo>
                  <a:lnTo>
                    <a:pt x="4700" y="9073"/>
                  </a:lnTo>
                  <a:lnTo>
                    <a:pt x="4698" y="9075"/>
                  </a:lnTo>
                  <a:lnTo>
                    <a:pt x="4696" y="9078"/>
                  </a:lnTo>
                  <a:lnTo>
                    <a:pt x="4696" y="9083"/>
                  </a:lnTo>
                  <a:lnTo>
                    <a:pt x="4696" y="9093"/>
                  </a:lnTo>
                  <a:lnTo>
                    <a:pt x="4699" y="9102"/>
                  </a:lnTo>
                  <a:lnTo>
                    <a:pt x="4703" y="9110"/>
                  </a:lnTo>
                  <a:lnTo>
                    <a:pt x="4707" y="9118"/>
                  </a:lnTo>
                  <a:lnTo>
                    <a:pt x="4712" y="9126"/>
                  </a:lnTo>
                  <a:lnTo>
                    <a:pt x="4716" y="9134"/>
                  </a:lnTo>
                  <a:lnTo>
                    <a:pt x="4719" y="9143"/>
                  </a:lnTo>
                  <a:lnTo>
                    <a:pt x="4720" y="9153"/>
                  </a:lnTo>
                  <a:lnTo>
                    <a:pt x="4717" y="9164"/>
                  </a:lnTo>
                  <a:lnTo>
                    <a:pt x="4715" y="9176"/>
                  </a:lnTo>
                  <a:lnTo>
                    <a:pt x="4800" y="9284"/>
                  </a:lnTo>
                  <a:lnTo>
                    <a:pt x="4797" y="9287"/>
                  </a:lnTo>
                  <a:lnTo>
                    <a:pt x="4793" y="9288"/>
                  </a:lnTo>
                  <a:lnTo>
                    <a:pt x="4788" y="9288"/>
                  </a:lnTo>
                  <a:lnTo>
                    <a:pt x="4782" y="9286"/>
                  </a:lnTo>
                  <a:lnTo>
                    <a:pt x="4777" y="9283"/>
                  </a:lnTo>
                  <a:lnTo>
                    <a:pt x="4773" y="9280"/>
                  </a:lnTo>
                  <a:lnTo>
                    <a:pt x="4765" y="9272"/>
                  </a:lnTo>
                  <a:lnTo>
                    <a:pt x="4756" y="9263"/>
                  </a:lnTo>
                  <a:lnTo>
                    <a:pt x="4748" y="9256"/>
                  </a:lnTo>
                  <a:lnTo>
                    <a:pt x="4740" y="9252"/>
                  </a:lnTo>
                  <a:lnTo>
                    <a:pt x="4731" y="9248"/>
                  </a:lnTo>
                  <a:lnTo>
                    <a:pt x="4721" y="9244"/>
                  </a:lnTo>
                  <a:lnTo>
                    <a:pt x="4704" y="9231"/>
                  </a:lnTo>
                  <a:lnTo>
                    <a:pt x="4689" y="9220"/>
                  </a:lnTo>
                  <a:lnTo>
                    <a:pt x="4681" y="9215"/>
                  </a:lnTo>
                  <a:lnTo>
                    <a:pt x="4673" y="9211"/>
                  </a:lnTo>
                  <a:lnTo>
                    <a:pt x="4664" y="9208"/>
                  </a:lnTo>
                  <a:lnTo>
                    <a:pt x="4654" y="9207"/>
                  </a:lnTo>
                  <a:lnTo>
                    <a:pt x="4644" y="9207"/>
                  </a:lnTo>
                  <a:lnTo>
                    <a:pt x="4634" y="9207"/>
                  </a:lnTo>
                  <a:lnTo>
                    <a:pt x="4629" y="9208"/>
                  </a:lnTo>
                  <a:lnTo>
                    <a:pt x="4626" y="9210"/>
                  </a:lnTo>
                  <a:lnTo>
                    <a:pt x="4621" y="9212"/>
                  </a:lnTo>
                  <a:lnTo>
                    <a:pt x="4618" y="9215"/>
                  </a:lnTo>
                  <a:lnTo>
                    <a:pt x="4615" y="9220"/>
                  </a:lnTo>
                  <a:lnTo>
                    <a:pt x="4614" y="9223"/>
                  </a:lnTo>
                  <a:lnTo>
                    <a:pt x="4613" y="9227"/>
                  </a:lnTo>
                  <a:lnTo>
                    <a:pt x="4613" y="9231"/>
                  </a:lnTo>
                  <a:lnTo>
                    <a:pt x="4613" y="9239"/>
                  </a:lnTo>
                  <a:lnTo>
                    <a:pt x="4613" y="9248"/>
                  </a:lnTo>
                  <a:lnTo>
                    <a:pt x="4609" y="9264"/>
                  </a:lnTo>
                  <a:lnTo>
                    <a:pt x="4604" y="9280"/>
                  </a:lnTo>
                  <a:lnTo>
                    <a:pt x="4604" y="9287"/>
                  </a:lnTo>
                  <a:lnTo>
                    <a:pt x="4605" y="9292"/>
                  </a:lnTo>
                  <a:lnTo>
                    <a:pt x="4608" y="9298"/>
                  </a:lnTo>
                  <a:lnTo>
                    <a:pt x="4611" y="9304"/>
                  </a:lnTo>
                  <a:lnTo>
                    <a:pt x="4617" y="9314"/>
                  </a:lnTo>
                  <a:lnTo>
                    <a:pt x="4621" y="9325"/>
                  </a:lnTo>
                  <a:lnTo>
                    <a:pt x="4628" y="9346"/>
                  </a:lnTo>
                  <a:lnTo>
                    <a:pt x="4635" y="9364"/>
                  </a:lnTo>
                  <a:lnTo>
                    <a:pt x="4639" y="9372"/>
                  </a:lnTo>
                  <a:lnTo>
                    <a:pt x="4645" y="9380"/>
                  </a:lnTo>
                  <a:lnTo>
                    <a:pt x="4653" y="9385"/>
                  </a:lnTo>
                  <a:lnTo>
                    <a:pt x="4662" y="9391"/>
                  </a:lnTo>
                  <a:lnTo>
                    <a:pt x="4686" y="9403"/>
                  </a:lnTo>
                  <a:lnTo>
                    <a:pt x="4707" y="9415"/>
                  </a:lnTo>
                  <a:lnTo>
                    <a:pt x="4729" y="9426"/>
                  </a:lnTo>
                  <a:lnTo>
                    <a:pt x="4754" y="9437"/>
                  </a:lnTo>
                  <a:lnTo>
                    <a:pt x="4768" y="9443"/>
                  </a:lnTo>
                  <a:lnTo>
                    <a:pt x="4782" y="9448"/>
                  </a:lnTo>
                  <a:lnTo>
                    <a:pt x="4789" y="9450"/>
                  </a:lnTo>
                  <a:lnTo>
                    <a:pt x="4796" y="9452"/>
                  </a:lnTo>
                  <a:lnTo>
                    <a:pt x="4801" y="9457"/>
                  </a:lnTo>
                  <a:lnTo>
                    <a:pt x="4808" y="9462"/>
                  </a:lnTo>
                  <a:lnTo>
                    <a:pt x="4822" y="9476"/>
                  </a:lnTo>
                  <a:lnTo>
                    <a:pt x="4834" y="9488"/>
                  </a:lnTo>
                  <a:lnTo>
                    <a:pt x="4844" y="9502"/>
                  </a:lnTo>
                  <a:lnTo>
                    <a:pt x="4854" y="9515"/>
                  </a:lnTo>
                  <a:lnTo>
                    <a:pt x="4874" y="9543"/>
                  </a:lnTo>
                  <a:lnTo>
                    <a:pt x="4898" y="9572"/>
                  </a:lnTo>
                  <a:lnTo>
                    <a:pt x="4909" y="9585"/>
                  </a:lnTo>
                  <a:lnTo>
                    <a:pt x="4918" y="9596"/>
                  </a:lnTo>
                  <a:lnTo>
                    <a:pt x="4924" y="9600"/>
                  </a:lnTo>
                  <a:lnTo>
                    <a:pt x="4929" y="9605"/>
                  </a:lnTo>
                  <a:lnTo>
                    <a:pt x="4936" y="9608"/>
                  </a:lnTo>
                  <a:lnTo>
                    <a:pt x="4943" y="9613"/>
                  </a:lnTo>
                  <a:lnTo>
                    <a:pt x="4959" y="9620"/>
                  </a:lnTo>
                  <a:lnTo>
                    <a:pt x="4973" y="9624"/>
                  </a:lnTo>
                  <a:lnTo>
                    <a:pt x="4980" y="9627"/>
                  </a:lnTo>
                  <a:lnTo>
                    <a:pt x="4986" y="9631"/>
                  </a:lnTo>
                  <a:lnTo>
                    <a:pt x="4992" y="9636"/>
                  </a:lnTo>
                  <a:lnTo>
                    <a:pt x="4997" y="9641"/>
                  </a:lnTo>
                  <a:lnTo>
                    <a:pt x="5007" y="9655"/>
                  </a:lnTo>
                  <a:lnTo>
                    <a:pt x="5016" y="9665"/>
                  </a:lnTo>
                  <a:lnTo>
                    <a:pt x="5026" y="9675"/>
                  </a:lnTo>
                  <a:lnTo>
                    <a:pt x="5036" y="9689"/>
                  </a:lnTo>
                  <a:lnTo>
                    <a:pt x="5044" y="9701"/>
                  </a:lnTo>
                  <a:lnTo>
                    <a:pt x="5048" y="9713"/>
                  </a:lnTo>
                  <a:lnTo>
                    <a:pt x="5053" y="9725"/>
                  </a:lnTo>
                  <a:lnTo>
                    <a:pt x="5061" y="9739"/>
                  </a:lnTo>
                  <a:lnTo>
                    <a:pt x="5089" y="9777"/>
                  </a:lnTo>
                  <a:lnTo>
                    <a:pt x="5114" y="9811"/>
                  </a:lnTo>
                  <a:lnTo>
                    <a:pt x="5126" y="9828"/>
                  </a:lnTo>
                  <a:lnTo>
                    <a:pt x="5137" y="9847"/>
                  </a:lnTo>
                  <a:lnTo>
                    <a:pt x="5147" y="9868"/>
                  </a:lnTo>
                  <a:lnTo>
                    <a:pt x="5155" y="9890"/>
                  </a:lnTo>
                  <a:lnTo>
                    <a:pt x="5159" y="9904"/>
                  </a:lnTo>
                  <a:lnTo>
                    <a:pt x="5163" y="9917"/>
                  </a:lnTo>
                  <a:lnTo>
                    <a:pt x="5165" y="9929"/>
                  </a:lnTo>
                  <a:lnTo>
                    <a:pt x="5166" y="9940"/>
                  </a:lnTo>
                  <a:lnTo>
                    <a:pt x="5169" y="9964"/>
                  </a:lnTo>
                  <a:lnTo>
                    <a:pt x="5173" y="9990"/>
                  </a:lnTo>
                  <a:lnTo>
                    <a:pt x="5176" y="10009"/>
                  </a:lnTo>
                  <a:lnTo>
                    <a:pt x="5182" y="10025"/>
                  </a:lnTo>
                  <a:lnTo>
                    <a:pt x="5184" y="10033"/>
                  </a:lnTo>
                  <a:lnTo>
                    <a:pt x="5185" y="10042"/>
                  </a:lnTo>
                  <a:lnTo>
                    <a:pt x="5186" y="10051"/>
                  </a:lnTo>
                  <a:lnTo>
                    <a:pt x="5188" y="10060"/>
                  </a:lnTo>
                  <a:lnTo>
                    <a:pt x="5188" y="10137"/>
                  </a:lnTo>
                  <a:lnTo>
                    <a:pt x="5188" y="10150"/>
                  </a:lnTo>
                  <a:lnTo>
                    <a:pt x="5190" y="10162"/>
                  </a:lnTo>
                  <a:lnTo>
                    <a:pt x="5193" y="10174"/>
                  </a:lnTo>
                  <a:lnTo>
                    <a:pt x="5197" y="10184"/>
                  </a:lnTo>
                  <a:lnTo>
                    <a:pt x="5200" y="10195"/>
                  </a:lnTo>
                  <a:lnTo>
                    <a:pt x="5203" y="10207"/>
                  </a:lnTo>
                  <a:lnTo>
                    <a:pt x="5206" y="10218"/>
                  </a:lnTo>
                  <a:lnTo>
                    <a:pt x="5207" y="10231"/>
                  </a:lnTo>
                  <a:lnTo>
                    <a:pt x="5207" y="10276"/>
                  </a:lnTo>
                  <a:lnTo>
                    <a:pt x="5207" y="10288"/>
                  </a:lnTo>
                  <a:lnTo>
                    <a:pt x="5209" y="10301"/>
                  </a:lnTo>
                  <a:lnTo>
                    <a:pt x="5212" y="10311"/>
                  </a:lnTo>
                  <a:lnTo>
                    <a:pt x="5217" y="10321"/>
                  </a:lnTo>
                  <a:lnTo>
                    <a:pt x="5228" y="10341"/>
                  </a:lnTo>
                  <a:lnTo>
                    <a:pt x="5242" y="10363"/>
                  </a:lnTo>
                  <a:lnTo>
                    <a:pt x="5252" y="10381"/>
                  </a:lnTo>
                  <a:lnTo>
                    <a:pt x="5260" y="10398"/>
                  </a:lnTo>
                  <a:lnTo>
                    <a:pt x="5268" y="10415"/>
                  </a:lnTo>
                  <a:lnTo>
                    <a:pt x="5277" y="10434"/>
                  </a:lnTo>
                  <a:lnTo>
                    <a:pt x="5280" y="10442"/>
                  </a:lnTo>
                  <a:lnTo>
                    <a:pt x="5283" y="10451"/>
                  </a:lnTo>
                  <a:lnTo>
                    <a:pt x="5284" y="10459"/>
                  </a:lnTo>
                  <a:lnTo>
                    <a:pt x="5285" y="10466"/>
                  </a:lnTo>
                  <a:lnTo>
                    <a:pt x="5287" y="10474"/>
                  </a:lnTo>
                  <a:lnTo>
                    <a:pt x="5291" y="10481"/>
                  </a:lnTo>
                  <a:lnTo>
                    <a:pt x="5295" y="10486"/>
                  </a:lnTo>
                  <a:lnTo>
                    <a:pt x="5301" y="10492"/>
                  </a:lnTo>
                  <a:lnTo>
                    <a:pt x="5309" y="10497"/>
                  </a:lnTo>
                  <a:lnTo>
                    <a:pt x="5318" y="10499"/>
                  </a:lnTo>
                  <a:lnTo>
                    <a:pt x="5326" y="10500"/>
                  </a:lnTo>
                  <a:lnTo>
                    <a:pt x="5334" y="10500"/>
                  </a:lnTo>
                  <a:lnTo>
                    <a:pt x="5342" y="10500"/>
                  </a:lnTo>
                  <a:lnTo>
                    <a:pt x="5350" y="10501"/>
                  </a:lnTo>
                  <a:lnTo>
                    <a:pt x="5357" y="10503"/>
                  </a:lnTo>
                  <a:lnTo>
                    <a:pt x="5365" y="10508"/>
                  </a:lnTo>
                  <a:lnTo>
                    <a:pt x="5369" y="10511"/>
                  </a:lnTo>
                  <a:lnTo>
                    <a:pt x="5372" y="10515"/>
                  </a:lnTo>
                  <a:lnTo>
                    <a:pt x="5374" y="10518"/>
                  </a:lnTo>
                  <a:lnTo>
                    <a:pt x="5377" y="10521"/>
                  </a:lnTo>
                  <a:lnTo>
                    <a:pt x="5379" y="10529"/>
                  </a:lnTo>
                  <a:lnTo>
                    <a:pt x="5383" y="10538"/>
                  </a:lnTo>
                  <a:lnTo>
                    <a:pt x="5391" y="10554"/>
                  </a:lnTo>
                  <a:lnTo>
                    <a:pt x="5397" y="10569"/>
                  </a:lnTo>
                  <a:lnTo>
                    <a:pt x="5399" y="10577"/>
                  </a:lnTo>
                  <a:lnTo>
                    <a:pt x="5402" y="10585"/>
                  </a:lnTo>
                  <a:lnTo>
                    <a:pt x="5403" y="10593"/>
                  </a:lnTo>
                  <a:lnTo>
                    <a:pt x="5403" y="10602"/>
                  </a:lnTo>
                  <a:lnTo>
                    <a:pt x="5403" y="10622"/>
                  </a:lnTo>
                  <a:lnTo>
                    <a:pt x="5395" y="10605"/>
                  </a:lnTo>
                  <a:lnTo>
                    <a:pt x="5385" y="10588"/>
                  </a:lnTo>
                  <a:lnTo>
                    <a:pt x="5368" y="10571"/>
                  </a:lnTo>
                  <a:lnTo>
                    <a:pt x="5352" y="10557"/>
                  </a:lnTo>
                  <a:lnTo>
                    <a:pt x="5335" y="10543"/>
                  </a:lnTo>
                  <a:lnTo>
                    <a:pt x="5316" y="10529"/>
                  </a:lnTo>
                  <a:lnTo>
                    <a:pt x="5313" y="10535"/>
                  </a:lnTo>
                  <a:lnTo>
                    <a:pt x="5312" y="10542"/>
                  </a:lnTo>
                  <a:lnTo>
                    <a:pt x="5313" y="10555"/>
                  </a:lnTo>
                  <a:lnTo>
                    <a:pt x="5313" y="10569"/>
                  </a:lnTo>
                  <a:lnTo>
                    <a:pt x="5313" y="10617"/>
                  </a:lnTo>
                  <a:lnTo>
                    <a:pt x="5314" y="10626"/>
                  </a:lnTo>
                  <a:lnTo>
                    <a:pt x="5316" y="10634"/>
                  </a:lnTo>
                  <a:lnTo>
                    <a:pt x="5318" y="10642"/>
                  </a:lnTo>
                  <a:lnTo>
                    <a:pt x="5318" y="10651"/>
                  </a:lnTo>
                  <a:lnTo>
                    <a:pt x="5318" y="10687"/>
                  </a:lnTo>
                  <a:lnTo>
                    <a:pt x="5318" y="10690"/>
                  </a:lnTo>
                  <a:lnTo>
                    <a:pt x="5317" y="10695"/>
                  </a:lnTo>
                  <a:lnTo>
                    <a:pt x="5314" y="10698"/>
                  </a:lnTo>
                  <a:lnTo>
                    <a:pt x="5312" y="10702"/>
                  </a:lnTo>
                  <a:lnTo>
                    <a:pt x="5308" y="10707"/>
                  </a:lnTo>
                  <a:lnTo>
                    <a:pt x="5304" y="10715"/>
                  </a:lnTo>
                  <a:lnTo>
                    <a:pt x="5301" y="10712"/>
                  </a:lnTo>
                  <a:lnTo>
                    <a:pt x="5299" y="10708"/>
                  </a:lnTo>
                  <a:lnTo>
                    <a:pt x="5297" y="10704"/>
                  </a:lnTo>
                  <a:lnTo>
                    <a:pt x="5296" y="10699"/>
                  </a:lnTo>
                  <a:lnTo>
                    <a:pt x="5296" y="10632"/>
                  </a:lnTo>
                  <a:lnTo>
                    <a:pt x="5296" y="10619"/>
                  </a:lnTo>
                  <a:lnTo>
                    <a:pt x="5295" y="10608"/>
                  </a:lnTo>
                  <a:lnTo>
                    <a:pt x="5293" y="10597"/>
                  </a:lnTo>
                  <a:lnTo>
                    <a:pt x="5288" y="10585"/>
                  </a:lnTo>
                  <a:lnTo>
                    <a:pt x="5277" y="10572"/>
                  </a:lnTo>
                  <a:lnTo>
                    <a:pt x="5265" y="10561"/>
                  </a:lnTo>
                  <a:lnTo>
                    <a:pt x="5258" y="10550"/>
                  </a:lnTo>
                  <a:lnTo>
                    <a:pt x="5251" y="10541"/>
                  </a:lnTo>
                  <a:lnTo>
                    <a:pt x="5243" y="10533"/>
                  </a:lnTo>
                  <a:lnTo>
                    <a:pt x="5234" y="10524"/>
                  </a:lnTo>
                  <a:lnTo>
                    <a:pt x="5223" y="10519"/>
                  </a:lnTo>
                  <a:lnTo>
                    <a:pt x="5212" y="10512"/>
                  </a:lnTo>
                  <a:lnTo>
                    <a:pt x="5205" y="10502"/>
                  </a:lnTo>
                  <a:lnTo>
                    <a:pt x="5198" y="10492"/>
                  </a:lnTo>
                  <a:lnTo>
                    <a:pt x="5192" y="10482"/>
                  </a:lnTo>
                  <a:lnTo>
                    <a:pt x="5189" y="10472"/>
                  </a:lnTo>
                  <a:lnTo>
                    <a:pt x="5185" y="10460"/>
                  </a:lnTo>
                  <a:lnTo>
                    <a:pt x="5183" y="10449"/>
                  </a:lnTo>
                  <a:lnTo>
                    <a:pt x="5181" y="10437"/>
                  </a:lnTo>
                  <a:lnTo>
                    <a:pt x="5180" y="10423"/>
                  </a:lnTo>
                  <a:lnTo>
                    <a:pt x="5175" y="10397"/>
                  </a:lnTo>
                  <a:lnTo>
                    <a:pt x="5169" y="10374"/>
                  </a:lnTo>
                  <a:lnTo>
                    <a:pt x="5163" y="10353"/>
                  </a:lnTo>
                  <a:lnTo>
                    <a:pt x="5155" y="10332"/>
                  </a:lnTo>
                  <a:lnTo>
                    <a:pt x="5147" y="10312"/>
                  </a:lnTo>
                  <a:lnTo>
                    <a:pt x="5140" y="10290"/>
                  </a:lnTo>
                  <a:lnTo>
                    <a:pt x="5132" y="10268"/>
                  </a:lnTo>
                  <a:lnTo>
                    <a:pt x="5126" y="10243"/>
                  </a:lnTo>
                  <a:lnTo>
                    <a:pt x="5123" y="10230"/>
                  </a:lnTo>
                  <a:lnTo>
                    <a:pt x="5120" y="10219"/>
                  </a:lnTo>
                  <a:lnTo>
                    <a:pt x="5116" y="10208"/>
                  </a:lnTo>
                  <a:lnTo>
                    <a:pt x="5115" y="10194"/>
                  </a:lnTo>
                  <a:lnTo>
                    <a:pt x="5116" y="10187"/>
                  </a:lnTo>
                  <a:lnTo>
                    <a:pt x="5118" y="10180"/>
                  </a:lnTo>
                  <a:lnTo>
                    <a:pt x="5121" y="10174"/>
                  </a:lnTo>
                  <a:lnTo>
                    <a:pt x="5124" y="10168"/>
                  </a:lnTo>
                  <a:lnTo>
                    <a:pt x="5127" y="10162"/>
                  </a:lnTo>
                  <a:lnTo>
                    <a:pt x="5131" y="10156"/>
                  </a:lnTo>
                  <a:lnTo>
                    <a:pt x="5133" y="10149"/>
                  </a:lnTo>
                  <a:lnTo>
                    <a:pt x="5134" y="10142"/>
                  </a:lnTo>
                  <a:lnTo>
                    <a:pt x="5133" y="10130"/>
                  </a:lnTo>
                  <a:lnTo>
                    <a:pt x="5132" y="10119"/>
                  </a:lnTo>
                  <a:lnTo>
                    <a:pt x="5129" y="10110"/>
                  </a:lnTo>
                  <a:lnTo>
                    <a:pt x="5125" y="10101"/>
                  </a:lnTo>
                  <a:lnTo>
                    <a:pt x="5116" y="10082"/>
                  </a:lnTo>
                  <a:lnTo>
                    <a:pt x="5107" y="10062"/>
                  </a:lnTo>
                  <a:lnTo>
                    <a:pt x="5097" y="10033"/>
                  </a:lnTo>
                  <a:lnTo>
                    <a:pt x="5087" y="10008"/>
                  </a:lnTo>
                  <a:lnTo>
                    <a:pt x="5081" y="9997"/>
                  </a:lnTo>
                  <a:lnTo>
                    <a:pt x="5074" y="9986"/>
                  </a:lnTo>
                  <a:lnTo>
                    <a:pt x="5066" y="9974"/>
                  </a:lnTo>
                  <a:lnTo>
                    <a:pt x="5055" y="9963"/>
                  </a:lnTo>
                  <a:lnTo>
                    <a:pt x="5039" y="9945"/>
                  </a:lnTo>
                  <a:lnTo>
                    <a:pt x="5026" y="9928"/>
                  </a:lnTo>
                  <a:lnTo>
                    <a:pt x="5012" y="9911"/>
                  </a:lnTo>
                  <a:lnTo>
                    <a:pt x="4997" y="9890"/>
                  </a:lnTo>
                  <a:lnTo>
                    <a:pt x="4988" y="9877"/>
                  </a:lnTo>
                  <a:lnTo>
                    <a:pt x="4981" y="9863"/>
                  </a:lnTo>
                  <a:lnTo>
                    <a:pt x="4975" y="9850"/>
                  </a:lnTo>
                  <a:lnTo>
                    <a:pt x="4969" y="9837"/>
                  </a:lnTo>
                  <a:lnTo>
                    <a:pt x="4963" y="9825"/>
                  </a:lnTo>
                  <a:lnTo>
                    <a:pt x="4956" y="9812"/>
                  </a:lnTo>
                  <a:lnTo>
                    <a:pt x="4947" y="9799"/>
                  </a:lnTo>
                  <a:lnTo>
                    <a:pt x="4936" y="9786"/>
                  </a:lnTo>
                  <a:lnTo>
                    <a:pt x="4924" y="9779"/>
                  </a:lnTo>
                  <a:lnTo>
                    <a:pt x="4911" y="9772"/>
                  </a:lnTo>
                  <a:lnTo>
                    <a:pt x="4905" y="9769"/>
                  </a:lnTo>
                  <a:lnTo>
                    <a:pt x="4899" y="9768"/>
                  </a:lnTo>
                  <a:lnTo>
                    <a:pt x="4896" y="9767"/>
                  </a:lnTo>
                  <a:lnTo>
                    <a:pt x="4894" y="9766"/>
                  </a:lnTo>
                  <a:lnTo>
                    <a:pt x="4893" y="9764"/>
                  </a:lnTo>
                  <a:lnTo>
                    <a:pt x="4892" y="9760"/>
                  </a:lnTo>
                  <a:lnTo>
                    <a:pt x="4891" y="9744"/>
                  </a:lnTo>
                  <a:lnTo>
                    <a:pt x="4890" y="9727"/>
                  </a:lnTo>
                  <a:lnTo>
                    <a:pt x="4887" y="9719"/>
                  </a:lnTo>
                  <a:lnTo>
                    <a:pt x="4885" y="9714"/>
                  </a:lnTo>
                  <a:lnTo>
                    <a:pt x="4882" y="9708"/>
                  </a:lnTo>
                  <a:lnTo>
                    <a:pt x="4878" y="9704"/>
                  </a:lnTo>
                  <a:lnTo>
                    <a:pt x="4868" y="9694"/>
                  </a:lnTo>
                  <a:lnTo>
                    <a:pt x="4856" y="9687"/>
                  </a:lnTo>
                  <a:lnTo>
                    <a:pt x="4848" y="9682"/>
                  </a:lnTo>
                  <a:lnTo>
                    <a:pt x="4839" y="9677"/>
                  </a:lnTo>
                  <a:lnTo>
                    <a:pt x="4835" y="9675"/>
                  </a:lnTo>
                  <a:lnTo>
                    <a:pt x="4833" y="9673"/>
                  </a:lnTo>
                  <a:lnTo>
                    <a:pt x="4831" y="9668"/>
                  </a:lnTo>
                  <a:lnTo>
                    <a:pt x="4831" y="9664"/>
                  </a:lnTo>
                  <a:lnTo>
                    <a:pt x="4834" y="9651"/>
                  </a:lnTo>
                  <a:lnTo>
                    <a:pt x="4836" y="9639"/>
                  </a:lnTo>
                  <a:lnTo>
                    <a:pt x="4836" y="9630"/>
                  </a:lnTo>
                  <a:lnTo>
                    <a:pt x="4836" y="9622"/>
                  </a:lnTo>
                  <a:lnTo>
                    <a:pt x="4835" y="9614"/>
                  </a:lnTo>
                  <a:lnTo>
                    <a:pt x="4833" y="9606"/>
                  </a:lnTo>
                  <a:lnTo>
                    <a:pt x="4830" y="9600"/>
                  </a:lnTo>
                  <a:lnTo>
                    <a:pt x="4825" y="9595"/>
                  </a:lnTo>
                  <a:lnTo>
                    <a:pt x="4823" y="9593"/>
                  </a:lnTo>
                  <a:lnTo>
                    <a:pt x="4819" y="9591"/>
                  </a:lnTo>
                  <a:lnTo>
                    <a:pt x="4816" y="9590"/>
                  </a:lnTo>
                  <a:lnTo>
                    <a:pt x="4813" y="9590"/>
                  </a:lnTo>
                  <a:lnTo>
                    <a:pt x="4808" y="9590"/>
                  </a:lnTo>
                  <a:lnTo>
                    <a:pt x="4804" y="9591"/>
                  </a:lnTo>
                  <a:lnTo>
                    <a:pt x="4799" y="9594"/>
                  </a:lnTo>
                  <a:lnTo>
                    <a:pt x="4794" y="9596"/>
                  </a:lnTo>
                  <a:lnTo>
                    <a:pt x="4787" y="9600"/>
                  </a:lnTo>
                  <a:lnTo>
                    <a:pt x="4777" y="9603"/>
                  </a:lnTo>
                  <a:lnTo>
                    <a:pt x="4766" y="9606"/>
                  </a:lnTo>
                  <a:lnTo>
                    <a:pt x="4757" y="9610"/>
                  </a:lnTo>
                  <a:lnTo>
                    <a:pt x="4747" y="9614"/>
                  </a:lnTo>
                  <a:lnTo>
                    <a:pt x="4738" y="9619"/>
                  </a:lnTo>
                  <a:lnTo>
                    <a:pt x="4730" y="9624"/>
                  </a:lnTo>
                  <a:lnTo>
                    <a:pt x="4722" y="9630"/>
                  </a:lnTo>
                  <a:lnTo>
                    <a:pt x="4715" y="9637"/>
                  </a:lnTo>
                  <a:lnTo>
                    <a:pt x="4708" y="9645"/>
                  </a:lnTo>
                  <a:lnTo>
                    <a:pt x="4703" y="9653"/>
                  </a:lnTo>
                  <a:lnTo>
                    <a:pt x="4697" y="9662"/>
                  </a:lnTo>
                  <a:lnTo>
                    <a:pt x="4693" y="9671"/>
                  </a:lnTo>
                  <a:lnTo>
                    <a:pt x="4689" y="9680"/>
                  </a:lnTo>
                  <a:lnTo>
                    <a:pt x="4686" y="9690"/>
                  </a:lnTo>
                  <a:lnTo>
                    <a:pt x="4682" y="9700"/>
                  </a:lnTo>
                  <a:lnTo>
                    <a:pt x="4680" y="9711"/>
                  </a:lnTo>
                  <a:lnTo>
                    <a:pt x="4678" y="9722"/>
                  </a:lnTo>
                  <a:lnTo>
                    <a:pt x="4673" y="9749"/>
                  </a:lnTo>
                  <a:lnTo>
                    <a:pt x="4666" y="9774"/>
                  </a:lnTo>
                  <a:lnTo>
                    <a:pt x="4660" y="9796"/>
                  </a:lnTo>
                  <a:lnTo>
                    <a:pt x="4653" y="9818"/>
                  </a:lnTo>
                  <a:lnTo>
                    <a:pt x="4647" y="9839"/>
                  </a:lnTo>
                  <a:lnTo>
                    <a:pt x="4643" y="9863"/>
                  </a:lnTo>
                  <a:lnTo>
                    <a:pt x="4640" y="9875"/>
                  </a:lnTo>
                  <a:lnTo>
                    <a:pt x="4639" y="9887"/>
                  </a:lnTo>
                  <a:lnTo>
                    <a:pt x="4638" y="9901"/>
                  </a:lnTo>
                  <a:lnTo>
                    <a:pt x="4638" y="9914"/>
                  </a:lnTo>
                  <a:lnTo>
                    <a:pt x="4638" y="9965"/>
                  </a:lnTo>
                  <a:lnTo>
                    <a:pt x="4637" y="9978"/>
                  </a:lnTo>
                  <a:lnTo>
                    <a:pt x="4636" y="9989"/>
                  </a:lnTo>
                  <a:lnTo>
                    <a:pt x="4632" y="10000"/>
                  </a:lnTo>
                  <a:lnTo>
                    <a:pt x="4630" y="10009"/>
                  </a:lnTo>
                  <a:lnTo>
                    <a:pt x="4622" y="10030"/>
                  </a:lnTo>
                  <a:lnTo>
                    <a:pt x="4613" y="10054"/>
                  </a:lnTo>
                  <a:lnTo>
                    <a:pt x="4609" y="10072"/>
                  </a:lnTo>
                  <a:lnTo>
                    <a:pt x="4604" y="10089"/>
                  </a:lnTo>
                  <a:lnTo>
                    <a:pt x="4602" y="10105"/>
                  </a:lnTo>
                  <a:lnTo>
                    <a:pt x="4601" y="10120"/>
                  </a:lnTo>
                  <a:lnTo>
                    <a:pt x="4600" y="10153"/>
                  </a:lnTo>
                  <a:lnTo>
                    <a:pt x="4598" y="10190"/>
                  </a:lnTo>
                  <a:lnTo>
                    <a:pt x="4598" y="10199"/>
                  </a:lnTo>
                  <a:lnTo>
                    <a:pt x="4596" y="10207"/>
                  </a:lnTo>
                  <a:lnTo>
                    <a:pt x="4594" y="10214"/>
                  </a:lnTo>
                  <a:lnTo>
                    <a:pt x="4591" y="10221"/>
                  </a:lnTo>
                  <a:lnTo>
                    <a:pt x="4587" y="10229"/>
                  </a:lnTo>
                  <a:lnTo>
                    <a:pt x="4585" y="10236"/>
                  </a:lnTo>
                  <a:lnTo>
                    <a:pt x="4584" y="10245"/>
                  </a:lnTo>
                  <a:lnTo>
                    <a:pt x="4583" y="10254"/>
                  </a:lnTo>
                  <a:lnTo>
                    <a:pt x="4583" y="10287"/>
                  </a:lnTo>
                  <a:lnTo>
                    <a:pt x="4583" y="10303"/>
                  </a:lnTo>
                  <a:lnTo>
                    <a:pt x="4579" y="10318"/>
                  </a:lnTo>
                  <a:lnTo>
                    <a:pt x="4576" y="10331"/>
                  </a:lnTo>
                  <a:lnTo>
                    <a:pt x="4571" y="10345"/>
                  </a:lnTo>
                  <a:lnTo>
                    <a:pt x="4560" y="10371"/>
                  </a:lnTo>
                  <a:lnTo>
                    <a:pt x="4548" y="10400"/>
                  </a:lnTo>
                  <a:lnTo>
                    <a:pt x="4533" y="10444"/>
                  </a:lnTo>
                  <a:lnTo>
                    <a:pt x="4520" y="10484"/>
                  </a:lnTo>
                  <a:lnTo>
                    <a:pt x="4509" y="10524"/>
                  </a:lnTo>
                  <a:lnTo>
                    <a:pt x="4494" y="10569"/>
                  </a:lnTo>
                  <a:lnTo>
                    <a:pt x="4493" y="10580"/>
                  </a:lnTo>
                  <a:lnTo>
                    <a:pt x="4493" y="10589"/>
                  </a:lnTo>
                  <a:lnTo>
                    <a:pt x="4493" y="10599"/>
                  </a:lnTo>
                  <a:lnTo>
                    <a:pt x="4491" y="10610"/>
                  </a:lnTo>
                  <a:lnTo>
                    <a:pt x="4487" y="10621"/>
                  </a:lnTo>
                  <a:lnTo>
                    <a:pt x="4484" y="10631"/>
                  </a:lnTo>
                  <a:lnTo>
                    <a:pt x="4482" y="10637"/>
                  </a:lnTo>
                  <a:lnTo>
                    <a:pt x="4480" y="10642"/>
                  </a:lnTo>
                  <a:lnTo>
                    <a:pt x="4478" y="10647"/>
                  </a:lnTo>
                  <a:lnTo>
                    <a:pt x="4478" y="10654"/>
                  </a:lnTo>
                  <a:lnTo>
                    <a:pt x="4478" y="10690"/>
                  </a:lnTo>
                  <a:lnTo>
                    <a:pt x="4480" y="10698"/>
                  </a:lnTo>
                  <a:lnTo>
                    <a:pt x="4481" y="10705"/>
                  </a:lnTo>
                  <a:lnTo>
                    <a:pt x="4483" y="10712"/>
                  </a:lnTo>
                  <a:lnTo>
                    <a:pt x="4485" y="10717"/>
                  </a:lnTo>
                  <a:lnTo>
                    <a:pt x="4487" y="10724"/>
                  </a:lnTo>
                  <a:lnTo>
                    <a:pt x="4490" y="10731"/>
                  </a:lnTo>
                  <a:lnTo>
                    <a:pt x="4491" y="10738"/>
                  </a:lnTo>
                  <a:lnTo>
                    <a:pt x="4491" y="10746"/>
                  </a:lnTo>
                  <a:lnTo>
                    <a:pt x="4491" y="10783"/>
                  </a:lnTo>
                  <a:lnTo>
                    <a:pt x="4435" y="11053"/>
                  </a:lnTo>
                  <a:lnTo>
                    <a:pt x="4435" y="11122"/>
                  </a:lnTo>
                  <a:lnTo>
                    <a:pt x="4435" y="11137"/>
                  </a:lnTo>
                  <a:lnTo>
                    <a:pt x="4437" y="11150"/>
                  </a:lnTo>
                  <a:lnTo>
                    <a:pt x="4437" y="11165"/>
                  </a:lnTo>
                  <a:lnTo>
                    <a:pt x="4439" y="11179"/>
                  </a:lnTo>
                  <a:lnTo>
                    <a:pt x="4441" y="11184"/>
                  </a:lnTo>
                  <a:lnTo>
                    <a:pt x="4443" y="11190"/>
                  </a:lnTo>
                  <a:lnTo>
                    <a:pt x="4446" y="11194"/>
                  </a:lnTo>
                  <a:lnTo>
                    <a:pt x="4449" y="11199"/>
                  </a:lnTo>
                  <a:lnTo>
                    <a:pt x="4452" y="11202"/>
                  </a:lnTo>
                  <a:lnTo>
                    <a:pt x="4457" y="11205"/>
                  </a:lnTo>
                  <a:lnTo>
                    <a:pt x="4463" y="11207"/>
                  </a:lnTo>
                  <a:lnTo>
                    <a:pt x="4469" y="11207"/>
                  </a:lnTo>
                  <a:lnTo>
                    <a:pt x="4470" y="11207"/>
                  </a:lnTo>
                  <a:lnTo>
                    <a:pt x="4473" y="11206"/>
                  </a:lnTo>
                  <a:lnTo>
                    <a:pt x="4474" y="11203"/>
                  </a:lnTo>
                  <a:lnTo>
                    <a:pt x="4474" y="11202"/>
                  </a:lnTo>
                  <a:lnTo>
                    <a:pt x="4475" y="11197"/>
                  </a:lnTo>
                  <a:lnTo>
                    <a:pt x="4477" y="11192"/>
                  </a:lnTo>
                  <a:lnTo>
                    <a:pt x="4481" y="11183"/>
                  </a:lnTo>
                  <a:lnTo>
                    <a:pt x="4483" y="11172"/>
                  </a:lnTo>
                  <a:lnTo>
                    <a:pt x="4490" y="11154"/>
                  </a:lnTo>
                  <a:lnTo>
                    <a:pt x="4497" y="11138"/>
                  </a:lnTo>
                  <a:lnTo>
                    <a:pt x="4501" y="11131"/>
                  </a:lnTo>
                  <a:lnTo>
                    <a:pt x="4506" y="11123"/>
                  </a:lnTo>
                  <a:lnTo>
                    <a:pt x="4511" y="11116"/>
                  </a:lnTo>
                  <a:lnTo>
                    <a:pt x="4519" y="11109"/>
                  </a:lnTo>
                  <a:lnTo>
                    <a:pt x="4519" y="11078"/>
                  </a:lnTo>
                  <a:lnTo>
                    <a:pt x="4519" y="11070"/>
                  </a:lnTo>
                  <a:lnTo>
                    <a:pt x="4520" y="11064"/>
                  </a:lnTo>
                  <a:lnTo>
                    <a:pt x="4523" y="11058"/>
                  </a:lnTo>
                  <a:lnTo>
                    <a:pt x="4525" y="11053"/>
                  </a:lnTo>
                  <a:lnTo>
                    <a:pt x="4531" y="11041"/>
                  </a:lnTo>
                  <a:lnTo>
                    <a:pt x="4536" y="11029"/>
                  </a:lnTo>
                  <a:lnTo>
                    <a:pt x="4541" y="11018"/>
                  </a:lnTo>
                  <a:lnTo>
                    <a:pt x="4545" y="11009"/>
                  </a:lnTo>
                  <a:lnTo>
                    <a:pt x="4548" y="11004"/>
                  </a:lnTo>
                  <a:lnTo>
                    <a:pt x="4551" y="11000"/>
                  </a:lnTo>
                  <a:lnTo>
                    <a:pt x="4554" y="10996"/>
                  </a:lnTo>
                  <a:lnTo>
                    <a:pt x="4559" y="10992"/>
                  </a:lnTo>
                  <a:lnTo>
                    <a:pt x="4571" y="10983"/>
                  </a:lnTo>
                  <a:lnTo>
                    <a:pt x="4581" y="10975"/>
                  </a:lnTo>
                  <a:lnTo>
                    <a:pt x="4587" y="10970"/>
                  </a:lnTo>
                  <a:lnTo>
                    <a:pt x="4592" y="10966"/>
                  </a:lnTo>
                  <a:lnTo>
                    <a:pt x="4596" y="10960"/>
                  </a:lnTo>
                  <a:lnTo>
                    <a:pt x="4601" y="10953"/>
                  </a:lnTo>
                  <a:lnTo>
                    <a:pt x="4605" y="10944"/>
                  </a:lnTo>
                  <a:lnTo>
                    <a:pt x="4611" y="10935"/>
                  </a:lnTo>
                  <a:lnTo>
                    <a:pt x="4613" y="10932"/>
                  </a:lnTo>
                  <a:lnTo>
                    <a:pt x="4618" y="10928"/>
                  </a:lnTo>
                  <a:lnTo>
                    <a:pt x="4621" y="10927"/>
                  </a:lnTo>
                  <a:lnTo>
                    <a:pt x="4627" y="10926"/>
                  </a:lnTo>
                  <a:lnTo>
                    <a:pt x="4632" y="10927"/>
                  </a:lnTo>
                  <a:lnTo>
                    <a:pt x="4638" y="10929"/>
                  </a:lnTo>
                  <a:lnTo>
                    <a:pt x="4643" y="10934"/>
                  </a:lnTo>
                  <a:lnTo>
                    <a:pt x="4646" y="10939"/>
                  </a:lnTo>
                  <a:lnTo>
                    <a:pt x="4651" y="10953"/>
                  </a:lnTo>
                  <a:lnTo>
                    <a:pt x="4655" y="10968"/>
                  </a:lnTo>
                  <a:lnTo>
                    <a:pt x="4657" y="10973"/>
                  </a:lnTo>
                  <a:lnTo>
                    <a:pt x="4660" y="10978"/>
                  </a:lnTo>
                  <a:lnTo>
                    <a:pt x="4663" y="10981"/>
                  </a:lnTo>
                  <a:lnTo>
                    <a:pt x="4666" y="10985"/>
                  </a:lnTo>
                  <a:lnTo>
                    <a:pt x="4674" y="10992"/>
                  </a:lnTo>
                  <a:lnTo>
                    <a:pt x="4682" y="11000"/>
                  </a:lnTo>
                  <a:lnTo>
                    <a:pt x="4690" y="11013"/>
                  </a:lnTo>
                  <a:lnTo>
                    <a:pt x="4698" y="11026"/>
                  </a:lnTo>
                  <a:lnTo>
                    <a:pt x="4705" y="11030"/>
                  </a:lnTo>
                  <a:lnTo>
                    <a:pt x="4712" y="11032"/>
                  </a:lnTo>
                  <a:lnTo>
                    <a:pt x="4720" y="11035"/>
                  </a:lnTo>
                  <a:lnTo>
                    <a:pt x="4726" y="11036"/>
                  </a:lnTo>
                  <a:lnTo>
                    <a:pt x="4741" y="11037"/>
                  </a:lnTo>
                  <a:lnTo>
                    <a:pt x="4756" y="11041"/>
                  </a:lnTo>
                  <a:lnTo>
                    <a:pt x="4760" y="11044"/>
                  </a:lnTo>
                  <a:lnTo>
                    <a:pt x="4763" y="11046"/>
                  </a:lnTo>
                  <a:lnTo>
                    <a:pt x="4765" y="11049"/>
                  </a:lnTo>
                  <a:lnTo>
                    <a:pt x="4767" y="11053"/>
                  </a:lnTo>
                  <a:lnTo>
                    <a:pt x="4770" y="11061"/>
                  </a:lnTo>
                  <a:lnTo>
                    <a:pt x="4773" y="11069"/>
                  </a:lnTo>
                  <a:lnTo>
                    <a:pt x="4777" y="11079"/>
                  </a:lnTo>
                  <a:lnTo>
                    <a:pt x="4781" y="11089"/>
                  </a:lnTo>
                  <a:lnTo>
                    <a:pt x="4781" y="11124"/>
                  </a:lnTo>
                  <a:lnTo>
                    <a:pt x="4780" y="11132"/>
                  </a:lnTo>
                  <a:lnTo>
                    <a:pt x="4779" y="11139"/>
                  </a:lnTo>
                  <a:lnTo>
                    <a:pt x="4776" y="11146"/>
                  </a:lnTo>
                  <a:lnTo>
                    <a:pt x="4773" y="11152"/>
                  </a:lnTo>
                  <a:lnTo>
                    <a:pt x="4768" y="11157"/>
                  </a:lnTo>
                  <a:lnTo>
                    <a:pt x="4764" y="11162"/>
                  </a:lnTo>
                  <a:lnTo>
                    <a:pt x="4757" y="11165"/>
                  </a:lnTo>
                  <a:lnTo>
                    <a:pt x="4750" y="11165"/>
                  </a:lnTo>
                  <a:lnTo>
                    <a:pt x="4733" y="11163"/>
                  </a:lnTo>
                  <a:lnTo>
                    <a:pt x="4717" y="11159"/>
                  </a:lnTo>
                  <a:lnTo>
                    <a:pt x="4703" y="11159"/>
                  </a:lnTo>
                  <a:lnTo>
                    <a:pt x="4689" y="11159"/>
                  </a:lnTo>
                  <a:lnTo>
                    <a:pt x="4677" y="11160"/>
                  </a:lnTo>
                  <a:lnTo>
                    <a:pt x="4661" y="11160"/>
                  </a:lnTo>
                  <a:lnTo>
                    <a:pt x="4655" y="11160"/>
                  </a:lnTo>
                  <a:lnTo>
                    <a:pt x="4651" y="11159"/>
                  </a:lnTo>
                  <a:lnTo>
                    <a:pt x="4646" y="11157"/>
                  </a:lnTo>
                  <a:lnTo>
                    <a:pt x="4642" y="11155"/>
                  </a:lnTo>
                  <a:lnTo>
                    <a:pt x="4632" y="11149"/>
                  </a:lnTo>
                  <a:lnTo>
                    <a:pt x="4626" y="11143"/>
                  </a:lnTo>
                  <a:lnTo>
                    <a:pt x="4618" y="11137"/>
                  </a:lnTo>
                  <a:lnTo>
                    <a:pt x="4610" y="11131"/>
                  </a:lnTo>
                  <a:lnTo>
                    <a:pt x="4605" y="11129"/>
                  </a:lnTo>
                  <a:lnTo>
                    <a:pt x="4600" y="11126"/>
                  </a:lnTo>
                  <a:lnTo>
                    <a:pt x="4595" y="11125"/>
                  </a:lnTo>
                  <a:lnTo>
                    <a:pt x="4589" y="11125"/>
                  </a:lnTo>
                  <a:lnTo>
                    <a:pt x="4581" y="11126"/>
                  </a:lnTo>
                  <a:lnTo>
                    <a:pt x="4576" y="11129"/>
                  </a:lnTo>
                  <a:lnTo>
                    <a:pt x="4569" y="11132"/>
                  </a:lnTo>
                  <a:lnTo>
                    <a:pt x="4565" y="11137"/>
                  </a:lnTo>
                  <a:lnTo>
                    <a:pt x="4555" y="11148"/>
                  </a:lnTo>
                  <a:lnTo>
                    <a:pt x="4548" y="11160"/>
                  </a:lnTo>
                  <a:lnTo>
                    <a:pt x="4538" y="11174"/>
                  </a:lnTo>
                  <a:lnTo>
                    <a:pt x="4529" y="11184"/>
                  </a:lnTo>
                  <a:lnTo>
                    <a:pt x="4519" y="11194"/>
                  </a:lnTo>
                  <a:lnTo>
                    <a:pt x="4508" y="11206"/>
                  </a:lnTo>
                  <a:lnTo>
                    <a:pt x="4485" y="11226"/>
                  </a:lnTo>
                  <a:lnTo>
                    <a:pt x="4466" y="11245"/>
                  </a:lnTo>
                  <a:lnTo>
                    <a:pt x="4458" y="11256"/>
                  </a:lnTo>
                  <a:lnTo>
                    <a:pt x="4451" y="11267"/>
                  </a:lnTo>
                  <a:lnTo>
                    <a:pt x="4449" y="11273"/>
                  </a:lnTo>
                  <a:lnTo>
                    <a:pt x="4448" y="11279"/>
                  </a:lnTo>
                  <a:lnTo>
                    <a:pt x="4447" y="11286"/>
                  </a:lnTo>
                  <a:lnTo>
                    <a:pt x="4447" y="11294"/>
                  </a:lnTo>
                  <a:lnTo>
                    <a:pt x="4447" y="11303"/>
                  </a:lnTo>
                  <a:lnTo>
                    <a:pt x="4449" y="11310"/>
                  </a:lnTo>
                  <a:lnTo>
                    <a:pt x="4452" y="11318"/>
                  </a:lnTo>
                  <a:lnTo>
                    <a:pt x="4456" y="11325"/>
                  </a:lnTo>
                  <a:lnTo>
                    <a:pt x="4459" y="11331"/>
                  </a:lnTo>
                  <a:lnTo>
                    <a:pt x="4463" y="11338"/>
                  </a:lnTo>
                  <a:lnTo>
                    <a:pt x="4465" y="11346"/>
                  </a:lnTo>
                  <a:lnTo>
                    <a:pt x="4466" y="11355"/>
                  </a:lnTo>
                  <a:lnTo>
                    <a:pt x="4465" y="11362"/>
                  </a:lnTo>
                  <a:lnTo>
                    <a:pt x="4464" y="11368"/>
                  </a:lnTo>
                  <a:lnTo>
                    <a:pt x="4461" y="11373"/>
                  </a:lnTo>
                  <a:lnTo>
                    <a:pt x="4459" y="11379"/>
                  </a:lnTo>
                  <a:lnTo>
                    <a:pt x="4455" y="11390"/>
                  </a:lnTo>
                  <a:lnTo>
                    <a:pt x="4450" y="11403"/>
                  </a:lnTo>
                  <a:lnTo>
                    <a:pt x="4447" y="11416"/>
                  </a:lnTo>
                  <a:lnTo>
                    <a:pt x="4444" y="11429"/>
                  </a:lnTo>
                  <a:lnTo>
                    <a:pt x="4444" y="11441"/>
                  </a:lnTo>
                  <a:lnTo>
                    <a:pt x="4443" y="11455"/>
                  </a:lnTo>
                  <a:lnTo>
                    <a:pt x="4442" y="11464"/>
                  </a:lnTo>
                  <a:lnTo>
                    <a:pt x="4440" y="11472"/>
                  </a:lnTo>
                  <a:lnTo>
                    <a:pt x="4438" y="11479"/>
                  </a:lnTo>
                  <a:lnTo>
                    <a:pt x="4434" y="11486"/>
                  </a:lnTo>
                  <a:lnTo>
                    <a:pt x="4432" y="11492"/>
                  </a:lnTo>
                  <a:lnTo>
                    <a:pt x="4430" y="11500"/>
                  </a:lnTo>
                  <a:lnTo>
                    <a:pt x="4427" y="11508"/>
                  </a:lnTo>
                  <a:lnTo>
                    <a:pt x="4427" y="11517"/>
                  </a:lnTo>
                  <a:lnTo>
                    <a:pt x="4427" y="11550"/>
                  </a:lnTo>
                  <a:lnTo>
                    <a:pt x="4426" y="11555"/>
                  </a:lnTo>
                  <a:lnTo>
                    <a:pt x="4425" y="11558"/>
                  </a:lnTo>
                  <a:lnTo>
                    <a:pt x="4424" y="11563"/>
                  </a:lnTo>
                  <a:lnTo>
                    <a:pt x="4422" y="11566"/>
                  </a:lnTo>
                  <a:lnTo>
                    <a:pt x="4417" y="11573"/>
                  </a:lnTo>
                  <a:lnTo>
                    <a:pt x="4413" y="11580"/>
                  </a:lnTo>
                  <a:lnTo>
                    <a:pt x="4412" y="11593"/>
                  </a:lnTo>
                  <a:lnTo>
                    <a:pt x="4410" y="11606"/>
                  </a:lnTo>
                  <a:lnTo>
                    <a:pt x="4408" y="11617"/>
                  </a:lnTo>
                  <a:lnTo>
                    <a:pt x="4405" y="11628"/>
                  </a:lnTo>
                  <a:lnTo>
                    <a:pt x="4399" y="11651"/>
                  </a:lnTo>
                  <a:lnTo>
                    <a:pt x="4393" y="11677"/>
                  </a:lnTo>
                  <a:lnTo>
                    <a:pt x="4390" y="11693"/>
                  </a:lnTo>
                  <a:lnTo>
                    <a:pt x="4387" y="11709"/>
                  </a:lnTo>
                  <a:lnTo>
                    <a:pt x="4387" y="11765"/>
                  </a:lnTo>
                  <a:lnTo>
                    <a:pt x="4387" y="11776"/>
                  </a:lnTo>
                  <a:lnTo>
                    <a:pt x="4384" y="11783"/>
                  </a:lnTo>
                  <a:lnTo>
                    <a:pt x="4382" y="11791"/>
                  </a:lnTo>
                  <a:lnTo>
                    <a:pt x="4380" y="11799"/>
                  </a:lnTo>
                  <a:lnTo>
                    <a:pt x="4374" y="11815"/>
                  </a:lnTo>
                  <a:lnTo>
                    <a:pt x="4370" y="11834"/>
                  </a:lnTo>
                  <a:lnTo>
                    <a:pt x="4364" y="11867"/>
                  </a:lnTo>
                  <a:lnTo>
                    <a:pt x="4359" y="11898"/>
                  </a:lnTo>
                  <a:lnTo>
                    <a:pt x="4357" y="11913"/>
                  </a:lnTo>
                  <a:lnTo>
                    <a:pt x="4354" y="11927"/>
                  </a:lnTo>
                  <a:lnTo>
                    <a:pt x="4349" y="11942"/>
                  </a:lnTo>
                  <a:lnTo>
                    <a:pt x="4344" y="11959"/>
                  </a:lnTo>
                  <a:lnTo>
                    <a:pt x="4336" y="11978"/>
                  </a:lnTo>
                  <a:lnTo>
                    <a:pt x="4329" y="11995"/>
                  </a:lnTo>
                  <a:lnTo>
                    <a:pt x="4323" y="12013"/>
                  </a:lnTo>
                  <a:lnTo>
                    <a:pt x="4318" y="12033"/>
                  </a:lnTo>
                  <a:lnTo>
                    <a:pt x="4313" y="12052"/>
                  </a:lnTo>
                  <a:lnTo>
                    <a:pt x="4309" y="12069"/>
                  </a:lnTo>
                  <a:lnTo>
                    <a:pt x="4303" y="12085"/>
                  </a:lnTo>
                  <a:lnTo>
                    <a:pt x="4297" y="12104"/>
                  </a:lnTo>
                  <a:lnTo>
                    <a:pt x="4292" y="12122"/>
                  </a:lnTo>
                  <a:lnTo>
                    <a:pt x="4288" y="12139"/>
                  </a:lnTo>
                  <a:lnTo>
                    <a:pt x="4284" y="12156"/>
                  </a:lnTo>
                  <a:lnTo>
                    <a:pt x="4279" y="12174"/>
                  </a:lnTo>
                  <a:lnTo>
                    <a:pt x="4275" y="12196"/>
                  </a:lnTo>
                  <a:lnTo>
                    <a:pt x="4272" y="12215"/>
                  </a:lnTo>
                  <a:lnTo>
                    <a:pt x="4270" y="12233"/>
                  </a:lnTo>
                  <a:lnTo>
                    <a:pt x="4267" y="12255"/>
                  </a:lnTo>
                  <a:lnTo>
                    <a:pt x="4263" y="12272"/>
                  </a:lnTo>
                  <a:lnTo>
                    <a:pt x="4259" y="12288"/>
                  </a:lnTo>
                  <a:lnTo>
                    <a:pt x="4255" y="12301"/>
                  </a:lnTo>
                  <a:lnTo>
                    <a:pt x="4251" y="12315"/>
                  </a:lnTo>
                  <a:lnTo>
                    <a:pt x="4246" y="12330"/>
                  </a:lnTo>
                  <a:lnTo>
                    <a:pt x="4242" y="12343"/>
                  </a:lnTo>
                  <a:lnTo>
                    <a:pt x="4237" y="12359"/>
                  </a:lnTo>
                  <a:lnTo>
                    <a:pt x="4234" y="12376"/>
                  </a:lnTo>
                  <a:lnTo>
                    <a:pt x="4229" y="12386"/>
                  </a:lnTo>
                  <a:lnTo>
                    <a:pt x="4225" y="12396"/>
                  </a:lnTo>
                  <a:lnTo>
                    <a:pt x="4222" y="12407"/>
                  </a:lnTo>
                  <a:lnTo>
                    <a:pt x="4221" y="12417"/>
                  </a:lnTo>
                  <a:lnTo>
                    <a:pt x="4221" y="12426"/>
                  </a:lnTo>
                  <a:lnTo>
                    <a:pt x="4221" y="12435"/>
                  </a:lnTo>
                  <a:lnTo>
                    <a:pt x="4220" y="12453"/>
                  </a:lnTo>
                  <a:lnTo>
                    <a:pt x="4218" y="12473"/>
                  </a:lnTo>
                  <a:lnTo>
                    <a:pt x="4217" y="12485"/>
                  </a:lnTo>
                  <a:lnTo>
                    <a:pt x="4216" y="12494"/>
                  </a:lnTo>
                  <a:lnTo>
                    <a:pt x="4213" y="12503"/>
                  </a:lnTo>
                  <a:lnTo>
                    <a:pt x="4209" y="12512"/>
                  </a:lnTo>
                  <a:lnTo>
                    <a:pt x="4199" y="12524"/>
                  </a:lnTo>
                  <a:lnTo>
                    <a:pt x="4188" y="12535"/>
                  </a:lnTo>
                  <a:lnTo>
                    <a:pt x="4184" y="12540"/>
                  </a:lnTo>
                  <a:lnTo>
                    <a:pt x="4181" y="12546"/>
                  </a:lnTo>
                  <a:lnTo>
                    <a:pt x="4177" y="12553"/>
                  </a:lnTo>
                  <a:lnTo>
                    <a:pt x="4177" y="12559"/>
                  </a:lnTo>
                  <a:lnTo>
                    <a:pt x="4177" y="12644"/>
                  </a:lnTo>
                  <a:lnTo>
                    <a:pt x="4175" y="12657"/>
                  </a:lnTo>
                  <a:lnTo>
                    <a:pt x="4171" y="12669"/>
                  </a:lnTo>
                  <a:lnTo>
                    <a:pt x="4171" y="12683"/>
                  </a:lnTo>
                  <a:lnTo>
                    <a:pt x="4173" y="12694"/>
                  </a:lnTo>
                  <a:lnTo>
                    <a:pt x="4173" y="12706"/>
                  </a:lnTo>
                  <a:lnTo>
                    <a:pt x="4174" y="12718"/>
                  </a:lnTo>
                  <a:lnTo>
                    <a:pt x="4171" y="12732"/>
                  </a:lnTo>
                  <a:lnTo>
                    <a:pt x="4168" y="12743"/>
                  </a:lnTo>
                  <a:lnTo>
                    <a:pt x="4165" y="12754"/>
                  </a:lnTo>
                  <a:lnTo>
                    <a:pt x="4164" y="12767"/>
                  </a:lnTo>
                  <a:lnTo>
                    <a:pt x="4164" y="12801"/>
                  </a:lnTo>
                  <a:lnTo>
                    <a:pt x="4164" y="12808"/>
                  </a:lnTo>
                  <a:lnTo>
                    <a:pt x="4162" y="12813"/>
                  </a:lnTo>
                  <a:lnTo>
                    <a:pt x="4161" y="12820"/>
                  </a:lnTo>
                  <a:lnTo>
                    <a:pt x="4159" y="12826"/>
                  </a:lnTo>
                  <a:lnTo>
                    <a:pt x="4153" y="12836"/>
                  </a:lnTo>
                  <a:lnTo>
                    <a:pt x="4147" y="12845"/>
                  </a:lnTo>
                  <a:lnTo>
                    <a:pt x="4131" y="12864"/>
                  </a:lnTo>
                  <a:lnTo>
                    <a:pt x="4115" y="12887"/>
                  </a:lnTo>
                  <a:lnTo>
                    <a:pt x="4109" y="12898"/>
                  </a:lnTo>
                  <a:lnTo>
                    <a:pt x="4105" y="12908"/>
                  </a:lnTo>
                  <a:lnTo>
                    <a:pt x="4101" y="12920"/>
                  </a:lnTo>
                  <a:lnTo>
                    <a:pt x="4099" y="12930"/>
                  </a:lnTo>
                  <a:lnTo>
                    <a:pt x="4096" y="12940"/>
                  </a:lnTo>
                  <a:lnTo>
                    <a:pt x="4092" y="12950"/>
                  </a:lnTo>
                  <a:lnTo>
                    <a:pt x="4086" y="12962"/>
                  </a:lnTo>
                  <a:lnTo>
                    <a:pt x="4080" y="12972"/>
                  </a:lnTo>
                  <a:lnTo>
                    <a:pt x="4073" y="12980"/>
                  </a:lnTo>
                  <a:lnTo>
                    <a:pt x="4066" y="12987"/>
                  </a:lnTo>
                  <a:lnTo>
                    <a:pt x="4058" y="12992"/>
                  </a:lnTo>
                  <a:lnTo>
                    <a:pt x="4051" y="12998"/>
                  </a:lnTo>
                  <a:lnTo>
                    <a:pt x="4045" y="13002"/>
                  </a:lnTo>
                  <a:lnTo>
                    <a:pt x="4039" y="13009"/>
                  </a:lnTo>
                  <a:lnTo>
                    <a:pt x="4033" y="13017"/>
                  </a:lnTo>
                  <a:lnTo>
                    <a:pt x="4030" y="13026"/>
                  </a:lnTo>
                  <a:lnTo>
                    <a:pt x="4028" y="13039"/>
                  </a:lnTo>
                  <a:lnTo>
                    <a:pt x="4024" y="13050"/>
                  </a:lnTo>
                  <a:lnTo>
                    <a:pt x="4020" y="13060"/>
                  </a:lnTo>
                  <a:lnTo>
                    <a:pt x="4013" y="13072"/>
                  </a:lnTo>
                  <a:lnTo>
                    <a:pt x="3999" y="13083"/>
                  </a:lnTo>
                  <a:lnTo>
                    <a:pt x="3987" y="13094"/>
                  </a:lnTo>
                  <a:lnTo>
                    <a:pt x="3978" y="13107"/>
                  </a:lnTo>
                  <a:lnTo>
                    <a:pt x="3969" y="13119"/>
                  </a:lnTo>
                  <a:lnTo>
                    <a:pt x="3964" y="13124"/>
                  </a:lnTo>
                  <a:lnTo>
                    <a:pt x="3958" y="13129"/>
                  </a:lnTo>
                  <a:lnTo>
                    <a:pt x="3952" y="13133"/>
                  </a:lnTo>
                  <a:lnTo>
                    <a:pt x="3945" y="13137"/>
                  </a:lnTo>
                  <a:lnTo>
                    <a:pt x="3931" y="13144"/>
                  </a:lnTo>
                  <a:lnTo>
                    <a:pt x="3919" y="13150"/>
                  </a:lnTo>
                  <a:lnTo>
                    <a:pt x="3906" y="13156"/>
                  </a:lnTo>
                  <a:lnTo>
                    <a:pt x="3894" y="13164"/>
                  </a:lnTo>
                  <a:lnTo>
                    <a:pt x="3880" y="13176"/>
                  </a:lnTo>
                  <a:lnTo>
                    <a:pt x="3869" y="13187"/>
                  </a:lnTo>
                  <a:lnTo>
                    <a:pt x="3863" y="13192"/>
                  </a:lnTo>
                  <a:lnTo>
                    <a:pt x="3857" y="13195"/>
                  </a:lnTo>
                  <a:lnTo>
                    <a:pt x="3849" y="13197"/>
                  </a:lnTo>
                  <a:lnTo>
                    <a:pt x="3841" y="13198"/>
                  </a:lnTo>
                  <a:lnTo>
                    <a:pt x="3828" y="13194"/>
                  </a:lnTo>
                  <a:lnTo>
                    <a:pt x="3815" y="13189"/>
                  </a:lnTo>
                  <a:lnTo>
                    <a:pt x="3809" y="13189"/>
                  </a:lnTo>
                  <a:lnTo>
                    <a:pt x="3804" y="13192"/>
                  </a:lnTo>
                  <a:lnTo>
                    <a:pt x="3800" y="13195"/>
                  </a:lnTo>
                  <a:lnTo>
                    <a:pt x="3797" y="13200"/>
                  </a:lnTo>
                  <a:lnTo>
                    <a:pt x="3790" y="13207"/>
                  </a:lnTo>
                  <a:lnTo>
                    <a:pt x="3781" y="13217"/>
                  </a:lnTo>
                  <a:lnTo>
                    <a:pt x="3769" y="13222"/>
                  </a:lnTo>
                  <a:lnTo>
                    <a:pt x="3758" y="13226"/>
                  </a:lnTo>
                  <a:lnTo>
                    <a:pt x="3752" y="13228"/>
                  </a:lnTo>
                  <a:lnTo>
                    <a:pt x="3748" y="13231"/>
                  </a:lnTo>
                  <a:lnTo>
                    <a:pt x="3743" y="13235"/>
                  </a:lnTo>
                  <a:lnTo>
                    <a:pt x="3739" y="13240"/>
                  </a:lnTo>
                  <a:lnTo>
                    <a:pt x="3735" y="13251"/>
                  </a:lnTo>
                  <a:lnTo>
                    <a:pt x="3733" y="13260"/>
                  </a:lnTo>
                  <a:lnTo>
                    <a:pt x="3732" y="13265"/>
                  </a:lnTo>
                  <a:lnTo>
                    <a:pt x="3731" y="13270"/>
                  </a:lnTo>
                  <a:lnTo>
                    <a:pt x="3729" y="13274"/>
                  </a:lnTo>
                  <a:lnTo>
                    <a:pt x="3725" y="13279"/>
                  </a:lnTo>
                  <a:lnTo>
                    <a:pt x="3733" y="13292"/>
                  </a:lnTo>
                  <a:lnTo>
                    <a:pt x="3741" y="13306"/>
                  </a:lnTo>
                  <a:lnTo>
                    <a:pt x="3748" y="13320"/>
                  </a:lnTo>
                  <a:lnTo>
                    <a:pt x="3753" y="13335"/>
                  </a:lnTo>
                  <a:lnTo>
                    <a:pt x="3759" y="13357"/>
                  </a:lnTo>
                  <a:lnTo>
                    <a:pt x="3765" y="13380"/>
                  </a:lnTo>
                  <a:lnTo>
                    <a:pt x="3768" y="13389"/>
                  </a:lnTo>
                  <a:lnTo>
                    <a:pt x="3774" y="13396"/>
                  </a:lnTo>
                  <a:lnTo>
                    <a:pt x="3777" y="13399"/>
                  </a:lnTo>
                  <a:lnTo>
                    <a:pt x="3781" y="13401"/>
                  </a:lnTo>
                  <a:lnTo>
                    <a:pt x="3785" y="13402"/>
                  </a:lnTo>
                  <a:lnTo>
                    <a:pt x="3791" y="13402"/>
                  </a:lnTo>
                  <a:lnTo>
                    <a:pt x="3798" y="13402"/>
                  </a:lnTo>
                  <a:lnTo>
                    <a:pt x="3804" y="13400"/>
                  </a:lnTo>
                  <a:lnTo>
                    <a:pt x="3811" y="13399"/>
                  </a:lnTo>
                  <a:lnTo>
                    <a:pt x="3817" y="13397"/>
                  </a:lnTo>
                  <a:lnTo>
                    <a:pt x="3824" y="13393"/>
                  </a:lnTo>
                  <a:lnTo>
                    <a:pt x="3829" y="13392"/>
                  </a:lnTo>
                  <a:lnTo>
                    <a:pt x="3836" y="13390"/>
                  </a:lnTo>
                  <a:lnTo>
                    <a:pt x="3844" y="13390"/>
                  </a:lnTo>
                  <a:lnTo>
                    <a:pt x="3850" y="13391"/>
                  </a:lnTo>
                  <a:lnTo>
                    <a:pt x="3854" y="13393"/>
                  </a:lnTo>
                  <a:lnTo>
                    <a:pt x="3858" y="13397"/>
                  </a:lnTo>
                  <a:lnTo>
                    <a:pt x="3861" y="13401"/>
                  </a:lnTo>
                  <a:lnTo>
                    <a:pt x="3866" y="13411"/>
                  </a:lnTo>
                  <a:lnTo>
                    <a:pt x="3872" y="13422"/>
                  </a:lnTo>
                  <a:lnTo>
                    <a:pt x="3881" y="13415"/>
                  </a:lnTo>
                  <a:lnTo>
                    <a:pt x="3891" y="13409"/>
                  </a:lnTo>
                  <a:lnTo>
                    <a:pt x="3901" y="13403"/>
                  </a:lnTo>
                  <a:lnTo>
                    <a:pt x="3911" y="13399"/>
                  </a:lnTo>
                  <a:lnTo>
                    <a:pt x="3929" y="13427"/>
                  </a:lnTo>
                  <a:lnTo>
                    <a:pt x="3944" y="13454"/>
                  </a:lnTo>
                  <a:lnTo>
                    <a:pt x="3948" y="13460"/>
                  </a:lnTo>
                  <a:lnTo>
                    <a:pt x="3953" y="13466"/>
                  </a:lnTo>
                  <a:lnTo>
                    <a:pt x="3957" y="13470"/>
                  </a:lnTo>
                  <a:lnTo>
                    <a:pt x="3963" y="13475"/>
                  </a:lnTo>
                  <a:lnTo>
                    <a:pt x="3969" y="13478"/>
                  </a:lnTo>
                  <a:lnTo>
                    <a:pt x="3975" y="13480"/>
                  </a:lnTo>
                  <a:lnTo>
                    <a:pt x="3982" y="13483"/>
                  </a:lnTo>
                  <a:lnTo>
                    <a:pt x="3990" y="13483"/>
                  </a:lnTo>
                  <a:lnTo>
                    <a:pt x="3997" y="13483"/>
                  </a:lnTo>
                  <a:lnTo>
                    <a:pt x="4003" y="13480"/>
                  </a:lnTo>
                  <a:lnTo>
                    <a:pt x="4007" y="13478"/>
                  </a:lnTo>
                  <a:lnTo>
                    <a:pt x="4012" y="13475"/>
                  </a:lnTo>
                  <a:lnTo>
                    <a:pt x="4015" y="13471"/>
                  </a:lnTo>
                  <a:lnTo>
                    <a:pt x="4019" y="13466"/>
                  </a:lnTo>
                  <a:lnTo>
                    <a:pt x="4022" y="13461"/>
                  </a:lnTo>
                  <a:lnTo>
                    <a:pt x="4024" y="13454"/>
                  </a:lnTo>
                  <a:lnTo>
                    <a:pt x="4028" y="13442"/>
                  </a:lnTo>
                  <a:lnTo>
                    <a:pt x="4030" y="13428"/>
                  </a:lnTo>
                  <a:lnTo>
                    <a:pt x="4032" y="13414"/>
                  </a:lnTo>
                  <a:lnTo>
                    <a:pt x="4033" y="13399"/>
                  </a:lnTo>
                  <a:lnTo>
                    <a:pt x="4041" y="13400"/>
                  </a:lnTo>
                  <a:lnTo>
                    <a:pt x="4049" y="13399"/>
                  </a:lnTo>
                  <a:lnTo>
                    <a:pt x="4057" y="13400"/>
                  </a:lnTo>
                  <a:lnTo>
                    <a:pt x="4065" y="13401"/>
                  </a:lnTo>
                  <a:lnTo>
                    <a:pt x="4072" y="13403"/>
                  </a:lnTo>
                  <a:lnTo>
                    <a:pt x="4079" y="13406"/>
                  </a:lnTo>
                  <a:lnTo>
                    <a:pt x="4091" y="13413"/>
                  </a:lnTo>
                  <a:lnTo>
                    <a:pt x="4102" y="13422"/>
                  </a:lnTo>
                  <a:lnTo>
                    <a:pt x="4114" y="13431"/>
                  </a:lnTo>
                  <a:lnTo>
                    <a:pt x="4125" y="13441"/>
                  </a:lnTo>
                  <a:lnTo>
                    <a:pt x="4137" y="13450"/>
                  </a:lnTo>
                  <a:lnTo>
                    <a:pt x="4152" y="13457"/>
                  </a:lnTo>
                  <a:lnTo>
                    <a:pt x="4164" y="13462"/>
                  </a:lnTo>
                  <a:lnTo>
                    <a:pt x="4175" y="13467"/>
                  </a:lnTo>
                  <a:lnTo>
                    <a:pt x="4185" y="13473"/>
                  </a:lnTo>
                  <a:lnTo>
                    <a:pt x="4194" y="13478"/>
                  </a:lnTo>
                  <a:lnTo>
                    <a:pt x="4202" y="13486"/>
                  </a:lnTo>
                  <a:lnTo>
                    <a:pt x="4208" y="13494"/>
                  </a:lnTo>
                  <a:lnTo>
                    <a:pt x="4210" y="13499"/>
                  </a:lnTo>
                  <a:lnTo>
                    <a:pt x="4212" y="13503"/>
                  </a:lnTo>
                  <a:lnTo>
                    <a:pt x="4213" y="13509"/>
                  </a:lnTo>
                  <a:lnTo>
                    <a:pt x="4213" y="13516"/>
                  </a:lnTo>
                  <a:lnTo>
                    <a:pt x="4213" y="13531"/>
                  </a:lnTo>
                  <a:lnTo>
                    <a:pt x="4211" y="13547"/>
                  </a:lnTo>
                  <a:lnTo>
                    <a:pt x="4209" y="13562"/>
                  </a:lnTo>
                  <a:lnTo>
                    <a:pt x="4207" y="13576"/>
                  </a:lnTo>
                  <a:lnTo>
                    <a:pt x="4203" y="13589"/>
                  </a:lnTo>
                  <a:lnTo>
                    <a:pt x="4199" y="13603"/>
                  </a:lnTo>
                  <a:lnTo>
                    <a:pt x="4194" y="13615"/>
                  </a:lnTo>
                  <a:lnTo>
                    <a:pt x="4188" y="13628"/>
                  </a:lnTo>
                  <a:lnTo>
                    <a:pt x="4176" y="13653"/>
                  </a:lnTo>
                  <a:lnTo>
                    <a:pt x="4162" y="13678"/>
                  </a:lnTo>
                  <a:lnTo>
                    <a:pt x="4148" y="13705"/>
                  </a:lnTo>
                  <a:lnTo>
                    <a:pt x="4133" y="13733"/>
                  </a:lnTo>
                  <a:lnTo>
                    <a:pt x="4126" y="13746"/>
                  </a:lnTo>
                  <a:lnTo>
                    <a:pt x="4117" y="13757"/>
                  </a:lnTo>
                  <a:lnTo>
                    <a:pt x="4109" y="13766"/>
                  </a:lnTo>
                  <a:lnTo>
                    <a:pt x="4100" y="13775"/>
                  </a:lnTo>
                  <a:lnTo>
                    <a:pt x="4093" y="13785"/>
                  </a:lnTo>
                  <a:lnTo>
                    <a:pt x="4088" y="13795"/>
                  </a:lnTo>
                  <a:lnTo>
                    <a:pt x="4085" y="13801"/>
                  </a:lnTo>
                  <a:lnTo>
                    <a:pt x="4083" y="13807"/>
                  </a:lnTo>
                  <a:lnTo>
                    <a:pt x="4082" y="13814"/>
                  </a:lnTo>
                  <a:lnTo>
                    <a:pt x="4082" y="13820"/>
                  </a:lnTo>
                  <a:lnTo>
                    <a:pt x="4083" y="13828"/>
                  </a:lnTo>
                  <a:lnTo>
                    <a:pt x="4085" y="13836"/>
                  </a:lnTo>
                  <a:lnTo>
                    <a:pt x="4090" y="13843"/>
                  </a:lnTo>
                  <a:lnTo>
                    <a:pt x="4096" y="13849"/>
                  </a:lnTo>
                  <a:lnTo>
                    <a:pt x="4102" y="13853"/>
                  </a:lnTo>
                  <a:lnTo>
                    <a:pt x="4110" y="13857"/>
                  </a:lnTo>
                  <a:lnTo>
                    <a:pt x="4118" y="13858"/>
                  </a:lnTo>
                  <a:lnTo>
                    <a:pt x="4126" y="13859"/>
                  </a:lnTo>
                  <a:lnTo>
                    <a:pt x="4142" y="13858"/>
                  </a:lnTo>
                  <a:lnTo>
                    <a:pt x="4156" y="13855"/>
                  </a:lnTo>
                  <a:lnTo>
                    <a:pt x="4169" y="13853"/>
                  </a:lnTo>
                  <a:lnTo>
                    <a:pt x="4184" y="13852"/>
                  </a:lnTo>
                  <a:lnTo>
                    <a:pt x="4194" y="13853"/>
                  </a:lnTo>
                  <a:lnTo>
                    <a:pt x="4203" y="13854"/>
                  </a:lnTo>
                  <a:lnTo>
                    <a:pt x="4212" y="13855"/>
                  </a:lnTo>
                  <a:lnTo>
                    <a:pt x="4220" y="13859"/>
                  </a:lnTo>
                  <a:lnTo>
                    <a:pt x="4237" y="13865"/>
                  </a:lnTo>
                  <a:lnTo>
                    <a:pt x="4255" y="13871"/>
                  </a:lnTo>
                  <a:lnTo>
                    <a:pt x="4267" y="13833"/>
                  </a:lnTo>
                  <a:lnTo>
                    <a:pt x="4277" y="13798"/>
                  </a:lnTo>
                  <a:lnTo>
                    <a:pt x="4282" y="13782"/>
                  </a:lnTo>
                  <a:lnTo>
                    <a:pt x="4290" y="13766"/>
                  </a:lnTo>
                  <a:lnTo>
                    <a:pt x="4296" y="13759"/>
                  </a:lnTo>
                  <a:lnTo>
                    <a:pt x="4302" y="13751"/>
                  </a:lnTo>
                  <a:lnTo>
                    <a:pt x="4309" y="13744"/>
                  </a:lnTo>
                  <a:lnTo>
                    <a:pt x="4316" y="13737"/>
                  </a:lnTo>
                  <a:lnTo>
                    <a:pt x="4341" y="13737"/>
                  </a:lnTo>
                  <a:lnTo>
                    <a:pt x="4345" y="13758"/>
                  </a:lnTo>
                  <a:lnTo>
                    <a:pt x="4347" y="13777"/>
                  </a:lnTo>
                  <a:lnTo>
                    <a:pt x="4352" y="13797"/>
                  </a:lnTo>
                  <a:lnTo>
                    <a:pt x="4356" y="13815"/>
                  </a:lnTo>
                  <a:lnTo>
                    <a:pt x="4362" y="13833"/>
                  </a:lnTo>
                  <a:lnTo>
                    <a:pt x="4367" y="13850"/>
                  </a:lnTo>
                  <a:lnTo>
                    <a:pt x="4375" y="13866"/>
                  </a:lnTo>
                  <a:lnTo>
                    <a:pt x="4383" y="13882"/>
                  </a:lnTo>
                  <a:lnTo>
                    <a:pt x="4392" y="13896"/>
                  </a:lnTo>
                  <a:lnTo>
                    <a:pt x="4403" y="13911"/>
                  </a:lnTo>
                  <a:lnTo>
                    <a:pt x="4414" y="13925"/>
                  </a:lnTo>
                  <a:lnTo>
                    <a:pt x="4426" y="13938"/>
                  </a:lnTo>
                  <a:lnTo>
                    <a:pt x="4439" y="13952"/>
                  </a:lnTo>
                  <a:lnTo>
                    <a:pt x="4453" y="13964"/>
                  </a:lnTo>
                  <a:lnTo>
                    <a:pt x="4469" y="13976"/>
                  </a:lnTo>
                  <a:lnTo>
                    <a:pt x="4486" y="13988"/>
                  </a:lnTo>
                  <a:lnTo>
                    <a:pt x="4492" y="13990"/>
                  </a:lnTo>
                  <a:lnTo>
                    <a:pt x="4498" y="13993"/>
                  </a:lnTo>
                  <a:lnTo>
                    <a:pt x="4503" y="13995"/>
                  </a:lnTo>
                  <a:lnTo>
                    <a:pt x="4508" y="13996"/>
                  </a:lnTo>
                  <a:lnTo>
                    <a:pt x="4519" y="13996"/>
                  </a:lnTo>
                  <a:lnTo>
                    <a:pt x="4529" y="13995"/>
                  </a:lnTo>
                  <a:lnTo>
                    <a:pt x="4541" y="13994"/>
                  </a:lnTo>
                  <a:lnTo>
                    <a:pt x="4552" y="13993"/>
                  </a:lnTo>
                  <a:lnTo>
                    <a:pt x="4565" y="13993"/>
                  </a:lnTo>
                  <a:lnTo>
                    <a:pt x="4577" y="13994"/>
                  </a:lnTo>
                  <a:lnTo>
                    <a:pt x="4591" y="13998"/>
                  </a:lnTo>
                  <a:lnTo>
                    <a:pt x="4603" y="14003"/>
                  </a:lnTo>
                  <a:lnTo>
                    <a:pt x="4614" y="14008"/>
                  </a:lnTo>
                  <a:lnTo>
                    <a:pt x="4626" y="14014"/>
                  </a:lnTo>
                  <a:lnTo>
                    <a:pt x="4646" y="14028"/>
                  </a:lnTo>
                  <a:lnTo>
                    <a:pt x="4666" y="14041"/>
                  </a:lnTo>
                  <a:lnTo>
                    <a:pt x="4676" y="14048"/>
                  </a:lnTo>
                  <a:lnTo>
                    <a:pt x="4686" y="14054"/>
                  </a:lnTo>
                  <a:lnTo>
                    <a:pt x="4696" y="14059"/>
                  </a:lnTo>
                  <a:lnTo>
                    <a:pt x="4706" y="14064"/>
                  </a:lnTo>
                  <a:lnTo>
                    <a:pt x="4717" y="14068"/>
                  </a:lnTo>
                  <a:lnTo>
                    <a:pt x="4730" y="14072"/>
                  </a:lnTo>
                  <a:lnTo>
                    <a:pt x="4742" y="14074"/>
                  </a:lnTo>
                  <a:lnTo>
                    <a:pt x="4756" y="14074"/>
                  </a:lnTo>
                  <a:lnTo>
                    <a:pt x="4763" y="14074"/>
                  </a:lnTo>
                  <a:lnTo>
                    <a:pt x="4767" y="14073"/>
                  </a:lnTo>
                  <a:lnTo>
                    <a:pt x="4772" y="14072"/>
                  </a:lnTo>
                  <a:lnTo>
                    <a:pt x="4776" y="14070"/>
                  </a:lnTo>
                  <a:lnTo>
                    <a:pt x="4785" y="14065"/>
                  </a:lnTo>
                  <a:lnTo>
                    <a:pt x="4796" y="14062"/>
                  </a:lnTo>
                  <a:lnTo>
                    <a:pt x="4853" y="14097"/>
                  </a:lnTo>
                  <a:lnTo>
                    <a:pt x="4917" y="14097"/>
                  </a:lnTo>
                  <a:lnTo>
                    <a:pt x="4955" y="14088"/>
                  </a:lnTo>
                  <a:lnTo>
                    <a:pt x="4972" y="14090"/>
                  </a:lnTo>
                  <a:lnTo>
                    <a:pt x="4987" y="14094"/>
                  </a:lnTo>
                  <a:lnTo>
                    <a:pt x="4993" y="14097"/>
                  </a:lnTo>
                  <a:lnTo>
                    <a:pt x="4998" y="14101"/>
                  </a:lnTo>
                  <a:lnTo>
                    <a:pt x="5004" y="14106"/>
                  </a:lnTo>
                  <a:lnTo>
                    <a:pt x="5007" y="14113"/>
                  </a:lnTo>
                  <a:lnTo>
                    <a:pt x="5011" y="14124"/>
                  </a:lnTo>
                  <a:lnTo>
                    <a:pt x="5012" y="14134"/>
                  </a:lnTo>
                  <a:lnTo>
                    <a:pt x="5013" y="14143"/>
                  </a:lnTo>
                  <a:lnTo>
                    <a:pt x="5013" y="14153"/>
                  </a:lnTo>
                  <a:lnTo>
                    <a:pt x="5013" y="14162"/>
                  </a:lnTo>
                  <a:lnTo>
                    <a:pt x="5013" y="14173"/>
                  </a:lnTo>
                  <a:lnTo>
                    <a:pt x="5014" y="14183"/>
                  </a:lnTo>
                  <a:lnTo>
                    <a:pt x="5016" y="14193"/>
                  </a:lnTo>
                  <a:lnTo>
                    <a:pt x="5023" y="14210"/>
                  </a:lnTo>
                  <a:lnTo>
                    <a:pt x="5032" y="14226"/>
                  </a:lnTo>
                  <a:lnTo>
                    <a:pt x="5041" y="14239"/>
                  </a:lnTo>
                  <a:lnTo>
                    <a:pt x="5050" y="14251"/>
                  </a:lnTo>
                  <a:lnTo>
                    <a:pt x="5073" y="14276"/>
                  </a:lnTo>
                  <a:lnTo>
                    <a:pt x="5097" y="14303"/>
                  </a:lnTo>
                  <a:lnTo>
                    <a:pt x="5110" y="14324"/>
                  </a:lnTo>
                  <a:lnTo>
                    <a:pt x="5122" y="14346"/>
                  </a:lnTo>
                  <a:lnTo>
                    <a:pt x="5127" y="14356"/>
                  </a:lnTo>
                  <a:lnTo>
                    <a:pt x="5135" y="14363"/>
                  </a:lnTo>
                  <a:lnTo>
                    <a:pt x="5140" y="14366"/>
                  </a:lnTo>
                  <a:lnTo>
                    <a:pt x="5144" y="14369"/>
                  </a:lnTo>
                  <a:lnTo>
                    <a:pt x="5150" y="14370"/>
                  </a:lnTo>
                  <a:lnTo>
                    <a:pt x="5156" y="14370"/>
                  </a:lnTo>
                  <a:lnTo>
                    <a:pt x="5218" y="14370"/>
                  </a:lnTo>
                  <a:lnTo>
                    <a:pt x="5245" y="14370"/>
                  </a:lnTo>
                  <a:lnTo>
                    <a:pt x="5269" y="14368"/>
                  </a:lnTo>
                  <a:lnTo>
                    <a:pt x="5292" y="14364"/>
                  </a:lnTo>
                  <a:lnTo>
                    <a:pt x="5313" y="14361"/>
                  </a:lnTo>
                  <a:lnTo>
                    <a:pt x="5336" y="14357"/>
                  </a:lnTo>
                  <a:lnTo>
                    <a:pt x="5359" y="14354"/>
                  </a:lnTo>
                  <a:lnTo>
                    <a:pt x="5382" y="14352"/>
                  </a:lnTo>
                  <a:lnTo>
                    <a:pt x="5408" y="14351"/>
                  </a:lnTo>
                  <a:lnTo>
                    <a:pt x="5428" y="14352"/>
                  </a:lnTo>
                  <a:lnTo>
                    <a:pt x="5446" y="14353"/>
                  </a:lnTo>
                  <a:lnTo>
                    <a:pt x="5462" y="14354"/>
                  </a:lnTo>
                  <a:lnTo>
                    <a:pt x="5478" y="14356"/>
                  </a:lnTo>
                  <a:lnTo>
                    <a:pt x="5494" y="14358"/>
                  </a:lnTo>
                  <a:lnTo>
                    <a:pt x="5510" y="14360"/>
                  </a:lnTo>
                  <a:lnTo>
                    <a:pt x="5528" y="14361"/>
                  </a:lnTo>
                  <a:lnTo>
                    <a:pt x="5547" y="14361"/>
                  </a:lnTo>
                  <a:lnTo>
                    <a:pt x="5581" y="14356"/>
                  </a:lnTo>
                  <a:lnTo>
                    <a:pt x="5612" y="14352"/>
                  </a:lnTo>
                  <a:lnTo>
                    <a:pt x="5627" y="14352"/>
                  </a:lnTo>
                  <a:lnTo>
                    <a:pt x="5642" y="14354"/>
                  </a:lnTo>
                  <a:lnTo>
                    <a:pt x="5649" y="14355"/>
                  </a:lnTo>
                  <a:lnTo>
                    <a:pt x="5655" y="14358"/>
                  </a:lnTo>
                  <a:lnTo>
                    <a:pt x="5662" y="14362"/>
                  </a:lnTo>
                  <a:lnTo>
                    <a:pt x="5669" y="14366"/>
                  </a:lnTo>
                  <a:lnTo>
                    <a:pt x="5673" y="14371"/>
                  </a:lnTo>
                  <a:lnTo>
                    <a:pt x="5676" y="14374"/>
                  </a:lnTo>
                  <a:lnTo>
                    <a:pt x="5678" y="14379"/>
                  </a:lnTo>
                  <a:lnTo>
                    <a:pt x="5680" y="14385"/>
                  </a:lnTo>
                  <a:lnTo>
                    <a:pt x="5683" y="14395"/>
                  </a:lnTo>
                  <a:lnTo>
                    <a:pt x="5685" y="14405"/>
                  </a:lnTo>
                  <a:lnTo>
                    <a:pt x="5689" y="14413"/>
                  </a:lnTo>
                  <a:lnTo>
                    <a:pt x="5693" y="14420"/>
                  </a:lnTo>
                  <a:lnTo>
                    <a:pt x="5698" y="14425"/>
                  </a:lnTo>
                  <a:lnTo>
                    <a:pt x="5703" y="14431"/>
                  </a:lnTo>
                  <a:lnTo>
                    <a:pt x="5709" y="14435"/>
                  </a:lnTo>
                  <a:lnTo>
                    <a:pt x="5714" y="14441"/>
                  </a:lnTo>
                  <a:lnTo>
                    <a:pt x="5720" y="14447"/>
                  </a:lnTo>
                  <a:lnTo>
                    <a:pt x="5724" y="14454"/>
                  </a:lnTo>
                  <a:lnTo>
                    <a:pt x="5735" y="14472"/>
                  </a:lnTo>
                  <a:lnTo>
                    <a:pt x="5744" y="14490"/>
                  </a:lnTo>
                  <a:lnTo>
                    <a:pt x="5754" y="14508"/>
                  </a:lnTo>
                  <a:lnTo>
                    <a:pt x="5764" y="14524"/>
                  </a:lnTo>
                  <a:lnTo>
                    <a:pt x="5771" y="14531"/>
                  </a:lnTo>
                  <a:lnTo>
                    <a:pt x="5777" y="14537"/>
                  </a:lnTo>
                  <a:lnTo>
                    <a:pt x="5783" y="14542"/>
                  </a:lnTo>
                  <a:lnTo>
                    <a:pt x="5790" y="14548"/>
                  </a:lnTo>
                  <a:lnTo>
                    <a:pt x="5798" y="14551"/>
                  </a:lnTo>
                  <a:lnTo>
                    <a:pt x="5807" y="14554"/>
                  </a:lnTo>
                  <a:lnTo>
                    <a:pt x="5816" y="14556"/>
                  </a:lnTo>
                  <a:lnTo>
                    <a:pt x="5826" y="14557"/>
                  </a:lnTo>
                  <a:lnTo>
                    <a:pt x="5839" y="14556"/>
                  </a:lnTo>
                  <a:lnTo>
                    <a:pt x="5849" y="14552"/>
                  </a:lnTo>
                  <a:lnTo>
                    <a:pt x="5858" y="14549"/>
                  </a:lnTo>
                  <a:lnTo>
                    <a:pt x="5867" y="14543"/>
                  </a:lnTo>
                  <a:lnTo>
                    <a:pt x="5876" y="14539"/>
                  </a:lnTo>
                  <a:lnTo>
                    <a:pt x="5885" y="14534"/>
                  </a:lnTo>
                  <a:lnTo>
                    <a:pt x="5895" y="14530"/>
                  </a:lnTo>
                  <a:lnTo>
                    <a:pt x="5907" y="14527"/>
                  </a:lnTo>
                  <a:lnTo>
                    <a:pt x="5937" y="14525"/>
                  </a:lnTo>
                  <a:lnTo>
                    <a:pt x="5965" y="14525"/>
                  </a:lnTo>
                  <a:lnTo>
                    <a:pt x="5991" y="14526"/>
                  </a:lnTo>
                  <a:lnTo>
                    <a:pt x="6014" y="14527"/>
                  </a:lnTo>
                  <a:lnTo>
                    <a:pt x="6039" y="14530"/>
                  </a:lnTo>
                  <a:lnTo>
                    <a:pt x="6065" y="14532"/>
                  </a:lnTo>
                  <a:lnTo>
                    <a:pt x="6093" y="14532"/>
                  </a:lnTo>
                  <a:lnTo>
                    <a:pt x="6122" y="14531"/>
                  </a:lnTo>
                  <a:lnTo>
                    <a:pt x="6133" y="14530"/>
                  </a:lnTo>
                  <a:lnTo>
                    <a:pt x="6142" y="14526"/>
                  </a:lnTo>
                  <a:lnTo>
                    <a:pt x="6150" y="14520"/>
                  </a:lnTo>
                  <a:lnTo>
                    <a:pt x="6158" y="14516"/>
                  </a:lnTo>
                  <a:lnTo>
                    <a:pt x="6165" y="14510"/>
                  </a:lnTo>
                  <a:lnTo>
                    <a:pt x="6174" y="14506"/>
                  </a:lnTo>
                  <a:lnTo>
                    <a:pt x="6183" y="14503"/>
                  </a:lnTo>
                  <a:lnTo>
                    <a:pt x="6193" y="14502"/>
                  </a:lnTo>
                  <a:lnTo>
                    <a:pt x="6198" y="14502"/>
                  </a:lnTo>
                  <a:lnTo>
                    <a:pt x="6202" y="14503"/>
                  </a:lnTo>
                  <a:lnTo>
                    <a:pt x="6206" y="14506"/>
                  </a:lnTo>
                  <a:lnTo>
                    <a:pt x="6209" y="14508"/>
                  </a:lnTo>
                  <a:lnTo>
                    <a:pt x="6216" y="14514"/>
                  </a:lnTo>
                  <a:lnTo>
                    <a:pt x="6219" y="14523"/>
                  </a:lnTo>
                  <a:lnTo>
                    <a:pt x="6223" y="14532"/>
                  </a:lnTo>
                  <a:lnTo>
                    <a:pt x="6225" y="14542"/>
                  </a:lnTo>
                  <a:lnTo>
                    <a:pt x="6227" y="14552"/>
                  </a:lnTo>
                  <a:lnTo>
                    <a:pt x="6229" y="14563"/>
                  </a:lnTo>
                  <a:lnTo>
                    <a:pt x="6231" y="14576"/>
                  </a:lnTo>
                  <a:lnTo>
                    <a:pt x="6233" y="14588"/>
                  </a:lnTo>
                  <a:lnTo>
                    <a:pt x="6236" y="14600"/>
                  </a:lnTo>
                  <a:lnTo>
                    <a:pt x="6242" y="14610"/>
                  </a:lnTo>
                  <a:lnTo>
                    <a:pt x="6248" y="14620"/>
                  </a:lnTo>
                  <a:lnTo>
                    <a:pt x="6255" y="14629"/>
                  </a:lnTo>
                  <a:lnTo>
                    <a:pt x="6264" y="14638"/>
                  </a:lnTo>
                  <a:lnTo>
                    <a:pt x="6274" y="14646"/>
                  </a:lnTo>
                  <a:lnTo>
                    <a:pt x="6281" y="14639"/>
                  </a:lnTo>
                  <a:lnTo>
                    <a:pt x="6286" y="14631"/>
                  </a:lnTo>
                  <a:lnTo>
                    <a:pt x="6291" y="14624"/>
                  </a:lnTo>
                  <a:lnTo>
                    <a:pt x="6294" y="14616"/>
                  </a:lnTo>
                  <a:lnTo>
                    <a:pt x="6301" y="14599"/>
                  </a:lnTo>
                  <a:lnTo>
                    <a:pt x="6306" y="14583"/>
                  </a:lnTo>
                  <a:lnTo>
                    <a:pt x="6310" y="14566"/>
                  </a:lnTo>
                  <a:lnTo>
                    <a:pt x="6317" y="14549"/>
                  </a:lnTo>
                  <a:lnTo>
                    <a:pt x="6320" y="14541"/>
                  </a:lnTo>
                  <a:lnTo>
                    <a:pt x="6325" y="14533"/>
                  </a:lnTo>
                  <a:lnTo>
                    <a:pt x="6330" y="14525"/>
                  </a:lnTo>
                  <a:lnTo>
                    <a:pt x="6337" y="14518"/>
                  </a:lnTo>
                  <a:lnTo>
                    <a:pt x="6358" y="14535"/>
                  </a:lnTo>
                  <a:lnTo>
                    <a:pt x="6377" y="14551"/>
                  </a:lnTo>
                  <a:lnTo>
                    <a:pt x="6386" y="14557"/>
                  </a:lnTo>
                  <a:lnTo>
                    <a:pt x="6397" y="14561"/>
                  </a:lnTo>
                  <a:lnTo>
                    <a:pt x="6403" y="14563"/>
                  </a:lnTo>
                  <a:lnTo>
                    <a:pt x="6409" y="14565"/>
                  </a:lnTo>
                  <a:lnTo>
                    <a:pt x="6415" y="14566"/>
                  </a:lnTo>
                  <a:lnTo>
                    <a:pt x="6422" y="14566"/>
                  </a:lnTo>
                  <a:lnTo>
                    <a:pt x="6451" y="14566"/>
                  </a:lnTo>
                  <a:lnTo>
                    <a:pt x="6478" y="14566"/>
                  </a:lnTo>
                  <a:lnTo>
                    <a:pt x="6502" y="14567"/>
                  </a:lnTo>
                  <a:lnTo>
                    <a:pt x="6525" y="14567"/>
                  </a:lnTo>
                  <a:lnTo>
                    <a:pt x="6549" y="14567"/>
                  </a:lnTo>
                  <a:lnTo>
                    <a:pt x="6574" y="14567"/>
                  </a:lnTo>
                  <a:lnTo>
                    <a:pt x="6600" y="14567"/>
                  </a:lnTo>
                  <a:lnTo>
                    <a:pt x="6630" y="14567"/>
                  </a:lnTo>
                  <a:lnTo>
                    <a:pt x="6635" y="14566"/>
                  </a:lnTo>
                  <a:lnTo>
                    <a:pt x="6641" y="14563"/>
                  </a:lnTo>
                  <a:lnTo>
                    <a:pt x="6644" y="14560"/>
                  </a:lnTo>
                  <a:lnTo>
                    <a:pt x="6649" y="14557"/>
                  </a:lnTo>
                  <a:lnTo>
                    <a:pt x="6654" y="14545"/>
                  </a:lnTo>
                  <a:lnTo>
                    <a:pt x="6659" y="14534"/>
                  </a:lnTo>
                  <a:lnTo>
                    <a:pt x="6665" y="14522"/>
                  </a:lnTo>
                  <a:lnTo>
                    <a:pt x="6669" y="14509"/>
                  </a:lnTo>
                  <a:lnTo>
                    <a:pt x="6673" y="14498"/>
                  </a:lnTo>
                  <a:lnTo>
                    <a:pt x="6675" y="14486"/>
                  </a:lnTo>
                  <a:lnTo>
                    <a:pt x="6677" y="14475"/>
                  </a:lnTo>
                  <a:lnTo>
                    <a:pt x="6678" y="14464"/>
                  </a:lnTo>
                  <a:lnTo>
                    <a:pt x="6678" y="14450"/>
                  </a:lnTo>
                  <a:lnTo>
                    <a:pt x="6678" y="14437"/>
                  </a:lnTo>
                  <a:lnTo>
                    <a:pt x="6678" y="14379"/>
                  </a:lnTo>
                  <a:lnTo>
                    <a:pt x="6679" y="14368"/>
                  </a:lnTo>
                  <a:lnTo>
                    <a:pt x="6682" y="14356"/>
                  </a:lnTo>
                  <a:lnTo>
                    <a:pt x="6686" y="14345"/>
                  </a:lnTo>
                  <a:lnTo>
                    <a:pt x="6692" y="14336"/>
                  </a:lnTo>
                  <a:lnTo>
                    <a:pt x="6695" y="14331"/>
                  </a:lnTo>
                  <a:lnTo>
                    <a:pt x="6699" y="14327"/>
                  </a:lnTo>
                  <a:lnTo>
                    <a:pt x="6703" y="14323"/>
                  </a:lnTo>
                  <a:lnTo>
                    <a:pt x="6708" y="14321"/>
                  </a:lnTo>
                  <a:lnTo>
                    <a:pt x="6712" y="14319"/>
                  </a:lnTo>
                  <a:lnTo>
                    <a:pt x="6717" y="14317"/>
                  </a:lnTo>
                  <a:lnTo>
                    <a:pt x="6722" y="14315"/>
                  </a:lnTo>
                  <a:lnTo>
                    <a:pt x="6728" y="14315"/>
                  </a:lnTo>
                  <a:lnTo>
                    <a:pt x="6734" y="14315"/>
                  </a:lnTo>
                  <a:lnTo>
                    <a:pt x="6739" y="14317"/>
                  </a:lnTo>
                  <a:lnTo>
                    <a:pt x="6744" y="14319"/>
                  </a:lnTo>
                  <a:lnTo>
                    <a:pt x="6748" y="14320"/>
                  </a:lnTo>
                  <a:lnTo>
                    <a:pt x="6756" y="14326"/>
                  </a:lnTo>
                  <a:lnTo>
                    <a:pt x="6764" y="14332"/>
                  </a:lnTo>
                  <a:lnTo>
                    <a:pt x="6771" y="14340"/>
                  </a:lnTo>
                  <a:lnTo>
                    <a:pt x="6779" y="14347"/>
                  </a:lnTo>
                  <a:lnTo>
                    <a:pt x="6787" y="14354"/>
                  </a:lnTo>
                  <a:lnTo>
                    <a:pt x="6797" y="14361"/>
                  </a:lnTo>
                  <a:lnTo>
                    <a:pt x="6815" y="14370"/>
                  </a:lnTo>
                  <a:lnTo>
                    <a:pt x="6831" y="14378"/>
                  </a:lnTo>
                  <a:lnTo>
                    <a:pt x="6848" y="14382"/>
                  </a:lnTo>
                  <a:lnTo>
                    <a:pt x="6864" y="14387"/>
                  </a:lnTo>
                  <a:lnTo>
                    <a:pt x="6898" y="14394"/>
                  </a:lnTo>
                  <a:lnTo>
                    <a:pt x="6935" y="14403"/>
                  </a:lnTo>
                  <a:lnTo>
                    <a:pt x="6949" y="14406"/>
                  </a:lnTo>
                  <a:lnTo>
                    <a:pt x="6960" y="14411"/>
                  </a:lnTo>
                  <a:lnTo>
                    <a:pt x="6972" y="14415"/>
                  </a:lnTo>
                  <a:lnTo>
                    <a:pt x="6982" y="14420"/>
                  </a:lnTo>
                  <a:lnTo>
                    <a:pt x="6993" y="14424"/>
                  </a:lnTo>
                  <a:lnTo>
                    <a:pt x="7003" y="14428"/>
                  </a:lnTo>
                  <a:lnTo>
                    <a:pt x="7016" y="14430"/>
                  </a:lnTo>
                  <a:lnTo>
                    <a:pt x="7029" y="14431"/>
                  </a:lnTo>
                  <a:lnTo>
                    <a:pt x="7095" y="14431"/>
                  </a:lnTo>
                  <a:lnTo>
                    <a:pt x="7103" y="14431"/>
                  </a:lnTo>
                  <a:lnTo>
                    <a:pt x="7110" y="14432"/>
                  </a:lnTo>
                  <a:lnTo>
                    <a:pt x="7117" y="14434"/>
                  </a:lnTo>
                  <a:lnTo>
                    <a:pt x="7122" y="14435"/>
                  </a:lnTo>
                  <a:lnTo>
                    <a:pt x="7135" y="14441"/>
                  </a:lnTo>
                  <a:lnTo>
                    <a:pt x="7145" y="14448"/>
                  </a:lnTo>
                  <a:lnTo>
                    <a:pt x="7155" y="14457"/>
                  </a:lnTo>
                  <a:lnTo>
                    <a:pt x="7164" y="14466"/>
                  </a:lnTo>
                  <a:lnTo>
                    <a:pt x="7173" y="14475"/>
                  </a:lnTo>
                  <a:lnTo>
                    <a:pt x="7182" y="14485"/>
                  </a:lnTo>
                  <a:lnTo>
                    <a:pt x="7190" y="14496"/>
                  </a:lnTo>
                  <a:lnTo>
                    <a:pt x="7199" y="14506"/>
                  </a:lnTo>
                  <a:lnTo>
                    <a:pt x="7209" y="14515"/>
                  </a:lnTo>
                  <a:lnTo>
                    <a:pt x="7219" y="14524"/>
                  </a:lnTo>
                  <a:lnTo>
                    <a:pt x="7230" y="14531"/>
                  </a:lnTo>
                  <a:lnTo>
                    <a:pt x="7241" y="14535"/>
                  </a:lnTo>
                  <a:lnTo>
                    <a:pt x="7248" y="14537"/>
                  </a:lnTo>
                  <a:lnTo>
                    <a:pt x="7254" y="14540"/>
                  </a:lnTo>
                  <a:lnTo>
                    <a:pt x="7260" y="14540"/>
                  </a:lnTo>
                  <a:lnTo>
                    <a:pt x="7268" y="14541"/>
                  </a:lnTo>
                  <a:lnTo>
                    <a:pt x="7291" y="14540"/>
                  </a:lnTo>
                  <a:lnTo>
                    <a:pt x="7311" y="14537"/>
                  </a:lnTo>
                  <a:lnTo>
                    <a:pt x="7332" y="14534"/>
                  </a:lnTo>
                  <a:lnTo>
                    <a:pt x="7350" y="14531"/>
                  </a:lnTo>
                  <a:lnTo>
                    <a:pt x="7369" y="14527"/>
                  </a:lnTo>
                  <a:lnTo>
                    <a:pt x="7388" y="14524"/>
                  </a:lnTo>
                  <a:lnTo>
                    <a:pt x="7409" y="14522"/>
                  </a:lnTo>
                  <a:lnTo>
                    <a:pt x="7433" y="14522"/>
                  </a:lnTo>
                  <a:lnTo>
                    <a:pt x="7455" y="14520"/>
                  </a:lnTo>
                  <a:lnTo>
                    <a:pt x="7476" y="14518"/>
                  </a:lnTo>
                  <a:lnTo>
                    <a:pt x="7486" y="14519"/>
                  </a:lnTo>
                  <a:lnTo>
                    <a:pt x="7495" y="14522"/>
                  </a:lnTo>
                  <a:lnTo>
                    <a:pt x="7504" y="14525"/>
                  </a:lnTo>
                  <a:lnTo>
                    <a:pt x="7514" y="14531"/>
                  </a:lnTo>
                  <a:lnTo>
                    <a:pt x="7520" y="14536"/>
                  </a:lnTo>
                  <a:lnTo>
                    <a:pt x="7526" y="14541"/>
                  </a:lnTo>
                  <a:lnTo>
                    <a:pt x="7530" y="14548"/>
                  </a:lnTo>
                  <a:lnTo>
                    <a:pt x="7533" y="14553"/>
                  </a:lnTo>
                  <a:lnTo>
                    <a:pt x="7538" y="14566"/>
                  </a:lnTo>
                  <a:lnTo>
                    <a:pt x="7541" y="14579"/>
                  </a:lnTo>
                  <a:lnTo>
                    <a:pt x="7546" y="14609"/>
                  </a:lnTo>
                  <a:lnTo>
                    <a:pt x="7553" y="14641"/>
                  </a:lnTo>
                  <a:lnTo>
                    <a:pt x="7556" y="14648"/>
                  </a:lnTo>
                  <a:lnTo>
                    <a:pt x="7559" y="14656"/>
                  </a:lnTo>
                  <a:lnTo>
                    <a:pt x="7564" y="14664"/>
                  </a:lnTo>
                  <a:lnTo>
                    <a:pt x="7569" y="14672"/>
                  </a:lnTo>
                  <a:lnTo>
                    <a:pt x="7579" y="14686"/>
                  </a:lnTo>
                  <a:lnTo>
                    <a:pt x="7591" y="14698"/>
                  </a:lnTo>
                  <a:lnTo>
                    <a:pt x="7606" y="14711"/>
                  </a:lnTo>
                  <a:lnTo>
                    <a:pt x="7621" y="14721"/>
                  </a:lnTo>
                  <a:lnTo>
                    <a:pt x="7637" y="14729"/>
                  </a:lnTo>
                  <a:lnTo>
                    <a:pt x="7652" y="14737"/>
                  </a:lnTo>
                  <a:lnTo>
                    <a:pt x="7657" y="14735"/>
                  </a:lnTo>
                  <a:lnTo>
                    <a:pt x="7661" y="14731"/>
                  </a:lnTo>
                  <a:lnTo>
                    <a:pt x="7665" y="14729"/>
                  </a:lnTo>
                  <a:lnTo>
                    <a:pt x="7668" y="14724"/>
                  </a:lnTo>
                  <a:lnTo>
                    <a:pt x="7674" y="14718"/>
                  </a:lnTo>
                  <a:lnTo>
                    <a:pt x="7678" y="14708"/>
                  </a:lnTo>
                  <a:lnTo>
                    <a:pt x="7684" y="14701"/>
                  </a:lnTo>
                  <a:lnTo>
                    <a:pt x="7690" y="14695"/>
                  </a:lnTo>
                  <a:lnTo>
                    <a:pt x="7693" y="14692"/>
                  </a:lnTo>
                  <a:lnTo>
                    <a:pt x="7698" y="14690"/>
                  </a:lnTo>
                  <a:lnTo>
                    <a:pt x="7702" y="14689"/>
                  </a:lnTo>
                  <a:lnTo>
                    <a:pt x="7707" y="14688"/>
                  </a:lnTo>
                  <a:lnTo>
                    <a:pt x="7720" y="14688"/>
                  </a:lnTo>
                  <a:lnTo>
                    <a:pt x="7732" y="14689"/>
                  </a:lnTo>
                  <a:lnTo>
                    <a:pt x="7743" y="14690"/>
                  </a:lnTo>
                  <a:lnTo>
                    <a:pt x="7754" y="14693"/>
                  </a:lnTo>
                  <a:lnTo>
                    <a:pt x="7776" y="14697"/>
                  </a:lnTo>
                  <a:lnTo>
                    <a:pt x="7795" y="14703"/>
                  </a:lnTo>
                  <a:lnTo>
                    <a:pt x="7815" y="14710"/>
                  </a:lnTo>
                  <a:lnTo>
                    <a:pt x="7837" y="14716"/>
                  </a:lnTo>
                  <a:lnTo>
                    <a:pt x="7859" y="14722"/>
                  </a:lnTo>
                  <a:lnTo>
                    <a:pt x="7883" y="14727"/>
                  </a:lnTo>
                  <a:lnTo>
                    <a:pt x="7896" y="14728"/>
                  </a:lnTo>
                  <a:lnTo>
                    <a:pt x="7908" y="14728"/>
                  </a:lnTo>
                  <a:lnTo>
                    <a:pt x="7919" y="14725"/>
                  </a:lnTo>
                  <a:lnTo>
                    <a:pt x="7930" y="14724"/>
                  </a:lnTo>
                  <a:lnTo>
                    <a:pt x="7940" y="14722"/>
                  </a:lnTo>
                  <a:lnTo>
                    <a:pt x="7951" y="14722"/>
                  </a:lnTo>
                  <a:lnTo>
                    <a:pt x="7962" y="14723"/>
                  </a:lnTo>
                  <a:lnTo>
                    <a:pt x="7974" y="14727"/>
                  </a:lnTo>
                  <a:lnTo>
                    <a:pt x="7983" y="14732"/>
                  </a:lnTo>
                  <a:lnTo>
                    <a:pt x="7990" y="14738"/>
                  </a:lnTo>
                  <a:lnTo>
                    <a:pt x="7996" y="14746"/>
                  </a:lnTo>
                  <a:lnTo>
                    <a:pt x="8000" y="14754"/>
                  </a:lnTo>
                  <a:lnTo>
                    <a:pt x="8002" y="14763"/>
                  </a:lnTo>
                  <a:lnTo>
                    <a:pt x="8005" y="14773"/>
                  </a:lnTo>
                  <a:lnTo>
                    <a:pt x="8006" y="14783"/>
                  </a:lnTo>
                  <a:lnTo>
                    <a:pt x="8006" y="14795"/>
                  </a:lnTo>
                  <a:lnTo>
                    <a:pt x="8006" y="14808"/>
                  </a:lnTo>
                  <a:lnTo>
                    <a:pt x="8005" y="14820"/>
                  </a:lnTo>
                  <a:lnTo>
                    <a:pt x="8002" y="14832"/>
                  </a:lnTo>
                  <a:lnTo>
                    <a:pt x="8000" y="14842"/>
                  </a:lnTo>
                  <a:lnTo>
                    <a:pt x="7994" y="14865"/>
                  </a:lnTo>
                  <a:lnTo>
                    <a:pt x="7990" y="14891"/>
                  </a:lnTo>
                  <a:lnTo>
                    <a:pt x="8024" y="14897"/>
                  </a:lnTo>
                  <a:lnTo>
                    <a:pt x="8057" y="14899"/>
                  </a:lnTo>
                  <a:lnTo>
                    <a:pt x="8071" y="14902"/>
                  </a:lnTo>
                  <a:lnTo>
                    <a:pt x="8085" y="14907"/>
                  </a:lnTo>
                  <a:lnTo>
                    <a:pt x="8092" y="14910"/>
                  </a:lnTo>
                  <a:lnTo>
                    <a:pt x="8099" y="14915"/>
                  </a:lnTo>
                  <a:lnTo>
                    <a:pt x="8105" y="14920"/>
                  </a:lnTo>
                  <a:lnTo>
                    <a:pt x="8112" y="14926"/>
                  </a:lnTo>
                  <a:lnTo>
                    <a:pt x="8122" y="14936"/>
                  </a:lnTo>
                  <a:lnTo>
                    <a:pt x="8132" y="14944"/>
                  </a:lnTo>
                  <a:lnTo>
                    <a:pt x="8137" y="14949"/>
                  </a:lnTo>
                  <a:lnTo>
                    <a:pt x="8141" y="14953"/>
                  </a:lnTo>
                  <a:lnTo>
                    <a:pt x="8144" y="14959"/>
                  </a:lnTo>
                  <a:lnTo>
                    <a:pt x="8147" y="14965"/>
                  </a:lnTo>
                  <a:lnTo>
                    <a:pt x="8154" y="14989"/>
                  </a:lnTo>
                  <a:lnTo>
                    <a:pt x="8162" y="15013"/>
                  </a:lnTo>
                  <a:lnTo>
                    <a:pt x="8166" y="15019"/>
                  </a:lnTo>
                  <a:lnTo>
                    <a:pt x="8168" y="15023"/>
                  </a:lnTo>
                  <a:lnTo>
                    <a:pt x="8171" y="15028"/>
                  </a:lnTo>
                  <a:lnTo>
                    <a:pt x="8175" y="15031"/>
                  </a:lnTo>
                  <a:lnTo>
                    <a:pt x="8179" y="15035"/>
                  </a:lnTo>
                  <a:lnTo>
                    <a:pt x="8184" y="15037"/>
                  </a:lnTo>
                  <a:lnTo>
                    <a:pt x="8189" y="15038"/>
                  </a:lnTo>
                  <a:lnTo>
                    <a:pt x="8195" y="15038"/>
                  </a:lnTo>
                  <a:lnTo>
                    <a:pt x="8196" y="15055"/>
                  </a:lnTo>
                  <a:lnTo>
                    <a:pt x="8199" y="15071"/>
                  </a:lnTo>
                  <a:lnTo>
                    <a:pt x="8203" y="15086"/>
                  </a:lnTo>
                  <a:lnTo>
                    <a:pt x="8210" y="15100"/>
                  </a:lnTo>
                  <a:lnTo>
                    <a:pt x="8216" y="15114"/>
                  </a:lnTo>
                  <a:lnTo>
                    <a:pt x="8226" y="15127"/>
                  </a:lnTo>
                  <a:lnTo>
                    <a:pt x="8236" y="15139"/>
                  </a:lnTo>
                  <a:lnTo>
                    <a:pt x="8246" y="15149"/>
                  </a:lnTo>
                  <a:lnTo>
                    <a:pt x="8258" y="15159"/>
                  </a:lnTo>
                  <a:lnTo>
                    <a:pt x="8272" y="15167"/>
                  </a:lnTo>
                  <a:lnTo>
                    <a:pt x="8286" y="15175"/>
                  </a:lnTo>
                  <a:lnTo>
                    <a:pt x="8300" y="15181"/>
                  </a:lnTo>
                  <a:lnTo>
                    <a:pt x="8315" y="15187"/>
                  </a:lnTo>
                  <a:lnTo>
                    <a:pt x="8331" y="15190"/>
                  </a:lnTo>
                  <a:lnTo>
                    <a:pt x="8348" y="15192"/>
                  </a:lnTo>
                  <a:lnTo>
                    <a:pt x="8364" y="15193"/>
                  </a:lnTo>
                  <a:lnTo>
                    <a:pt x="8374" y="15192"/>
                  </a:lnTo>
                  <a:lnTo>
                    <a:pt x="8383" y="15191"/>
                  </a:lnTo>
                  <a:lnTo>
                    <a:pt x="8391" y="15190"/>
                  </a:lnTo>
                  <a:lnTo>
                    <a:pt x="8399" y="15187"/>
                  </a:lnTo>
                  <a:lnTo>
                    <a:pt x="8414" y="15180"/>
                  </a:lnTo>
                  <a:lnTo>
                    <a:pt x="8428" y="15172"/>
                  </a:lnTo>
                  <a:lnTo>
                    <a:pt x="8454" y="15151"/>
                  </a:lnTo>
                  <a:lnTo>
                    <a:pt x="8485" y="15129"/>
                  </a:lnTo>
                  <a:lnTo>
                    <a:pt x="8503" y="15117"/>
                  </a:lnTo>
                  <a:lnTo>
                    <a:pt x="8520" y="15110"/>
                  </a:lnTo>
                  <a:lnTo>
                    <a:pt x="8538" y="15104"/>
                  </a:lnTo>
                  <a:lnTo>
                    <a:pt x="8555" y="15099"/>
                  </a:lnTo>
                  <a:lnTo>
                    <a:pt x="8573" y="15096"/>
                  </a:lnTo>
                  <a:lnTo>
                    <a:pt x="8593" y="15095"/>
                  </a:lnTo>
                  <a:lnTo>
                    <a:pt x="8613" y="15094"/>
                  </a:lnTo>
                  <a:lnTo>
                    <a:pt x="8634" y="15094"/>
                  </a:lnTo>
                  <a:lnTo>
                    <a:pt x="8647" y="15094"/>
                  </a:lnTo>
                  <a:lnTo>
                    <a:pt x="8659" y="15095"/>
                  </a:lnTo>
                  <a:lnTo>
                    <a:pt x="8672" y="15096"/>
                  </a:lnTo>
                  <a:lnTo>
                    <a:pt x="8683" y="15098"/>
                  </a:lnTo>
                  <a:lnTo>
                    <a:pt x="8705" y="15104"/>
                  </a:lnTo>
                  <a:lnTo>
                    <a:pt x="8726" y="15112"/>
                  </a:lnTo>
                  <a:lnTo>
                    <a:pt x="8745" y="15121"/>
                  </a:lnTo>
                  <a:lnTo>
                    <a:pt x="8765" y="15131"/>
                  </a:lnTo>
                  <a:lnTo>
                    <a:pt x="8784" y="15141"/>
                  </a:lnTo>
                  <a:lnTo>
                    <a:pt x="8802" y="15153"/>
                  </a:lnTo>
                  <a:lnTo>
                    <a:pt x="8820" y="15164"/>
                  </a:lnTo>
                  <a:lnTo>
                    <a:pt x="8840" y="15174"/>
                  </a:lnTo>
                  <a:lnTo>
                    <a:pt x="8859" y="15184"/>
                  </a:lnTo>
                  <a:lnTo>
                    <a:pt x="8878" y="15193"/>
                  </a:lnTo>
                  <a:lnTo>
                    <a:pt x="8900" y="15201"/>
                  </a:lnTo>
                  <a:lnTo>
                    <a:pt x="8921" y="15207"/>
                  </a:lnTo>
                  <a:lnTo>
                    <a:pt x="8934" y="15209"/>
                  </a:lnTo>
                  <a:lnTo>
                    <a:pt x="8945" y="15210"/>
                  </a:lnTo>
                  <a:lnTo>
                    <a:pt x="8957" y="15211"/>
                  </a:lnTo>
                  <a:lnTo>
                    <a:pt x="8970" y="15213"/>
                  </a:lnTo>
                  <a:lnTo>
                    <a:pt x="8977" y="15211"/>
                  </a:lnTo>
                  <a:lnTo>
                    <a:pt x="8982" y="15210"/>
                  </a:lnTo>
                  <a:lnTo>
                    <a:pt x="8987" y="15209"/>
                  </a:lnTo>
                  <a:lnTo>
                    <a:pt x="8991" y="15206"/>
                  </a:lnTo>
                  <a:lnTo>
                    <a:pt x="9000" y="15200"/>
                  </a:lnTo>
                  <a:lnTo>
                    <a:pt x="9008" y="15193"/>
                  </a:lnTo>
                  <a:lnTo>
                    <a:pt x="9017" y="15185"/>
                  </a:lnTo>
                  <a:lnTo>
                    <a:pt x="9025" y="15180"/>
                  </a:lnTo>
                  <a:lnTo>
                    <a:pt x="9031" y="15178"/>
                  </a:lnTo>
                  <a:lnTo>
                    <a:pt x="9035" y="15175"/>
                  </a:lnTo>
                  <a:lnTo>
                    <a:pt x="9041" y="15174"/>
                  </a:lnTo>
                  <a:lnTo>
                    <a:pt x="9047" y="15174"/>
                  </a:lnTo>
                  <a:lnTo>
                    <a:pt x="9054" y="15174"/>
                  </a:lnTo>
                  <a:lnTo>
                    <a:pt x="9058" y="15175"/>
                  </a:lnTo>
                  <a:lnTo>
                    <a:pt x="9063" y="15178"/>
                  </a:lnTo>
                  <a:lnTo>
                    <a:pt x="9067" y="15181"/>
                  </a:lnTo>
                  <a:lnTo>
                    <a:pt x="9075" y="15188"/>
                  </a:lnTo>
                  <a:lnTo>
                    <a:pt x="9082" y="15197"/>
                  </a:lnTo>
                  <a:lnTo>
                    <a:pt x="9088" y="15207"/>
                  </a:lnTo>
                  <a:lnTo>
                    <a:pt x="9096" y="15215"/>
                  </a:lnTo>
                  <a:lnTo>
                    <a:pt x="9099" y="15219"/>
                  </a:lnTo>
                  <a:lnTo>
                    <a:pt x="9103" y="15223"/>
                  </a:lnTo>
                  <a:lnTo>
                    <a:pt x="9109" y="15226"/>
                  </a:lnTo>
                  <a:lnTo>
                    <a:pt x="9115" y="15228"/>
                  </a:lnTo>
                  <a:lnTo>
                    <a:pt x="9118" y="15218"/>
                  </a:lnTo>
                  <a:lnTo>
                    <a:pt x="9120" y="15208"/>
                  </a:lnTo>
                  <a:lnTo>
                    <a:pt x="9122" y="15199"/>
                  </a:lnTo>
                  <a:lnTo>
                    <a:pt x="9122" y="15190"/>
                  </a:lnTo>
                  <a:lnTo>
                    <a:pt x="9123" y="15180"/>
                  </a:lnTo>
                  <a:lnTo>
                    <a:pt x="9124" y="15171"/>
                  </a:lnTo>
                  <a:lnTo>
                    <a:pt x="9126" y="15162"/>
                  </a:lnTo>
                  <a:lnTo>
                    <a:pt x="9131" y="15151"/>
                  </a:lnTo>
                  <a:lnTo>
                    <a:pt x="9137" y="15141"/>
                  </a:lnTo>
                  <a:lnTo>
                    <a:pt x="9144" y="15133"/>
                  </a:lnTo>
                  <a:lnTo>
                    <a:pt x="9153" y="15127"/>
                  </a:lnTo>
                  <a:lnTo>
                    <a:pt x="9162" y="15122"/>
                  </a:lnTo>
                  <a:lnTo>
                    <a:pt x="9184" y="15115"/>
                  </a:lnTo>
                  <a:lnTo>
                    <a:pt x="9208" y="15110"/>
                  </a:lnTo>
                  <a:lnTo>
                    <a:pt x="9227" y="15104"/>
                  </a:lnTo>
                  <a:lnTo>
                    <a:pt x="9244" y="15096"/>
                  </a:lnTo>
                  <a:lnTo>
                    <a:pt x="9260" y="15089"/>
                  </a:lnTo>
                  <a:lnTo>
                    <a:pt x="9279" y="15080"/>
                  </a:lnTo>
                  <a:lnTo>
                    <a:pt x="9307" y="15066"/>
                  </a:lnTo>
                  <a:lnTo>
                    <a:pt x="9335" y="15051"/>
                  </a:lnTo>
                  <a:lnTo>
                    <a:pt x="9358" y="15036"/>
                  </a:lnTo>
                  <a:lnTo>
                    <a:pt x="9382" y="15022"/>
                  </a:lnTo>
                  <a:lnTo>
                    <a:pt x="9393" y="15016"/>
                  </a:lnTo>
                  <a:lnTo>
                    <a:pt x="9406" y="15010"/>
                  </a:lnTo>
                  <a:lnTo>
                    <a:pt x="9418" y="15004"/>
                  </a:lnTo>
                  <a:lnTo>
                    <a:pt x="9431" y="15000"/>
                  </a:lnTo>
                  <a:lnTo>
                    <a:pt x="9444" y="14995"/>
                  </a:lnTo>
                  <a:lnTo>
                    <a:pt x="9459" y="14993"/>
                  </a:lnTo>
                  <a:lnTo>
                    <a:pt x="9475" y="14991"/>
                  </a:lnTo>
                  <a:lnTo>
                    <a:pt x="9491" y="14991"/>
                  </a:lnTo>
                  <a:lnTo>
                    <a:pt x="9495" y="14992"/>
                  </a:lnTo>
                  <a:lnTo>
                    <a:pt x="9500" y="14993"/>
                  </a:lnTo>
                  <a:lnTo>
                    <a:pt x="9503" y="14996"/>
                  </a:lnTo>
                  <a:lnTo>
                    <a:pt x="9506" y="15000"/>
                  </a:lnTo>
                  <a:lnTo>
                    <a:pt x="9511" y="15006"/>
                  </a:lnTo>
                  <a:lnTo>
                    <a:pt x="9519" y="15013"/>
                  </a:lnTo>
                  <a:lnTo>
                    <a:pt x="9534" y="15020"/>
                  </a:lnTo>
                  <a:lnTo>
                    <a:pt x="9546" y="15027"/>
                  </a:lnTo>
                  <a:lnTo>
                    <a:pt x="9558" y="15034"/>
                  </a:lnTo>
                  <a:lnTo>
                    <a:pt x="9571" y="15042"/>
                  </a:lnTo>
                  <a:lnTo>
                    <a:pt x="9595" y="15056"/>
                  </a:lnTo>
                  <a:lnTo>
                    <a:pt x="9619" y="15068"/>
                  </a:lnTo>
                  <a:lnTo>
                    <a:pt x="9640" y="15077"/>
                  </a:lnTo>
                  <a:lnTo>
                    <a:pt x="9663" y="15085"/>
                  </a:lnTo>
                  <a:lnTo>
                    <a:pt x="9686" y="15091"/>
                  </a:lnTo>
                  <a:lnTo>
                    <a:pt x="9709" y="15098"/>
                  </a:lnTo>
                  <a:lnTo>
                    <a:pt x="9734" y="15104"/>
                  </a:lnTo>
                  <a:lnTo>
                    <a:pt x="9762" y="15111"/>
                  </a:lnTo>
                  <a:lnTo>
                    <a:pt x="9762" y="15107"/>
                  </a:lnTo>
                  <a:lnTo>
                    <a:pt x="9760" y="15104"/>
                  </a:lnTo>
                  <a:lnTo>
                    <a:pt x="9765" y="15093"/>
                  </a:lnTo>
                  <a:lnTo>
                    <a:pt x="9768" y="15080"/>
                  </a:lnTo>
                  <a:lnTo>
                    <a:pt x="9768" y="15070"/>
                  </a:lnTo>
                  <a:lnTo>
                    <a:pt x="9766" y="15060"/>
                  </a:lnTo>
                  <a:lnTo>
                    <a:pt x="9763" y="15052"/>
                  </a:lnTo>
                  <a:lnTo>
                    <a:pt x="9758" y="15044"/>
                  </a:lnTo>
                  <a:lnTo>
                    <a:pt x="9752" y="15036"/>
                  </a:lnTo>
                  <a:lnTo>
                    <a:pt x="9746" y="15028"/>
                  </a:lnTo>
                  <a:lnTo>
                    <a:pt x="9739" y="15021"/>
                  </a:lnTo>
                  <a:lnTo>
                    <a:pt x="9730" y="15014"/>
                  </a:lnTo>
                  <a:lnTo>
                    <a:pt x="9720" y="15008"/>
                  </a:lnTo>
                  <a:lnTo>
                    <a:pt x="9708" y="15002"/>
                  </a:lnTo>
                  <a:lnTo>
                    <a:pt x="9704" y="14999"/>
                  </a:lnTo>
                  <a:lnTo>
                    <a:pt x="9699" y="14995"/>
                  </a:lnTo>
                  <a:lnTo>
                    <a:pt x="9697" y="14989"/>
                  </a:lnTo>
                  <a:lnTo>
                    <a:pt x="9696" y="14984"/>
                  </a:lnTo>
                  <a:lnTo>
                    <a:pt x="9697" y="14975"/>
                  </a:lnTo>
                  <a:lnTo>
                    <a:pt x="9698" y="14966"/>
                  </a:lnTo>
                  <a:lnTo>
                    <a:pt x="9700" y="14958"/>
                  </a:lnTo>
                  <a:lnTo>
                    <a:pt x="9702" y="14950"/>
                  </a:lnTo>
                  <a:lnTo>
                    <a:pt x="9704" y="14943"/>
                  </a:lnTo>
                  <a:lnTo>
                    <a:pt x="9706" y="14935"/>
                  </a:lnTo>
                  <a:lnTo>
                    <a:pt x="9707" y="14926"/>
                  </a:lnTo>
                  <a:lnTo>
                    <a:pt x="9707" y="14917"/>
                  </a:lnTo>
                  <a:lnTo>
                    <a:pt x="9707" y="14911"/>
                  </a:lnTo>
                  <a:lnTo>
                    <a:pt x="9705" y="14906"/>
                  </a:lnTo>
                  <a:lnTo>
                    <a:pt x="9703" y="14902"/>
                  </a:lnTo>
                  <a:lnTo>
                    <a:pt x="9699" y="14898"/>
                  </a:lnTo>
                  <a:lnTo>
                    <a:pt x="9690" y="14891"/>
                  </a:lnTo>
                  <a:lnTo>
                    <a:pt x="9680" y="14886"/>
                  </a:lnTo>
                  <a:lnTo>
                    <a:pt x="9664" y="14878"/>
                  </a:lnTo>
                  <a:lnTo>
                    <a:pt x="9649" y="14873"/>
                  </a:lnTo>
                  <a:lnTo>
                    <a:pt x="9643" y="14869"/>
                  </a:lnTo>
                  <a:lnTo>
                    <a:pt x="9636" y="14865"/>
                  </a:lnTo>
                  <a:lnTo>
                    <a:pt x="9629" y="14860"/>
                  </a:lnTo>
                  <a:lnTo>
                    <a:pt x="9622" y="14854"/>
                  </a:lnTo>
                  <a:lnTo>
                    <a:pt x="9613" y="14843"/>
                  </a:lnTo>
                  <a:lnTo>
                    <a:pt x="9605" y="14833"/>
                  </a:lnTo>
                  <a:lnTo>
                    <a:pt x="9600" y="14823"/>
                  </a:lnTo>
                  <a:lnTo>
                    <a:pt x="9594" y="14812"/>
                  </a:lnTo>
                  <a:lnTo>
                    <a:pt x="9591" y="14800"/>
                  </a:lnTo>
                  <a:lnTo>
                    <a:pt x="9587" y="14789"/>
                  </a:lnTo>
                  <a:lnTo>
                    <a:pt x="9586" y="14776"/>
                  </a:lnTo>
                  <a:lnTo>
                    <a:pt x="9586" y="14762"/>
                  </a:lnTo>
                  <a:lnTo>
                    <a:pt x="9586" y="14748"/>
                  </a:lnTo>
                  <a:lnTo>
                    <a:pt x="9589" y="14735"/>
                  </a:lnTo>
                  <a:lnTo>
                    <a:pt x="9593" y="14722"/>
                  </a:lnTo>
                  <a:lnTo>
                    <a:pt x="9597" y="14711"/>
                  </a:lnTo>
                  <a:lnTo>
                    <a:pt x="9601" y="14699"/>
                  </a:lnTo>
                  <a:lnTo>
                    <a:pt x="9604" y="14687"/>
                  </a:lnTo>
                  <a:lnTo>
                    <a:pt x="9608" y="14673"/>
                  </a:lnTo>
                  <a:lnTo>
                    <a:pt x="9608" y="14660"/>
                  </a:lnTo>
                  <a:lnTo>
                    <a:pt x="9608" y="14652"/>
                  </a:lnTo>
                  <a:lnTo>
                    <a:pt x="9605" y="14645"/>
                  </a:lnTo>
                  <a:lnTo>
                    <a:pt x="9605" y="14641"/>
                  </a:lnTo>
                  <a:lnTo>
                    <a:pt x="9606" y="14636"/>
                  </a:lnTo>
                  <a:lnTo>
                    <a:pt x="9605" y="14625"/>
                  </a:lnTo>
                  <a:lnTo>
                    <a:pt x="9604" y="14614"/>
                  </a:lnTo>
                  <a:lnTo>
                    <a:pt x="9602" y="14604"/>
                  </a:lnTo>
                  <a:lnTo>
                    <a:pt x="9601" y="14593"/>
                  </a:lnTo>
                  <a:lnTo>
                    <a:pt x="9601" y="14426"/>
                  </a:lnTo>
                  <a:lnTo>
                    <a:pt x="9602" y="14406"/>
                  </a:lnTo>
                  <a:lnTo>
                    <a:pt x="9603" y="14387"/>
                  </a:lnTo>
                  <a:lnTo>
                    <a:pt x="9605" y="14369"/>
                  </a:lnTo>
                  <a:lnTo>
                    <a:pt x="9606" y="14347"/>
                  </a:lnTo>
                  <a:lnTo>
                    <a:pt x="9606" y="14337"/>
                  </a:lnTo>
                  <a:lnTo>
                    <a:pt x="9606" y="14328"/>
                  </a:lnTo>
                  <a:lnTo>
                    <a:pt x="9606" y="14319"/>
                  </a:lnTo>
                  <a:lnTo>
                    <a:pt x="9610" y="14309"/>
                  </a:lnTo>
                  <a:lnTo>
                    <a:pt x="9620" y="14288"/>
                  </a:lnTo>
                  <a:lnTo>
                    <a:pt x="9631" y="14271"/>
                  </a:lnTo>
                  <a:lnTo>
                    <a:pt x="9636" y="14262"/>
                  </a:lnTo>
                  <a:lnTo>
                    <a:pt x="9640" y="14253"/>
                  </a:lnTo>
                  <a:lnTo>
                    <a:pt x="9643" y="14243"/>
                  </a:lnTo>
                  <a:lnTo>
                    <a:pt x="9644" y="14232"/>
                  </a:lnTo>
                  <a:lnTo>
                    <a:pt x="9643" y="14225"/>
                  </a:lnTo>
                  <a:lnTo>
                    <a:pt x="9641" y="14219"/>
                  </a:lnTo>
                  <a:lnTo>
                    <a:pt x="9638" y="14213"/>
                  </a:lnTo>
                  <a:lnTo>
                    <a:pt x="9635" y="14209"/>
                  </a:lnTo>
                  <a:lnTo>
                    <a:pt x="9627" y="14199"/>
                  </a:lnTo>
                  <a:lnTo>
                    <a:pt x="9619" y="14189"/>
                  </a:lnTo>
                  <a:lnTo>
                    <a:pt x="9615" y="14182"/>
                  </a:lnTo>
                  <a:lnTo>
                    <a:pt x="9613" y="14175"/>
                  </a:lnTo>
                  <a:lnTo>
                    <a:pt x="9612" y="14169"/>
                  </a:lnTo>
                  <a:lnTo>
                    <a:pt x="9611" y="14162"/>
                  </a:lnTo>
                  <a:lnTo>
                    <a:pt x="9610" y="14150"/>
                  </a:lnTo>
                  <a:lnTo>
                    <a:pt x="9610" y="14135"/>
                  </a:lnTo>
                  <a:lnTo>
                    <a:pt x="9610" y="14114"/>
                  </a:lnTo>
                  <a:lnTo>
                    <a:pt x="9612" y="14093"/>
                  </a:lnTo>
                  <a:lnTo>
                    <a:pt x="9614" y="14084"/>
                  </a:lnTo>
                  <a:lnTo>
                    <a:pt x="9619" y="14075"/>
                  </a:lnTo>
                  <a:lnTo>
                    <a:pt x="9623" y="14067"/>
                  </a:lnTo>
                  <a:lnTo>
                    <a:pt x="9630" y="14058"/>
                  </a:lnTo>
                  <a:lnTo>
                    <a:pt x="9643" y="14047"/>
                  </a:lnTo>
                  <a:lnTo>
                    <a:pt x="9654" y="14037"/>
                  </a:lnTo>
                  <a:lnTo>
                    <a:pt x="9658" y="14031"/>
                  </a:lnTo>
                  <a:lnTo>
                    <a:pt x="9663" y="14025"/>
                  </a:lnTo>
                  <a:lnTo>
                    <a:pt x="9665" y="14019"/>
                  </a:lnTo>
                  <a:lnTo>
                    <a:pt x="9666" y="14010"/>
                  </a:lnTo>
                  <a:lnTo>
                    <a:pt x="9665" y="14006"/>
                  </a:lnTo>
                  <a:lnTo>
                    <a:pt x="9664" y="14003"/>
                  </a:lnTo>
                  <a:lnTo>
                    <a:pt x="9662" y="14000"/>
                  </a:lnTo>
                  <a:lnTo>
                    <a:pt x="9658" y="13998"/>
                  </a:lnTo>
                  <a:lnTo>
                    <a:pt x="9652" y="13996"/>
                  </a:lnTo>
                  <a:lnTo>
                    <a:pt x="9643" y="13994"/>
                  </a:lnTo>
                  <a:lnTo>
                    <a:pt x="9634" y="13991"/>
                  </a:lnTo>
                  <a:lnTo>
                    <a:pt x="9627" y="13988"/>
                  </a:lnTo>
                  <a:lnTo>
                    <a:pt x="9623" y="13986"/>
                  </a:lnTo>
                  <a:lnTo>
                    <a:pt x="9621" y="13983"/>
                  </a:lnTo>
                  <a:lnTo>
                    <a:pt x="9620" y="13980"/>
                  </a:lnTo>
                  <a:lnTo>
                    <a:pt x="9619" y="13977"/>
                  </a:lnTo>
                  <a:lnTo>
                    <a:pt x="9620" y="13965"/>
                  </a:lnTo>
                  <a:lnTo>
                    <a:pt x="9621" y="13955"/>
                  </a:lnTo>
                  <a:lnTo>
                    <a:pt x="9622" y="13945"/>
                  </a:lnTo>
                  <a:lnTo>
                    <a:pt x="9624" y="13936"/>
                  </a:lnTo>
                  <a:lnTo>
                    <a:pt x="9629" y="13918"/>
                  </a:lnTo>
                  <a:lnTo>
                    <a:pt x="9634" y="13896"/>
                  </a:lnTo>
                  <a:lnTo>
                    <a:pt x="9643" y="13918"/>
                  </a:lnTo>
                  <a:lnTo>
                    <a:pt x="9651" y="13937"/>
                  </a:lnTo>
                  <a:lnTo>
                    <a:pt x="9654" y="13947"/>
                  </a:lnTo>
                  <a:lnTo>
                    <a:pt x="9656" y="13957"/>
                  </a:lnTo>
                  <a:lnTo>
                    <a:pt x="9660" y="13968"/>
                  </a:lnTo>
                  <a:lnTo>
                    <a:pt x="9661" y="13980"/>
                  </a:lnTo>
                  <a:lnTo>
                    <a:pt x="9680" y="13980"/>
                  </a:lnTo>
                  <a:lnTo>
                    <a:pt x="9685" y="13972"/>
                  </a:lnTo>
                  <a:lnTo>
                    <a:pt x="9688" y="13964"/>
                  </a:lnTo>
                  <a:lnTo>
                    <a:pt x="9694" y="13959"/>
                  </a:lnTo>
                  <a:lnTo>
                    <a:pt x="9698" y="13952"/>
                  </a:lnTo>
                  <a:lnTo>
                    <a:pt x="9709" y="13940"/>
                  </a:lnTo>
                  <a:lnTo>
                    <a:pt x="9721" y="13927"/>
                  </a:lnTo>
                  <a:lnTo>
                    <a:pt x="9730" y="13912"/>
                  </a:lnTo>
                  <a:lnTo>
                    <a:pt x="9737" y="13900"/>
                  </a:lnTo>
                  <a:lnTo>
                    <a:pt x="9745" y="13887"/>
                  </a:lnTo>
                  <a:lnTo>
                    <a:pt x="9755" y="13874"/>
                  </a:lnTo>
                  <a:lnTo>
                    <a:pt x="9765" y="13860"/>
                  </a:lnTo>
                  <a:lnTo>
                    <a:pt x="9776" y="13849"/>
                  </a:lnTo>
                  <a:lnTo>
                    <a:pt x="9781" y="13843"/>
                  </a:lnTo>
                  <a:lnTo>
                    <a:pt x="9786" y="13837"/>
                  </a:lnTo>
                  <a:lnTo>
                    <a:pt x="9791" y="13831"/>
                  </a:lnTo>
                  <a:lnTo>
                    <a:pt x="9794" y="13821"/>
                  </a:lnTo>
                  <a:lnTo>
                    <a:pt x="9801" y="13806"/>
                  </a:lnTo>
                  <a:lnTo>
                    <a:pt x="9806" y="13792"/>
                  </a:lnTo>
                  <a:lnTo>
                    <a:pt x="9813" y="13777"/>
                  </a:lnTo>
                  <a:lnTo>
                    <a:pt x="9820" y="13763"/>
                  </a:lnTo>
                  <a:lnTo>
                    <a:pt x="9827" y="13752"/>
                  </a:lnTo>
                  <a:lnTo>
                    <a:pt x="9834" y="13744"/>
                  </a:lnTo>
                  <a:lnTo>
                    <a:pt x="9837" y="13740"/>
                  </a:lnTo>
                  <a:lnTo>
                    <a:pt x="9840" y="13735"/>
                  </a:lnTo>
                  <a:lnTo>
                    <a:pt x="9842" y="13730"/>
                  </a:lnTo>
                  <a:lnTo>
                    <a:pt x="9844" y="13724"/>
                  </a:lnTo>
                  <a:lnTo>
                    <a:pt x="9845" y="13717"/>
                  </a:lnTo>
                  <a:lnTo>
                    <a:pt x="9845" y="13712"/>
                  </a:lnTo>
                  <a:lnTo>
                    <a:pt x="9845" y="13708"/>
                  </a:lnTo>
                  <a:lnTo>
                    <a:pt x="9845" y="13705"/>
                  </a:lnTo>
                  <a:lnTo>
                    <a:pt x="9847" y="13703"/>
                  </a:lnTo>
                  <a:lnTo>
                    <a:pt x="9849" y="13700"/>
                  </a:lnTo>
                  <a:lnTo>
                    <a:pt x="9854" y="13695"/>
                  </a:lnTo>
                  <a:lnTo>
                    <a:pt x="9861" y="13691"/>
                  </a:lnTo>
                  <a:lnTo>
                    <a:pt x="9867" y="13689"/>
                  </a:lnTo>
                  <a:lnTo>
                    <a:pt x="9874" y="13687"/>
                  </a:lnTo>
                  <a:lnTo>
                    <a:pt x="9887" y="13683"/>
                  </a:lnTo>
                  <a:lnTo>
                    <a:pt x="9901" y="13678"/>
                  </a:lnTo>
                  <a:lnTo>
                    <a:pt x="9908" y="13672"/>
                  </a:lnTo>
                  <a:lnTo>
                    <a:pt x="9914" y="13667"/>
                  </a:lnTo>
                  <a:lnTo>
                    <a:pt x="9921" y="13663"/>
                  </a:lnTo>
                  <a:lnTo>
                    <a:pt x="9929" y="13659"/>
                  </a:lnTo>
                  <a:lnTo>
                    <a:pt x="9939" y="13659"/>
                  </a:lnTo>
                  <a:lnTo>
                    <a:pt x="9948" y="13659"/>
                  </a:lnTo>
                  <a:lnTo>
                    <a:pt x="9956" y="13656"/>
                  </a:lnTo>
                  <a:lnTo>
                    <a:pt x="9962" y="13653"/>
                  </a:lnTo>
                  <a:lnTo>
                    <a:pt x="9968" y="13647"/>
                  </a:lnTo>
                  <a:lnTo>
                    <a:pt x="9972" y="13641"/>
                  </a:lnTo>
                  <a:lnTo>
                    <a:pt x="9976" y="13636"/>
                  </a:lnTo>
                  <a:lnTo>
                    <a:pt x="9979" y="13629"/>
                  </a:lnTo>
                  <a:lnTo>
                    <a:pt x="9980" y="13621"/>
                  </a:lnTo>
                  <a:lnTo>
                    <a:pt x="9981" y="13613"/>
                  </a:lnTo>
                  <a:lnTo>
                    <a:pt x="9987" y="13612"/>
                  </a:lnTo>
                  <a:lnTo>
                    <a:pt x="9994" y="13612"/>
                  </a:lnTo>
                  <a:lnTo>
                    <a:pt x="10003" y="13614"/>
                  </a:lnTo>
                  <a:lnTo>
                    <a:pt x="10013" y="13616"/>
                  </a:lnTo>
                  <a:lnTo>
                    <a:pt x="10019" y="13616"/>
                  </a:lnTo>
                  <a:lnTo>
                    <a:pt x="10023" y="13615"/>
                  </a:lnTo>
                  <a:lnTo>
                    <a:pt x="10028" y="13614"/>
                  </a:lnTo>
                  <a:lnTo>
                    <a:pt x="10032" y="13612"/>
                  </a:lnTo>
                  <a:lnTo>
                    <a:pt x="10041" y="13607"/>
                  </a:lnTo>
                  <a:lnTo>
                    <a:pt x="10049" y="13602"/>
                  </a:lnTo>
                  <a:lnTo>
                    <a:pt x="10057" y="13596"/>
                  </a:lnTo>
                  <a:lnTo>
                    <a:pt x="10065" y="13592"/>
                  </a:lnTo>
                  <a:lnTo>
                    <a:pt x="10070" y="13590"/>
                  </a:lnTo>
                  <a:lnTo>
                    <a:pt x="10075" y="13588"/>
                  </a:lnTo>
                  <a:lnTo>
                    <a:pt x="10080" y="13588"/>
                  </a:lnTo>
                  <a:lnTo>
                    <a:pt x="10086" y="13587"/>
                  </a:lnTo>
                  <a:lnTo>
                    <a:pt x="10089" y="13588"/>
                  </a:lnTo>
                  <a:lnTo>
                    <a:pt x="10092" y="13589"/>
                  </a:lnTo>
                  <a:lnTo>
                    <a:pt x="10095" y="13592"/>
                  </a:lnTo>
                  <a:lnTo>
                    <a:pt x="10096" y="13595"/>
                  </a:lnTo>
                  <a:lnTo>
                    <a:pt x="10099" y="13603"/>
                  </a:lnTo>
                  <a:lnTo>
                    <a:pt x="10103" y="13610"/>
                  </a:lnTo>
                  <a:lnTo>
                    <a:pt x="10108" y="13616"/>
                  </a:lnTo>
                  <a:lnTo>
                    <a:pt x="10114" y="13622"/>
                  </a:lnTo>
                  <a:lnTo>
                    <a:pt x="10117" y="13623"/>
                  </a:lnTo>
                  <a:lnTo>
                    <a:pt x="10121" y="13624"/>
                  </a:lnTo>
                  <a:lnTo>
                    <a:pt x="10125" y="13625"/>
                  </a:lnTo>
                  <a:lnTo>
                    <a:pt x="10130" y="13625"/>
                  </a:lnTo>
                  <a:lnTo>
                    <a:pt x="10141" y="13624"/>
                  </a:lnTo>
                  <a:lnTo>
                    <a:pt x="10152" y="13623"/>
                  </a:lnTo>
                  <a:lnTo>
                    <a:pt x="10157" y="13623"/>
                  </a:lnTo>
                  <a:lnTo>
                    <a:pt x="10161" y="13624"/>
                  </a:lnTo>
                  <a:lnTo>
                    <a:pt x="10166" y="13627"/>
                  </a:lnTo>
                  <a:lnTo>
                    <a:pt x="10170" y="13629"/>
                  </a:lnTo>
                  <a:lnTo>
                    <a:pt x="10174" y="13630"/>
                  </a:lnTo>
                  <a:lnTo>
                    <a:pt x="10178" y="13632"/>
                  </a:lnTo>
                  <a:lnTo>
                    <a:pt x="10183" y="13633"/>
                  </a:lnTo>
                  <a:lnTo>
                    <a:pt x="10189" y="13635"/>
                  </a:lnTo>
                  <a:lnTo>
                    <a:pt x="10193" y="13633"/>
                  </a:lnTo>
                  <a:lnTo>
                    <a:pt x="10198" y="13631"/>
                  </a:lnTo>
                  <a:lnTo>
                    <a:pt x="10201" y="13628"/>
                  </a:lnTo>
                  <a:lnTo>
                    <a:pt x="10204" y="13624"/>
                  </a:lnTo>
                  <a:lnTo>
                    <a:pt x="10210" y="13615"/>
                  </a:lnTo>
                  <a:lnTo>
                    <a:pt x="10217" y="13606"/>
                  </a:lnTo>
                  <a:lnTo>
                    <a:pt x="10227" y="13598"/>
                  </a:lnTo>
                  <a:lnTo>
                    <a:pt x="10236" y="13590"/>
                  </a:lnTo>
                  <a:lnTo>
                    <a:pt x="10245" y="13582"/>
                  </a:lnTo>
                  <a:lnTo>
                    <a:pt x="10254" y="13573"/>
                  </a:lnTo>
                  <a:lnTo>
                    <a:pt x="10259" y="13569"/>
                  </a:lnTo>
                  <a:lnTo>
                    <a:pt x="10263" y="13563"/>
                  </a:lnTo>
                  <a:lnTo>
                    <a:pt x="10267" y="13558"/>
                  </a:lnTo>
                  <a:lnTo>
                    <a:pt x="10270" y="13552"/>
                  </a:lnTo>
                  <a:lnTo>
                    <a:pt x="10283" y="13535"/>
                  </a:lnTo>
                  <a:lnTo>
                    <a:pt x="10294" y="13520"/>
                  </a:lnTo>
                  <a:lnTo>
                    <a:pt x="10308" y="13507"/>
                  </a:lnTo>
                  <a:lnTo>
                    <a:pt x="10323" y="13493"/>
                  </a:lnTo>
                  <a:lnTo>
                    <a:pt x="10332" y="13485"/>
                  </a:lnTo>
                  <a:lnTo>
                    <a:pt x="10342" y="13478"/>
                  </a:lnTo>
                  <a:lnTo>
                    <a:pt x="10346" y="13476"/>
                  </a:lnTo>
                  <a:lnTo>
                    <a:pt x="10351" y="13474"/>
                  </a:lnTo>
                  <a:lnTo>
                    <a:pt x="10356" y="13471"/>
                  </a:lnTo>
                  <a:lnTo>
                    <a:pt x="10362" y="13470"/>
                  </a:lnTo>
                  <a:lnTo>
                    <a:pt x="10374" y="13469"/>
                  </a:lnTo>
                  <a:lnTo>
                    <a:pt x="10387" y="13470"/>
                  </a:lnTo>
                  <a:lnTo>
                    <a:pt x="10393" y="13470"/>
                  </a:lnTo>
                  <a:lnTo>
                    <a:pt x="10398" y="13469"/>
                  </a:lnTo>
                  <a:lnTo>
                    <a:pt x="10404" y="13466"/>
                  </a:lnTo>
                  <a:lnTo>
                    <a:pt x="10408" y="13462"/>
                  </a:lnTo>
                  <a:lnTo>
                    <a:pt x="10413" y="13456"/>
                  </a:lnTo>
                  <a:lnTo>
                    <a:pt x="10416" y="13449"/>
                  </a:lnTo>
                  <a:lnTo>
                    <a:pt x="10420" y="13442"/>
                  </a:lnTo>
                  <a:lnTo>
                    <a:pt x="10422" y="13436"/>
                  </a:lnTo>
                  <a:lnTo>
                    <a:pt x="10424" y="13430"/>
                  </a:lnTo>
                  <a:lnTo>
                    <a:pt x="10426" y="13423"/>
                  </a:lnTo>
                  <a:lnTo>
                    <a:pt x="10431" y="13417"/>
                  </a:lnTo>
                  <a:lnTo>
                    <a:pt x="10436" y="13410"/>
                  </a:lnTo>
                  <a:lnTo>
                    <a:pt x="10439" y="13408"/>
                  </a:lnTo>
                  <a:lnTo>
                    <a:pt x="10442" y="13407"/>
                  </a:lnTo>
                  <a:lnTo>
                    <a:pt x="10447" y="13406"/>
                  </a:lnTo>
                  <a:lnTo>
                    <a:pt x="10450" y="13406"/>
                  </a:lnTo>
                  <a:lnTo>
                    <a:pt x="10459" y="13406"/>
                  </a:lnTo>
                  <a:lnTo>
                    <a:pt x="10467" y="13405"/>
                  </a:lnTo>
                  <a:lnTo>
                    <a:pt x="10480" y="13398"/>
                  </a:lnTo>
                  <a:lnTo>
                    <a:pt x="10491" y="13391"/>
                  </a:lnTo>
                  <a:lnTo>
                    <a:pt x="10500" y="13383"/>
                  </a:lnTo>
                  <a:lnTo>
                    <a:pt x="10509" y="13376"/>
                  </a:lnTo>
                  <a:lnTo>
                    <a:pt x="10527" y="13360"/>
                  </a:lnTo>
                  <a:lnTo>
                    <a:pt x="10548" y="13343"/>
                  </a:lnTo>
                  <a:lnTo>
                    <a:pt x="10571" y="13325"/>
                  </a:lnTo>
                  <a:lnTo>
                    <a:pt x="10593" y="13308"/>
                  </a:lnTo>
                  <a:lnTo>
                    <a:pt x="10611" y="13292"/>
                  </a:lnTo>
                  <a:lnTo>
                    <a:pt x="10629" y="13277"/>
                  </a:lnTo>
                  <a:lnTo>
                    <a:pt x="10646" y="13258"/>
                  </a:lnTo>
                  <a:lnTo>
                    <a:pt x="10663" y="13240"/>
                  </a:lnTo>
                  <a:lnTo>
                    <a:pt x="10681" y="13221"/>
                  </a:lnTo>
                  <a:lnTo>
                    <a:pt x="10701" y="13198"/>
                  </a:lnTo>
                  <a:lnTo>
                    <a:pt x="10709" y="13188"/>
                  </a:lnTo>
                  <a:lnTo>
                    <a:pt x="10715" y="13180"/>
                  </a:lnTo>
                  <a:lnTo>
                    <a:pt x="10720" y="13176"/>
                  </a:lnTo>
                  <a:lnTo>
                    <a:pt x="10724" y="13172"/>
                  </a:lnTo>
                  <a:lnTo>
                    <a:pt x="10729" y="13169"/>
                  </a:lnTo>
                  <a:lnTo>
                    <a:pt x="10735" y="13167"/>
                  </a:lnTo>
                  <a:lnTo>
                    <a:pt x="10747" y="13163"/>
                  </a:lnTo>
                  <a:lnTo>
                    <a:pt x="10761" y="13160"/>
                  </a:lnTo>
                  <a:lnTo>
                    <a:pt x="10775" y="13145"/>
                  </a:lnTo>
                  <a:lnTo>
                    <a:pt x="10789" y="13129"/>
                  </a:lnTo>
                  <a:lnTo>
                    <a:pt x="10805" y="13120"/>
                  </a:lnTo>
                  <a:lnTo>
                    <a:pt x="10821" y="13115"/>
                  </a:lnTo>
                  <a:lnTo>
                    <a:pt x="10827" y="13111"/>
                  </a:lnTo>
                  <a:lnTo>
                    <a:pt x="10835" y="13110"/>
                  </a:lnTo>
                  <a:lnTo>
                    <a:pt x="10844" y="13109"/>
                  </a:lnTo>
                  <a:lnTo>
                    <a:pt x="10854" y="13109"/>
                  </a:lnTo>
                  <a:lnTo>
                    <a:pt x="10866" y="13109"/>
                  </a:lnTo>
                  <a:lnTo>
                    <a:pt x="10877" y="13109"/>
                  </a:lnTo>
                  <a:lnTo>
                    <a:pt x="10888" y="13109"/>
                  </a:lnTo>
                  <a:lnTo>
                    <a:pt x="10900" y="13109"/>
                  </a:lnTo>
                  <a:lnTo>
                    <a:pt x="10903" y="13111"/>
                  </a:lnTo>
                  <a:lnTo>
                    <a:pt x="10907" y="13115"/>
                  </a:lnTo>
                  <a:lnTo>
                    <a:pt x="10919" y="13116"/>
                  </a:lnTo>
                  <a:lnTo>
                    <a:pt x="10932" y="13116"/>
                  </a:lnTo>
                  <a:lnTo>
                    <a:pt x="10937" y="13117"/>
                  </a:lnTo>
                  <a:lnTo>
                    <a:pt x="10941" y="13118"/>
                  </a:lnTo>
                  <a:lnTo>
                    <a:pt x="10943" y="13119"/>
                  </a:lnTo>
                  <a:lnTo>
                    <a:pt x="10944" y="13121"/>
                  </a:lnTo>
                  <a:lnTo>
                    <a:pt x="10945" y="13124"/>
                  </a:lnTo>
                  <a:lnTo>
                    <a:pt x="10945" y="13126"/>
                  </a:lnTo>
                  <a:lnTo>
                    <a:pt x="10944" y="13134"/>
                  </a:lnTo>
                  <a:lnTo>
                    <a:pt x="10942" y="13141"/>
                  </a:lnTo>
                  <a:lnTo>
                    <a:pt x="10940" y="13146"/>
                  </a:lnTo>
                  <a:lnTo>
                    <a:pt x="10936" y="13152"/>
                  </a:lnTo>
                  <a:lnTo>
                    <a:pt x="10933" y="13158"/>
                  </a:lnTo>
                  <a:lnTo>
                    <a:pt x="10931" y="13163"/>
                  </a:lnTo>
                  <a:lnTo>
                    <a:pt x="10928" y="13170"/>
                  </a:lnTo>
                  <a:lnTo>
                    <a:pt x="10927" y="13178"/>
                  </a:lnTo>
                  <a:lnTo>
                    <a:pt x="10926" y="13197"/>
                  </a:lnTo>
                  <a:lnTo>
                    <a:pt x="10926" y="13215"/>
                  </a:lnTo>
                  <a:lnTo>
                    <a:pt x="10927" y="13223"/>
                  </a:lnTo>
                  <a:lnTo>
                    <a:pt x="10929" y="13231"/>
                  </a:lnTo>
                  <a:lnTo>
                    <a:pt x="10934" y="13238"/>
                  </a:lnTo>
                  <a:lnTo>
                    <a:pt x="10941" y="13245"/>
                  </a:lnTo>
                  <a:lnTo>
                    <a:pt x="10952" y="13253"/>
                  </a:lnTo>
                  <a:lnTo>
                    <a:pt x="10963" y="13258"/>
                  </a:lnTo>
                  <a:lnTo>
                    <a:pt x="10975" y="13264"/>
                  </a:lnTo>
                  <a:lnTo>
                    <a:pt x="10987" y="13271"/>
                  </a:lnTo>
                  <a:lnTo>
                    <a:pt x="11003" y="13282"/>
                  </a:lnTo>
                  <a:lnTo>
                    <a:pt x="11019" y="13291"/>
                  </a:lnTo>
                  <a:lnTo>
                    <a:pt x="11027" y="13295"/>
                  </a:lnTo>
                  <a:lnTo>
                    <a:pt x="11036" y="13297"/>
                  </a:lnTo>
                  <a:lnTo>
                    <a:pt x="11045" y="13299"/>
                  </a:lnTo>
                  <a:lnTo>
                    <a:pt x="11055" y="13299"/>
                  </a:lnTo>
                  <a:lnTo>
                    <a:pt x="11088" y="13299"/>
                  </a:lnTo>
                  <a:lnTo>
                    <a:pt x="11096" y="13300"/>
                  </a:lnTo>
                  <a:lnTo>
                    <a:pt x="11103" y="13304"/>
                  </a:lnTo>
                  <a:lnTo>
                    <a:pt x="11110" y="13307"/>
                  </a:lnTo>
                  <a:lnTo>
                    <a:pt x="11115" y="13312"/>
                  </a:lnTo>
                  <a:lnTo>
                    <a:pt x="11121" y="13316"/>
                  </a:lnTo>
                  <a:lnTo>
                    <a:pt x="11128" y="13320"/>
                  </a:lnTo>
                  <a:lnTo>
                    <a:pt x="11134" y="13323"/>
                  </a:lnTo>
                  <a:lnTo>
                    <a:pt x="11144" y="13324"/>
                  </a:lnTo>
                  <a:lnTo>
                    <a:pt x="11197" y="13324"/>
                  </a:lnTo>
                  <a:lnTo>
                    <a:pt x="11209" y="13324"/>
                  </a:lnTo>
                  <a:lnTo>
                    <a:pt x="11219" y="13325"/>
                  </a:lnTo>
                  <a:lnTo>
                    <a:pt x="11230" y="13326"/>
                  </a:lnTo>
                  <a:lnTo>
                    <a:pt x="11242" y="13328"/>
                  </a:lnTo>
                  <a:lnTo>
                    <a:pt x="11267" y="13326"/>
                  </a:lnTo>
                  <a:lnTo>
                    <a:pt x="11289" y="13324"/>
                  </a:lnTo>
                  <a:lnTo>
                    <a:pt x="11310" y="13323"/>
                  </a:lnTo>
                  <a:lnTo>
                    <a:pt x="11336" y="13322"/>
                  </a:lnTo>
                  <a:lnTo>
                    <a:pt x="11350" y="13324"/>
                  </a:lnTo>
                  <a:lnTo>
                    <a:pt x="11364" y="13328"/>
                  </a:lnTo>
                  <a:lnTo>
                    <a:pt x="11409" y="13328"/>
                  </a:lnTo>
                  <a:lnTo>
                    <a:pt x="11419" y="13328"/>
                  </a:lnTo>
                  <a:lnTo>
                    <a:pt x="11427" y="13330"/>
                  </a:lnTo>
                  <a:lnTo>
                    <a:pt x="11434" y="13332"/>
                  </a:lnTo>
                  <a:lnTo>
                    <a:pt x="11444" y="13333"/>
                  </a:lnTo>
                  <a:lnTo>
                    <a:pt x="11454" y="13334"/>
                  </a:lnTo>
                  <a:lnTo>
                    <a:pt x="11464" y="13334"/>
                  </a:lnTo>
                  <a:lnTo>
                    <a:pt x="11469" y="13334"/>
                  </a:lnTo>
                  <a:lnTo>
                    <a:pt x="11473" y="13334"/>
                  </a:lnTo>
                  <a:lnTo>
                    <a:pt x="11479" y="13337"/>
                  </a:lnTo>
                  <a:lnTo>
                    <a:pt x="11483" y="13338"/>
                  </a:lnTo>
                  <a:lnTo>
                    <a:pt x="11489" y="13341"/>
                  </a:lnTo>
                  <a:lnTo>
                    <a:pt x="11492" y="13346"/>
                  </a:lnTo>
                  <a:lnTo>
                    <a:pt x="11496" y="13350"/>
                  </a:lnTo>
                  <a:lnTo>
                    <a:pt x="11497" y="13356"/>
                  </a:lnTo>
                  <a:lnTo>
                    <a:pt x="11499" y="13368"/>
                  </a:lnTo>
                  <a:lnTo>
                    <a:pt x="11499" y="13381"/>
                  </a:lnTo>
                  <a:lnTo>
                    <a:pt x="11499" y="13391"/>
                  </a:lnTo>
                  <a:lnTo>
                    <a:pt x="11497" y="13399"/>
                  </a:lnTo>
                  <a:lnTo>
                    <a:pt x="11496" y="13408"/>
                  </a:lnTo>
                  <a:lnTo>
                    <a:pt x="11494" y="13416"/>
                  </a:lnTo>
                  <a:lnTo>
                    <a:pt x="11490" y="13424"/>
                  </a:lnTo>
                  <a:lnTo>
                    <a:pt x="11489" y="13432"/>
                  </a:lnTo>
                  <a:lnTo>
                    <a:pt x="11487" y="13441"/>
                  </a:lnTo>
                  <a:lnTo>
                    <a:pt x="11487" y="13450"/>
                  </a:lnTo>
                  <a:lnTo>
                    <a:pt x="11487" y="13460"/>
                  </a:lnTo>
                  <a:lnTo>
                    <a:pt x="11488" y="13470"/>
                  </a:lnTo>
                  <a:lnTo>
                    <a:pt x="11497" y="13469"/>
                  </a:lnTo>
                  <a:lnTo>
                    <a:pt x="11506" y="13470"/>
                  </a:lnTo>
                  <a:lnTo>
                    <a:pt x="11515" y="13474"/>
                  </a:lnTo>
                  <a:lnTo>
                    <a:pt x="11523" y="13475"/>
                  </a:lnTo>
                  <a:lnTo>
                    <a:pt x="11532" y="13475"/>
                  </a:lnTo>
                  <a:lnTo>
                    <a:pt x="11541" y="13475"/>
                  </a:lnTo>
                  <a:lnTo>
                    <a:pt x="11564" y="13474"/>
                  </a:lnTo>
                  <a:lnTo>
                    <a:pt x="11584" y="13471"/>
                  </a:lnTo>
                  <a:lnTo>
                    <a:pt x="11605" y="13468"/>
                  </a:lnTo>
                  <a:lnTo>
                    <a:pt x="11628" y="13467"/>
                  </a:lnTo>
                  <a:lnTo>
                    <a:pt x="11639" y="13468"/>
                  </a:lnTo>
                  <a:lnTo>
                    <a:pt x="11646" y="13471"/>
                  </a:lnTo>
                  <a:lnTo>
                    <a:pt x="11656" y="13475"/>
                  </a:lnTo>
                  <a:lnTo>
                    <a:pt x="11665" y="13479"/>
                  </a:lnTo>
                  <a:lnTo>
                    <a:pt x="11679" y="13484"/>
                  </a:lnTo>
                  <a:lnTo>
                    <a:pt x="11692" y="13487"/>
                  </a:lnTo>
                  <a:lnTo>
                    <a:pt x="11704" y="13488"/>
                  </a:lnTo>
                  <a:lnTo>
                    <a:pt x="11720" y="13491"/>
                  </a:lnTo>
                  <a:lnTo>
                    <a:pt x="11744" y="13492"/>
                  </a:lnTo>
                  <a:lnTo>
                    <a:pt x="11765" y="13493"/>
                  </a:lnTo>
                  <a:lnTo>
                    <a:pt x="11786" y="13494"/>
                  </a:lnTo>
                  <a:lnTo>
                    <a:pt x="11810" y="13494"/>
                  </a:lnTo>
                  <a:lnTo>
                    <a:pt x="11831" y="13494"/>
                  </a:lnTo>
                  <a:lnTo>
                    <a:pt x="11849" y="13493"/>
                  </a:lnTo>
                  <a:lnTo>
                    <a:pt x="11867" y="13493"/>
                  </a:lnTo>
                  <a:lnTo>
                    <a:pt x="11888" y="13493"/>
                  </a:lnTo>
                  <a:lnTo>
                    <a:pt x="11892" y="13492"/>
                  </a:lnTo>
                  <a:lnTo>
                    <a:pt x="11896" y="13491"/>
                  </a:lnTo>
                  <a:lnTo>
                    <a:pt x="11899" y="13490"/>
                  </a:lnTo>
                  <a:lnTo>
                    <a:pt x="11901" y="13487"/>
                  </a:lnTo>
                  <a:lnTo>
                    <a:pt x="11905" y="13484"/>
                  </a:lnTo>
                  <a:lnTo>
                    <a:pt x="11906" y="13480"/>
                  </a:lnTo>
                  <a:lnTo>
                    <a:pt x="11907" y="13477"/>
                  </a:lnTo>
                  <a:lnTo>
                    <a:pt x="11908" y="13474"/>
                  </a:lnTo>
                  <a:lnTo>
                    <a:pt x="11907" y="13470"/>
                  </a:lnTo>
                  <a:lnTo>
                    <a:pt x="11906" y="13469"/>
                  </a:lnTo>
                  <a:lnTo>
                    <a:pt x="11904" y="13468"/>
                  </a:lnTo>
                  <a:lnTo>
                    <a:pt x="11900" y="13468"/>
                  </a:lnTo>
                  <a:lnTo>
                    <a:pt x="11895" y="13468"/>
                  </a:lnTo>
                  <a:lnTo>
                    <a:pt x="11889" y="13467"/>
                  </a:lnTo>
                  <a:lnTo>
                    <a:pt x="11882" y="13462"/>
                  </a:lnTo>
                  <a:lnTo>
                    <a:pt x="11878" y="13457"/>
                  </a:lnTo>
                  <a:lnTo>
                    <a:pt x="11872" y="13451"/>
                  </a:lnTo>
                  <a:lnTo>
                    <a:pt x="11866" y="13444"/>
                  </a:lnTo>
                  <a:lnTo>
                    <a:pt x="11863" y="13437"/>
                  </a:lnTo>
                  <a:lnTo>
                    <a:pt x="11859" y="13431"/>
                  </a:lnTo>
                  <a:lnTo>
                    <a:pt x="11857" y="13424"/>
                  </a:lnTo>
                  <a:lnTo>
                    <a:pt x="11856" y="13416"/>
                  </a:lnTo>
                  <a:lnTo>
                    <a:pt x="11855" y="13408"/>
                  </a:lnTo>
                  <a:lnTo>
                    <a:pt x="11855" y="13399"/>
                  </a:lnTo>
                  <a:lnTo>
                    <a:pt x="11855" y="13391"/>
                  </a:lnTo>
                  <a:lnTo>
                    <a:pt x="11856" y="13383"/>
                  </a:lnTo>
                  <a:lnTo>
                    <a:pt x="11858" y="13376"/>
                  </a:lnTo>
                  <a:lnTo>
                    <a:pt x="11862" y="13369"/>
                  </a:lnTo>
                  <a:lnTo>
                    <a:pt x="11866" y="13364"/>
                  </a:lnTo>
                  <a:lnTo>
                    <a:pt x="11871" y="13358"/>
                  </a:lnTo>
                  <a:lnTo>
                    <a:pt x="11876" y="13352"/>
                  </a:lnTo>
                  <a:lnTo>
                    <a:pt x="11883" y="13348"/>
                  </a:lnTo>
                  <a:lnTo>
                    <a:pt x="11897" y="13338"/>
                  </a:lnTo>
                  <a:lnTo>
                    <a:pt x="11909" y="13326"/>
                  </a:lnTo>
                  <a:lnTo>
                    <a:pt x="11915" y="13322"/>
                  </a:lnTo>
                  <a:lnTo>
                    <a:pt x="11921" y="13317"/>
                  </a:lnTo>
                  <a:lnTo>
                    <a:pt x="11929" y="13315"/>
                  </a:lnTo>
                  <a:lnTo>
                    <a:pt x="11936" y="13314"/>
                  </a:lnTo>
                  <a:lnTo>
                    <a:pt x="11940" y="13315"/>
                  </a:lnTo>
                  <a:lnTo>
                    <a:pt x="11942" y="13317"/>
                  </a:lnTo>
                  <a:lnTo>
                    <a:pt x="11944" y="13321"/>
                  </a:lnTo>
                  <a:lnTo>
                    <a:pt x="11947" y="13324"/>
                  </a:lnTo>
                  <a:lnTo>
                    <a:pt x="11956" y="13339"/>
                  </a:lnTo>
                  <a:lnTo>
                    <a:pt x="11965" y="13351"/>
                  </a:lnTo>
                  <a:lnTo>
                    <a:pt x="11970" y="13357"/>
                  </a:lnTo>
                  <a:lnTo>
                    <a:pt x="11976" y="13363"/>
                  </a:lnTo>
                  <a:lnTo>
                    <a:pt x="11983" y="13366"/>
                  </a:lnTo>
                  <a:lnTo>
                    <a:pt x="11991" y="13368"/>
                  </a:lnTo>
                  <a:lnTo>
                    <a:pt x="12006" y="13372"/>
                  </a:lnTo>
                  <a:lnTo>
                    <a:pt x="12019" y="13372"/>
                  </a:lnTo>
                  <a:lnTo>
                    <a:pt x="12032" y="13371"/>
                  </a:lnTo>
                  <a:lnTo>
                    <a:pt x="12046" y="13371"/>
                  </a:lnTo>
                  <a:lnTo>
                    <a:pt x="12060" y="13371"/>
                  </a:lnTo>
                  <a:lnTo>
                    <a:pt x="12071" y="13371"/>
                  </a:lnTo>
                  <a:lnTo>
                    <a:pt x="12084" y="13369"/>
                  </a:lnTo>
                  <a:lnTo>
                    <a:pt x="12096" y="13366"/>
                  </a:lnTo>
                  <a:lnTo>
                    <a:pt x="12090" y="13356"/>
                  </a:lnTo>
                  <a:lnTo>
                    <a:pt x="12087" y="13346"/>
                  </a:lnTo>
                  <a:lnTo>
                    <a:pt x="12087" y="13308"/>
                  </a:lnTo>
                  <a:lnTo>
                    <a:pt x="12088" y="13297"/>
                  </a:lnTo>
                  <a:lnTo>
                    <a:pt x="12089" y="13288"/>
                  </a:lnTo>
                  <a:lnTo>
                    <a:pt x="12089" y="13282"/>
                  </a:lnTo>
                  <a:lnTo>
                    <a:pt x="12088" y="13278"/>
                  </a:lnTo>
                  <a:lnTo>
                    <a:pt x="12087" y="13273"/>
                  </a:lnTo>
                  <a:lnTo>
                    <a:pt x="12085" y="13269"/>
                  </a:lnTo>
                  <a:lnTo>
                    <a:pt x="12080" y="13265"/>
                  </a:lnTo>
                  <a:lnTo>
                    <a:pt x="12075" y="13263"/>
                  </a:lnTo>
                  <a:lnTo>
                    <a:pt x="12070" y="13262"/>
                  </a:lnTo>
                  <a:lnTo>
                    <a:pt x="12063" y="13262"/>
                  </a:lnTo>
                  <a:lnTo>
                    <a:pt x="12058" y="13262"/>
                  </a:lnTo>
                  <a:lnTo>
                    <a:pt x="12052" y="13262"/>
                  </a:lnTo>
                  <a:lnTo>
                    <a:pt x="12045" y="13261"/>
                  </a:lnTo>
                  <a:lnTo>
                    <a:pt x="12040" y="13258"/>
                  </a:lnTo>
                  <a:lnTo>
                    <a:pt x="12035" y="13254"/>
                  </a:lnTo>
                  <a:lnTo>
                    <a:pt x="12032" y="13249"/>
                  </a:lnTo>
                  <a:lnTo>
                    <a:pt x="12029" y="13245"/>
                  </a:lnTo>
                  <a:lnTo>
                    <a:pt x="12027" y="13239"/>
                  </a:lnTo>
                  <a:lnTo>
                    <a:pt x="12027" y="13228"/>
                  </a:lnTo>
                  <a:lnTo>
                    <a:pt x="12027" y="13214"/>
                  </a:lnTo>
                  <a:lnTo>
                    <a:pt x="12027" y="13210"/>
                  </a:lnTo>
                  <a:lnTo>
                    <a:pt x="12028" y="13205"/>
                  </a:lnTo>
                  <a:lnTo>
                    <a:pt x="12029" y="13201"/>
                  </a:lnTo>
                  <a:lnTo>
                    <a:pt x="12032" y="13196"/>
                  </a:lnTo>
                  <a:lnTo>
                    <a:pt x="12036" y="13188"/>
                  </a:lnTo>
                  <a:lnTo>
                    <a:pt x="12040" y="13179"/>
                  </a:lnTo>
                  <a:lnTo>
                    <a:pt x="12042" y="13167"/>
                  </a:lnTo>
                  <a:lnTo>
                    <a:pt x="12043" y="13155"/>
                  </a:lnTo>
                  <a:lnTo>
                    <a:pt x="12044" y="13150"/>
                  </a:lnTo>
                  <a:lnTo>
                    <a:pt x="12045" y="13144"/>
                  </a:lnTo>
                  <a:lnTo>
                    <a:pt x="12047" y="13138"/>
                  </a:lnTo>
                  <a:lnTo>
                    <a:pt x="12051" y="13133"/>
                  </a:lnTo>
                  <a:lnTo>
                    <a:pt x="12058" y="13135"/>
                  </a:lnTo>
                  <a:lnTo>
                    <a:pt x="12064" y="13137"/>
                  </a:lnTo>
                  <a:lnTo>
                    <a:pt x="12070" y="13139"/>
                  </a:lnTo>
                  <a:lnTo>
                    <a:pt x="12077" y="13144"/>
                  </a:lnTo>
                  <a:lnTo>
                    <a:pt x="12080" y="13153"/>
                  </a:lnTo>
                  <a:lnTo>
                    <a:pt x="12085" y="13163"/>
                  </a:lnTo>
                  <a:lnTo>
                    <a:pt x="12088" y="13166"/>
                  </a:lnTo>
                  <a:lnTo>
                    <a:pt x="12092" y="13168"/>
                  </a:lnTo>
                  <a:lnTo>
                    <a:pt x="12095" y="13169"/>
                  </a:lnTo>
                  <a:lnTo>
                    <a:pt x="12100" y="13170"/>
                  </a:lnTo>
                  <a:lnTo>
                    <a:pt x="12107" y="13171"/>
                  </a:lnTo>
                  <a:lnTo>
                    <a:pt x="12117" y="13172"/>
                  </a:lnTo>
                  <a:lnTo>
                    <a:pt x="12138" y="13175"/>
                  </a:lnTo>
                  <a:lnTo>
                    <a:pt x="12157" y="13175"/>
                  </a:lnTo>
                  <a:lnTo>
                    <a:pt x="12166" y="13175"/>
                  </a:lnTo>
                  <a:lnTo>
                    <a:pt x="12175" y="13177"/>
                  </a:lnTo>
                  <a:lnTo>
                    <a:pt x="12185" y="13180"/>
                  </a:lnTo>
                  <a:lnTo>
                    <a:pt x="12194" y="13186"/>
                  </a:lnTo>
                  <a:lnTo>
                    <a:pt x="12189" y="13195"/>
                  </a:lnTo>
                  <a:lnTo>
                    <a:pt x="12186" y="13203"/>
                  </a:lnTo>
                  <a:lnTo>
                    <a:pt x="12185" y="13212"/>
                  </a:lnTo>
                  <a:lnTo>
                    <a:pt x="12185" y="13222"/>
                  </a:lnTo>
                  <a:lnTo>
                    <a:pt x="12185" y="13252"/>
                  </a:lnTo>
                  <a:lnTo>
                    <a:pt x="12200" y="13251"/>
                  </a:lnTo>
                  <a:lnTo>
                    <a:pt x="12215" y="13251"/>
                  </a:lnTo>
                  <a:lnTo>
                    <a:pt x="12230" y="13252"/>
                  </a:lnTo>
                  <a:lnTo>
                    <a:pt x="12247" y="13252"/>
                  </a:lnTo>
                  <a:lnTo>
                    <a:pt x="12254" y="13251"/>
                  </a:lnTo>
                  <a:lnTo>
                    <a:pt x="12259" y="13248"/>
                  </a:lnTo>
                  <a:lnTo>
                    <a:pt x="12265" y="13246"/>
                  </a:lnTo>
                  <a:lnTo>
                    <a:pt x="12269" y="13243"/>
                  </a:lnTo>
                  <a:lnTo>
                    <a:pt x="12275" y="13239"/>
                  </a:lnTo>
                  <a:lnTo>
                    <a:pt x="12281" y="13237"/>
                  </a:lnTo>
                  <a:lnTo>
                    <a:pt x="12286" y="13235"/>
                  </a:lnTo>
                  <a:lnTo>
                    <a:pt x="12293" y="13234"/>
                  </a:lnTo>
                  <a:lnTo>
                    <a:pt x="12299" y="13235"/>
                  </a:lnTo>
                  <a:lnTo>
                    <a:pt x="12303" y="13237"/>
                  </a:lnTo>
                  <a:lnTo>
                    <a:pt x="12307" y="13241"/>
                  </a:lnTo>
                  <a:lnTo>
                    <a:pt x="12310" y="13246"/>
                  </a:lnTo>
                  <a:lnTo>
                    <a:pt x="12314" y="13257"/>
                  </a:lnTo>
                  <a:lnTo>
                    <a:pt x="12316" y="13271"/>
                  </a:lnTo>
                  <a:lnTo>
                    <a:pt x="12319" y="13286"/>
                  </a:lnTo>
                  <a:lnTo>
                    <a:pt x="12323" y="13300"/>
                  </a:lnTo>
                  <a:lnTo>
                    <a:pt x="12322" y="13311"/>
                  </a:lnTo>
                  <a:lnTo>
                    <a:pt x="12318" y="13320"/>
                  </a:lnTo>
                  <a:lnTo>
                    <a:pt x="12314" y="13328"/>
                  </a:lnTo>
                  <a:lnTo>
                    <a:pt x="12308" y="13334"/>
                  </a:lnTo>
                  <a:lnTo>
                    <a:pt x="12300" y="13341"/>
                  </a:lnTo>
                  <a:lnTo>
                    <a:pt x="12292" y="13347"/>
                  </a:lnTo>
                  <a:lnTo>
                    <a:pt x="12283" y="13351"/>
                  </a:lnTo>
                  <a:lnTo>
                    <a:pt x="12274" y="13356"/>
                  </a:lnTo>
                  <a:lnTo>
                    <a:pt x="12248" y="13367"/>
                  </a:lnTo>
                  <a:lnTo>
                    <a:pt x="12225" y="13376"/>
                  </a:lnTo>
                  <a:lnTo>
                    <a:pt x="12213" y="13380"/>
                  </a:lnTo>
                  <a:lnTo>
                    <a:pt x="12200" y="13383"/>
                  </a:lnTo>
                  <a:lnTo>
                    <a:pt x="12188" y="13384"/>
                  </a:lnTo>
                  <a:lnTo>
                    <a:pt x="12173" y="13385"/>
                  </a:lnTo>
                  <a:lnTo>
                    <a:pt x="12156" y="13383"/>
                  </a:lnTo>
                  <a:lnTo>
                    <a:pt x="12140" y="13380"/>
                  </a:lnTo>
                  <a:lnTo>
                    <a:pt x="12126" y="13376"/>
                  </a:lnTo>
                  <a:lnTo>
                    <a:pt x="12109" y="13375"/>
                  </a:lnTo>
                  <a:lnTo>
                    <a:pt x="12093" y="13375"/>
                  </a:lnTo>
                  <a:lnTo>
                    <a:pt x="12079" y="13374"/>
                  </a:lnTo>
                  <a:lnTo>
                    <a:pt x="12072" y="13375"/>
                  </a:lnTo>
                  <a:lnTo>
                    <a:pt x="12066" y="13376"/>
                  </a:lnTo>
                  <a:lnTo>
                    <a:pt x="12059" y="13379"/>
                  </a:lnTo>
                  <a:lnTo>
                    <a:pt x="12052" y="13382"/>
                  </a:lnTo>
                  <a:lnTo>
                    <a:pt x="12041" y="13390"/>
                  </a:lnTo>
                  <a:lnTo>
                    <a:pt x="12030" y="13399"/>
                  </a:lnTo>
                  <a:lnTo>
                    <a:pt x="12026" y="13402"/>
                  </a:lnTo>
                  <a:lnTo>
                    <a:pt x="12020" y="13406"/>
                  </a:lnTo>
                  <a:lnTo>
                    <a:pt x="12015" y="13408"/>
                  </a:lnTo>
                  <a:lnTo>
                    <a:pt x="12008" y="13409"/>
                  </a:lnTo>
                  <a:lnTo>
                    <a:pt x="12006" y="13413"/>
                  </a:lnTo>
                  <a:lnTo>
                    <a:pt x="12004" y="13416"/>
                  </a:lnTo>
                  <a:lnTo>
                    <a:pt x="12004" y="13420"/>
                  </a:lnTo>
                  <a:lnTo>
                    <a:pt x="12007" y="13425"/>
                  </a:lnTo>
                  <a:lnTo>
                    <a:pt x="12010" y="13428"/>
                  </a:lnTo>
                  <a:lnTo>
                    <a:pt x="12015" y="13432"/>
                  </a:lnTo>
                  <a:lnTo>
                    <a:pt x="12019" y="13434"/>
                  </a:lnTo>
                  <a:lnTo>
                    <a:pt x="12025" y="13435"/>
                  </a:lnTo>
                  <a:lnTo>
                    <a:pt x="12030" y="13436"/>
                  </a:lnTo>
                  <a:lnTo>
                    <a:pt x="12036" y="13436"/>
                  </a:lnTo>
                  <a:lnTo>
                    <a:pt x="12035" y="13450"/>
                  </a:lnTo>
                  <a:lnTo>
                    <a:pt x="12035" y="13461"/>
                  </a:lnTo>
                  <a:lnTo>
                    <a:pt x="12035" y="13467"/>
                  </a:lnTo>
                  <a:lnTo>
                    <a:pt x="12036" y="13473"/>
                  </a:lnTo>
                  <a:lnTo>
                    <a:pt x="12038" y="13478"/>
                  </a:lnTo>
                  <a:lnTo>
                    <a:pt x="12041" y="13485"/>
                  </a:lnTo>
                  <a:lnTo>
                    <a:pt x="12057" y="13491"/>
                  </a:lnTo>
                  <a:lnTo>
                    <a:pt x="12074" y="13495"/>
                  </a:lnTo>
                  <a:lnTo>
                    <a:pt x="12080" y="13507"/>
                  </a:lnTo>
                  <a:lnTo>
                    <a:pt x="12086" y="13518"/>
                  </a:lnTo>
                  <a:lnTo>
                    <a:pt x="12089" y="13524"/>
                  </a:lnTo>
                  <a:lnTo>
                    <a:pt x="12093" y="13527"/>
                  </a:lnTo>
                  <a:lnTo>
                    <a:pt x="12097" y="13530"/>
                  </a:lnTo>
                  <a:lnTo>
                    <a:pt x="12104" y="13531"/>
                  </a:lnTo>
                  <a:lnTo>
                    <a:pt x="12109" y="13530"/>
                  </a:lnTo>
                  <a:lnTo>
                    <a:pt x="12112" y="13529"/>
                  </a:lnTo>
                  <a:lnTo>
                    <a:pt x="12117" y="13528"/>
                  </a:lnTo>
                  <a:lnTo>
                    <a:pt x="12120" y="13526"/>
                  </a:lnTo>
                  <a:lnTo>
                    <a:pt x="12127" y="13521"/>
                  </a:lnTo>
                  <a:lnTo>
                    <a:pt x="12132" y="13516"/>
                  </a:lnTo>
                  <a:lnTo>
                    <a:pt x="12139" y="13509"/>
                  </a:lnTo>
                  <a:lnTo>
                    <a:pt x="12145" y="13504"/>
                  </a:lnTo>
                  <a:lnTo>
                    <a:pt x="12149" y="13502"/>
                  </a:lnTo>
                  <a:lnTo>
                    <a:pt x="12153" y="13501"/>
                  </a:lnTo>
                  <a:lnTo>
                    <a:pt x="12157" y="13500"/>
                  </a:lnTo>
                  <a:lnTo>
                    <a:pt x="12162" y="13499"/>
                  </a:lnTo>
                  <a:lnTo>
                    <a:pt x="12174" y="13503"/>
                  </a:lnTo>
                  <a:lnTo>
                    <a:pt x="12187" y="13507"/>
                  </a:lnTo>
                  <a:lnTo>
                    <a:pt x="12194" y="13507"/>
                  </a:lnTo>
                  <a:lnTo>
                    <a:pt x="12198" y="13505"/>
                  </a:lnTo>
                  <a:lnTo>
                    <a:pt x="12203" y="13502"/>
                  </a:lnTo>
                  <a:lnTo>
                    <a:pt x="12207" y="13500"/>
                  </a:lnTo>
                  <a:lnTo>
                    <a:pt x="12212" y="13497"/>
                  </a:lnTo>
                  <a:lnTo>
                    <a:pt x="12216" y="13494"/>
                  </a:lnTo>
                  <a:lnTo>
                    <a:pt x="12222" y="13492"/>
                  </a:lnTo>
                  <a:lnTo>
                    <a:pt x="12228" y="13491"/>
                  </a:lnTo>
                  <a:lnTo>
                    <a:pt x="12240" y="13491"/>
                  </a:lnTo>
                  <a:lnTo>
                    <a:pt x="12251" y="13491"/>
                  </a:lnTo>
                  <a:lnTo>
                    <a:pt x="12262" y="13491"/>
                  </a:lnTo>
                  <a:lnTo>
                    <a:pt x="12274" y="13490"/>
                  </a:lnTo>
                  <a:lnTo>
                    <a:pt x="12284" y="13479"/>
                  </a:lnTo>
                  <a:lnTo>
                    <a:pt x="12296" y="13471"/>
                  </a:lnTo>
                  <a:lnTo>
                    <a:pt x="12335" y="13471"/>
                  </a:lnTo>
                  <a:lnTo>
                    <a:pt x="12344" y="13470"/>
                  </a:lnTo>
                  <a:lnTo>
                    <a:pt x="12353" y="13468"/>
                  </a:lnTo>
                  <a:lnTo>
                    <a:pt x="12360" y="13463"/>
                  </a:lnTo>
                  <a:lnTo>
                    <a:pt x="12368" y="13460"/>
                  </a:lnTo>
                  <a:lnTo>
                    <a:pt x="12375" y="13456"/>
                  </a:lnTo>
                  <a:lnTo>
                    <a:pt x="12383" y="13451"/>
                  </a:lnTo>
                  <a:lnTo>
                    <a:pt x="12392" y="13449"/>
                  </a:lnTo>
                  <a:lnTo>
                    <a:pt x="12401" y="13448"/>
                  </a:lnTo>
                  <a:lnTo>
                    <a:pt x="12410" y="13448"/>
                  </a:lnTo>
                  <a:lnTo>
                    <a:pt x="12419" y="13450"/>
                  </a:lnTo>
                  <a:lnTo>
                    <a:pt x="12426" y="13453"/>
                  </a:lnTo>
                  <a:lnTo>
                    <a:pt x="12433" y="13457"/>
                  </a:lnTo>
                  <a:lnTo>
                    <a:pt x="12439" y="13462"/>
                  </a:lnTo>
                  <a:lnTo>
                    <a:pt x="12445" y="13468"/>
                  </a:lnTo>
                  <a:lnTo>
                    <a:pt x="12451" y="13475"/>
                  </a:lnTo>
                  <a:lnTo>
                    <a:pt x="12455" y="13483"/>
                  </a:lnTo>
                  <a:lnTo>
                    <a:pt x="12453" y="13495"/>
                  </a:lnTo>
                  <a:lnTo>
                    <a:pt x="12455" y="13509"/>
                  </a:lnTo>
                  <a:lnTo>
                    <a:pt x="12460" y="13520"/>
                  </a:lnTo>
                  <a:lnTo>
                    <a:pt x="12465" y="13530"/>
                  </a:lnTo>
                  <a:lnTo>
                    <a:pt x="12471" y="13539"/>
                  </a:lnTo>
                  <a:lnTo>
                    <a:pt x="12476" y="13550"/>
                  </a:lnTo>
                  <a:lnTo>
                    <a:pt x="12480" y="13560"/>
                  </a:lnTo>
                  <a:lnTo>
                    <a:pt x="12484" y="13571"/>
                  </a:lnTo>
                  <a:lnTo>
                    <a:pt x="12485" y="13584"/>
                  </a:lnTo>
                  <a:lnTo>
                    <a:pt x="12485" y="13596"/>
                  </a:lnTo>
                  <a:lnTo>
                    <a:pt x="12484" y="13607"/>
                  </a:lnTo>
                  <a:lnTo>
                    <a:pt x="12481" y="13619"/>
                  </a:lnTo>
                  <a:lnTo>
                    <a:pt x="12478" y="13631"/>
                  </a:lnTo>
                  <a:lnTo>
                    <a:pt x="12473" y="13640"/>
                  </a:lnTo>
                  <a:lnTo>
                    <a:pt x="12469" y="13648"/>
                  </a:lnTo>
                  <a:lnTo>
                    <a:pt x="12465" y="13652"/>
                  </a:lnTo>
                  <a:lnTo>
                    <a:pt x="12464" y="13656"/>
                  </a:lnTo>
                  <a:lnTo>
                    <a:pt x="12462" y="13661"/>
                  </a:lnTo>
                  <a:lnTo>
                    <a:pt x="12462" y="13666"/>
                  </a:lnTo>
                  <a:lnTo>
                    <a:pt x="12462" y="13670"/>
                  </a:lnTo>
                  <a:lnTo>
                    <a:pt x="12463" y="13673"/>
                  </a:lnTo>
                  <a:lnTo>
                    <a:pt x="12464" y="13675"/>
                  </a:lnTo>
                  <a:lnTo>
                    <a:pt x="12467" y="13678"/>
                  </a:lnTo>
                  <a:lnTo>
                    <a:pt x="12471" y="13682"/>
                  </a:lnTo>
                  <a:lnTo>
                    <a:pt x="12478" y="13684"/>
                  </a:lnTo>
                  <a:lnTo>
                    <a:pt x="12486" y="13687"/>
                  </a:lnTo>
                  <a:lnTo>
                    <a:pt x="12494" y="13688"/>
                  </a:lnTo>
                  <a:lnTo>
                    <a:pt x="12502" y="13689"/>
                  </a:lnTo>
                  <a:lnTo>
                    <a:pt x="12510" y="13689"/>
                  </a:lnTo>
                  <a:lnTo>
                    <a:pt x="12542" y="13689"/>
                  </a:lnTo>
                  <a:lnTo>
                    <a:pt x="12552" y="13687"/>
                  </a:lnTo>
                  <a:lnTo>
                    <a:pt x="12562" y="13686"/>
                  </a:lnTo>
                  <a:lnTo>
                    <a:pt x="12571" y="13686"/>
                  </a:lnTo>
                  <a:lnTo>
                    <a:pt x="12579" y="13688"/>
                  </a:lnTo>
                  <a:lnTo>
                    <a:pt x="12586" y="13690"/>
                  </a:lnTo>
                  <a:lnTo>
                    <a:pt x="12593" y="13692"/>
                  </a:lnTo>
                  <a:lnTo>
                    <a:pt x="12600" y="13696"/>
                  </a:lnTo>
                  <a:lnTo>
                    <a:pt x="12607" y="13698"/>
                  </a:lnTo>
                  <a:lnTo>
                    <a:pt x="12616" y="13699"/>
                  </a:lnTo>
                  <a:lnTo>
                    <a:pt x="12624" y="13700"/>
                  </a:lnTo>
                  <a:lnTo>
                    <a:pt x="12641" y="13692"/>
                  </a:lnTo>
                  <a:lnTo>
                    <a:pt x="12658" y="13686"/>
                  </a:lnTo>
                  <a:lnTo>
                    <a:pt x="12661" y="13686"/>
                  </a:lnTo>
                  <a:lnTo>
                    <a:pt x="12664" y="13688"/>
                  </a:lnTo>
                  <a:lnTo>
                    <a:pt x="12666" y="13690"/>
                  </a:lnTo>
                  <a:lnTo>
                    <a:pt x="12667" y="13692"/>
                  </a:lnTo>
                  <a:lnTo>
                    <a:pt x="12669" y="13699"/>
                  </a:lnTo>
                  <a:lnTo>
                    <a:pt x="12670" y="13706"/>
                  </a:lnTo>
                  <a:lnTo>
                    <a:pt x="12677" y="13723"/>
                  </a:lnTo>
                  <a:lnTo>
                    <a:pt x="12685" y="13739"/>
                  </a:lnTo>
                  <a:lnTo>
                    <a:pt x="12687" y="13741"/>
                  </a:lnTo>
                  <a:lnTo>
                    <a:pt x="12690" y="13742"/>
                  </a:lnTo>
                  <a:lnTo>
                    <a:pt x="12692" y="13743"/>
                  </a:lnTo>
                  <a:lnTo>
                    <a:pt x="12694" y="13744"/>
                  </a:lnTo>
                  <a:lnTo>
                    <a:pt x="12700" y="13746"/>
                  </a:lnTo>
                  <a:lnTo>
                    <a:pt x="12707" y="13747"/>
                  </a:lnTo>
                  <a:lnTo>
                    <a:pt x="12715" y="13750"/>
                  </a:lnTo>
                  <a:lnTo>
                    <a:pt x="12721" y="13755"/>
                  </a:lnTo>
                  <a:lnTo>
                    <a:pt x="12726" y="13757"/>
                  </a:lnTo>
                  <a:lnTo>
                    <a:pt x="12729" y="13758"/>
                  </a:lnTo>
                  <a:lnTo>
                    <a:pt x="12734" y="13759"/>
                  </a:lnTo>
                  <a:lnTo>
                    <a:pt x="12738" y="13759"/>
                  </a:lnTo>
                  <a:lnTo>
                    <a:pt x="12743" y="13759"/>
                  </a:lnTo>
                  <a:lnTo>
                    <a:pt x="12746" y="13758"/>
                  </a:lnTo>
                  <a:lnTo>
                    <a:pt x="12749" y="13757"/>
                  </a:lnTo>
                  <a:lnTo>
                    <a:pt x="12751" y="13755"/>
                  </a:lnTo>
                  <a:lnTo>
                    <a:pt x="12755" y="13749"/>
                  </a:lnTo>
                  <a:lnTo>
                    <a:pt x="12758" y="13741"/>
                  </a:lnTo>
                  <a:lnTo>
                    <a:pt x="12762" y="13724"/>
                  </a:lnTo>
                  <a:lnTo>
                    <a:pt x="12768" y="13708"/>
                  </a:lnTo>
                  <a:lnTo>
                    <a:pt x="12769" y="13705"/>
                  </a:lnTo>
                  <a:lnTo>
                    <a:pt x="12772" y="13703"/>
                  </a:lnTo>
                  <a:lnTo>
                    <a:pt x="12776" y="13701"/>
                  </a:lnTo>
                  <a:lnTo>
                    <a:pt x="12779" y="13700"/>
                  </a:lnTo>
                  <a:lnTo>
                    <a:pt x="12786" y="13700"/>
                  </a:lnTo>
                  <a:lnTo>
                    <a:pt x="12795" y="13700"/>
                  </a:lnTo>
                  <a:lnTo>
                    <a:pt x="12800" y="13700"/>
                  </a:lnTo>
                  <a:lnTo>
                    <a:pt x="12804" y="13703"/>
                  </a:lnTo>
                  <a:lnTo>
                    <a:pt x="12808" y="13705"/>
                  </a:lnTo>
                  <a:lnTo>
                    <a:pt x="12811" y="13707"/>
                  </a:lnTo>
                  <a:lnTo>
                    <a:pt x="12818" y="13714"/>
                  </a:lnTo>
                  <a:lnTo>
                    <a:pt x="12826" y="13721"/>
                  </a:lnTo>
                  <a:lnTo>
                    <a:pt x="12830" y="13723"/>
                  </a:lnTo>
                  <a:lnTo>
                    <a:pt x="12835" y="13724"/>
                  </a:lnTo>
                  <a:lnTo>
                    <a:pt x="12840" y="13725"/>
                  </a:lnTo>
                  <a:lnTo>
                    <a:pt x="12845" y="13725"/>
                  </a:lnTo>
                  <a:lnTo>
                    <a:pt x="12849" y="13725"/>
                  </a:lnTo>
                  <a:lnTo>
                    <a:pt x="12855" y="13726"/>
                  </a:lnTo>
                  <a:lnTo>
                    <a:pt x="12860" y="13727"/>
                  </a:lnTo>
                  <a:lnTo>
                    <a:pt x="12864" y="13731"/>
                  </a:lnTo>
                  <a:lnTo>
                    <a:pt x="12866" y="13733"/>
                  </a:lnTo>
                  <a:lnTo>
                    <a:pt x="12869" y="13738"/>
                  </a:lnTo>
                  <a:lnTo>
                    <a:pt x="12870" y="13741"/>
                  </a:lnTo>
                  <a:lnTo>
                    <a:pt x="12870" y="13744"/>
                  </a:lnTo>
                  <a:lnTo>
                    <a:pt x="12869" y="13754"/>
                  </a:lnTo>
                  <a:lnTo>
                    <a:pt x="12869" y="13763"/>
                  </a:lnTo>
                  <a:lnTo>
                    <a:pt x="12869" y="13767"/>
                  </a:lnTo>
                  <a:lnTo>
                    <a:pt x="12870" y="13770"/>
                  </a:lnTo>
                  <a:lnTo>
                    <a:pt x="12872" y="13774"/>
                  </a:lnTo>
                  <a:lnTo>
                    <a:pt x="12874" y="13777"/>
                  </a:lnTo>
                  <a:lnTo>
                    <a:pt x="12880" y="13782"/>
                  </a:lnTo>
                  <a:lnTo>
                    <a:pt x="12887" y="13786"/>
                  </a:lnTo>
                  <a:lnTo>
                    <a:pt x="12895" y="13790"/>
                  </a:lnTo>
                  <a:lnTo>
                    <a:pt x="12903" y="13794"/>
                  </a:lnTo>
                  <a:lnTo>
                    <a:pt x="12911" y="13799"/>
                  </a:lnTo>
                  <a:lnTo>
                    <a:pt x="12917" y="13806"/>
                  </a:lnTo>
                  <a:lnTo>
                    <a:pt x="12926" y="13818"/>
                  </a:lnTo>
                  <a:lnTo>
                    <a:pt x="12938" y="13828"/>
                  </a:lnTo>
                  <a:lnTo>
                    <a:pt x="12943" y="13833"/>
                  </a:lnTo>
                  <a:lnTo>
                    <a:pt x="12950" y="13835"/>
                  </a:lnTo>
                  <a:lnTo>
                    <a:pt x="12957" y="13837"/>
                  </a:lnTo>
                  <a:lnTo>
                    <a:pt x="12965" y="13838"/>
                  </a:lnTo>
                  <a:lnTo>
                    <a:pt x="12972" y="13834"/>
                  </a:lnTo>
                  <a:lnTo>
                    <a:pt x="12979" y="13831"/>
                  </a:lnTo>
                  <a:lnTo>
                    <a:pt x="12998" y="13831"/>
                  </a:lnTo>
                  <a:lnTo>
                    <a:pt x="12998" y="13863"/>
                  </a:lnTo>
                  <a:lnTo>
                    <a:pt x="13009" y="13865"/>
                  </a:lnTo>
                  <a:lnTo>
                    <a:pt x="13019" y="13868"/>
                  </a:lnTo>
                  <a:lnTo>
                    <a:pt x="13024" y="13870"/>
                  </a:lnTo>
                  <a:lnTo>
                    <a:pt x="13027" y="13874"/>
                  </a:lnTo>
                  <a:lnTo>
                    <a:pt x="13032" y="13877"/>
                  </a:lnTo>
                  <a:lnTo>
                    <a:pt x="13034" y="13882"/>
                  </a:lnTo>
                  <a:lnTo>
                    <a:pt x="13035" y="13893"/>
                  </a:lnTo>
                  <a:lnTo>
                    <a:pt x="13035" y="13903"/>
                  </a:lnTo>
                  <a:lnTo>
                    <a:pt x="13035" y="13913"/>
                  </a:lnTo>
                  <a:lnTo>
                    <a:pt x="13035" y="13925"/>
                  </a:lnTo>
                  <a:lnTo>
                    <a:pt x="13035" y="13929"/>
                  </a:lnTo>
                  <a:lnTo>
                    <a:pt x="13037" y="13934"/>
                  </a:lnTo>
                  <a:lnTo>
                    <a:pt x="13041" y="13936"/>
                  </a:lnTo>
                  <a:lnTo>
                    <a:pt x="13044" y="13938"/>
                  </a:lnTo>
                  <a:lnTo>
                    <a:pt x="13054" y="13943"/>
                  </a:lnTo>
                  <a:lnTo>
                    <a:pt x="13064" y="13947"/>
                  </a:lnTo>
                  <a:lnTo>
                    <a:pt x="13069" y="13954"/>
                  </a:lnTo>
                  <a:lnTo>
                    <a:pt x="13075" y="13961"/>
                  </a:lnTo>
                  <a:lnTo>
                    <a:pt x="13077" y="13963"/>
                  </a:lnTo>
                  <a:lnTo>
                    <a:pt x="13079" y="13966"/>
                  </a:lnTo>
                  <a:lnTo>
                    <a:pt x="13084" y="13968"/>
                  </a:lnTo>
                  <a:lnTo>
                    <a:pt x="13087" y="13969"/>
                  </a:lnTo>
                  <a:lnTo>
                    <a:pt x="13118" y="13969"/>
                  </a:lnTo>
                  <a:lnTo>
                    <a:pt x="13119" y="13954"/>
                  </a:lnTo>
                  <a:lnTo>
                    <a:pt x="13120" y="13940"/>
                  </a:lnTo>
                  <a:lnTo>
                    <a:pt x="13121" y="13935"/>
                  </a:lnTo>
                  <a:lnTo>
                    <a:pt x="13125" y="13930"/>
                  </a:lnTo>
                  <a:lnTo>
                    <a:pt x="13126" y="13929"/>
                  </a:lnTo>
                  <a:lnTo>
                    <a:pt x="13128" y="13928"/>
                  </a:lnTo>
                  <a:lnTo>
                    <a:pt x="13130" y="13927"/>
                  </a:lnTo>
                  <a:lnTo>
                    <a:pt x="13134" y="13927"/>
                  </a:lnTo>
                  <a:lnTo>
                    <a:pt x="13150" y="13938"/>
                  </a:lnTo>
                  <a:lnTo>
                    <a:pt x="13164" y="13949"/>
                  </a:lnTo>
                  <a:lnTo>
                    <a:pt x="13168" y="13948"/>
                  </a:lnTo>
                  <a:lnTo>
                    <a:pt x="13171" y="13947"/>
                  </a:lnTo>
                  <a:lnTo>
                    <a:pt x="13175" y="13946"/>
                  </a:lnTo>
                  <a:lnTo>
                    <a:pt x="13177" y="13944"/>
                  </a:lnTo>
                  <a:lnTo>
                    <a:pt x="13180" y="13938"/>
                  </a:lnTo>
                  <a:lnTo>
                    <a:pt x="13182" y="13931"/>
                  </a:lnTo>
                  <a:lnTo>
                    <a:pt x="13185" y="13914"/>
                  </a:lnTo>
                  <a:lnTo>
                    <a:pt x="13185" y="13897"/>
                  </a:lnTo>
                  <a:lnTo>
                    <a:pt x="13186" y="13894"/>
                  </a:lnTo>
                  <a:lnTo>
                    <a:pt x="13187" y="13891"/>
                  </a:lnTo>
                  <a:lnTo>
                    <a:pt x="13188" y="13887"/>
                  </a:lnTo>
                  <a:lnTo>
                    <a:pt x="13190" y="13885"/>
                  </a:lnTo>
                  <a:lnTo>
                    <a:pt x="13196" y="13880"/>
                  </a:lnTo>
                  <a:lnTo>
                    <a:pt x="13204" y="13878"/>
                  </a:lnTo>
                  <a:lnTo>
                    <a:pt x="13222" y="13876"/>
                  </a:lnTo>
                  <a:lnTo>
                    <a:pt x="13240" y="13875"/>
                  </a:lnTo>
                  <a:lnTo>
                    <a:pt x="13243" y="13876"/>
                  </a:lnTo>
                  <a:lnTo>
                    <a:pt x="13245" y="13877"/>
                  </a:lnTo>
                  <a:lnTo>
                    <a:pt x="13246" y="13878"/>
                  </a:lnTo>
                  <a:lnTo>
                    <a:pt x="13248" y="13880"/>
                  </a:lnTo>
                  <a:lnTo>
                    <a:pt x="13250" y="13886"/>
                  </a:lnTo>
                  <a:lnTo>
                    <a:pt x="13253" y="13891"/>
                  </a:lnTo>
                  <a:lnTo>
                    <a:pt x="13259" y="13899"/>
                  </a:lnTo>
                  <a:lnTo>
                    <a:pt x="13266" y="13903"/>
                  </a:lnTo>
                  <a:lnTo>
                    <a:pt x="13270" y="13905"/>
                  </a:lnTo>
                  <a:lnTo>
                    <a:pt x="13274" y="13906"/>
                  </a:lnTo>
                  <a:lnTo>
                    <a:pt x="13279" y="13906"/>
                  </a:lnTo>
                  <a:lnTo>
                    <a:pt x="13283" y="13908"/>
                  </a:lnTo>
                  <a:lnTo>
                    <a:pt x="13289" y="13906"/>
                  </a:lnTo>
                  <a:lnTo>
                    <a:pt x="13295" y="13904"/>
                  </a:lnTo>
                  <a:lnTo>
                    <a:pt x="13298" y="13901"/>
                  </a:lnTo>
                  <a:lnTo>
                    <a:pt x="13303" y="13896"/>
                  </a:lnTo>
                  <a:lnTo>
                    <a:pt x="13307" y="13893"/>
                  </a:lnTo>
                  <a:lnTo>
                    <a:pt x="13310" y="13889"/>
                  </a:lnTo>
                  <a:lnTo>
                    <a:pt x="13316" y="13887"/>
                  </a:lnTo>
                  <a:lnTo>
                    <a:pt x="13322" y="13886"/>
                  </a:lnTo>
                  <a:lnTo>
                    <a:pt x="13326" y="13887"/>
                  </a:lnTo>
                  <a:lnTo>
                    <a:pt x="13331" y="13888"/>
                  </a:lnTo>
                  <a:lnTo>
                    <a:pt x="13335" y="13889"/>
                  </a:lnTo>
                  <a:lnTo>
                    <a:pt x="13339" y="13892"/>
                  </a:lnTo>
                  <a:lnTo>
                    <a:pt x="13346" y="13897"/>
                  </a:lnTo>
                  <a:lnTo>
                    <a:pt x="13354" y="13902"/>
                  </a:lnTo>
                  <a:lnTo>
                    <a:pt x="13364" y="13909"/>
                  </a:lnTo>
                  <a:lnTo>
                    <a:pt x="13373" y="13914"/>
                  </a:lnTo>
                  <a:lnTo>
                    <a:pt x="13376" y="13919"/>
                  </a:lnTo>
                  <a:lnTo>
                    <a:pt x="13378" y="13922"/>
                  </a:lnTo>
                  <a:lnTo>
                    <a:pt x="13381" y="13928"/>
                  </a:lnTo>
                  <a:lnTo>
                    <a:pt x="13382" y="13932"/>
                  </a:lnTo>
                  <a:lnTo>
                    <a:pt x="13375" y="13945"/>
                  </a:lnTo>
                  <a:lnTo>
                    <a:pt x="13368" y="13957"/>
                  </a:lnTo>
                  <a:lnTo>
                    <a:pt x="13369" y="13962"/>
                  </a:lnTo>
                  <a:lnTo>
                    <a:pt x="13371" y="13965"/>
                  </a:lnTo>
                  <a:lnTo>
                    <a:pt x="13374" y="13969"/>
                  </a:lnTo>
                  <a:lnTo>
                    <a:pt x="13377" y="13971"/>
                  </a:lnTo>
                  <a:lnTo>
                    <a:pt x="13385" y="13976"/>
                  </a:lnTo>
                  <a:lnTo>
                    <a:pt x="13394" y="13980"/>
                  </a:lnTo>
                  <a:lnTo>
                    <a:pt x="13402" y="13983"/>
                  </a:lnTo>
                  <a:lnTo>
                    <a:pt x="13409" y="13987"/>
                  </a:lnTo>
                  <a:lnTo>
                    <a:pt x="13417" y="13989"/>
                  </a:lnTo>
                  <a:lnTo>
                    <a:pt x="13426" y="13989"/>
                  </a:lnTo>
                  <a:lnTo>
                    <a:pt x="13436" y="13988"/>
                  </a:lnTo>
                  <a:lnTo>
                    <a:pt x="13444" y="13986"/>
                  </a:lnTo>
                  <a:lnTo>
                    <a:pt x="13449" y="13983"/>
                  </a:lnTo>
                  <a:lnTo>
                    <a:pt x="13451" y="13981"/>
                  </a:lnTo>
                  <a:lnTo>
                    <a:pt x="13453" y="13978"/>
                  </a:lnTo>
                  <a:lnTo>
                    <a:pt x="13453" y="13973"/>
                  </a:lnTo>
                  <a:lnTo>
                    <a:pt x="13448" y="13961"/>
                  </a:lnTo>
                  <a:lnTo>
                    <a:pt x="13440" y="13949"/>
                  </a:lnTo>
                  <a:lnTo>
                    <a:pt x="13438" y="13932"/>
                  </a:lnTo>
                  <a:lnTo>
                    <a:pt x="13440" y="13916"/>
                  </a:lnTo>
                  <a:lnTo>
                    <a:pt x="13438" y="13899"/>
                  </a:lnTo>
                  <a:lnTo>
                    <a:pt x="13436" y="13884"/>
                  </a:lnTo>
                  <a:lnTo>
                    <a:pt x="13436" y="13876"/>
                  </a:lnTo>
                  <a:lnTo>
                    <a:pt x="13437" y="13869"/>
                  </a:lnTo>
                  <a:lnTo>
                    <a:pt x="13440" y="13862"/>
                  </a:lnTo>
                  <a:lnTo>
                    <a:pt x="13444" y="13855"/>
                  </a:lnTo>
                  <a:lnTo>
                    <a:pt x="13449" y="13851"/>
                  </a:lnTo>
                  <a:lnTo>
                    <a:pt x="13453" y="13848"/>
                  </a:lnTo>
                  <a:lnTo>
                    <a:pt x="13459" y="13844"/>
                  </a:lnTo>
                  <a:lnTo>
                    <a:pt x="13463" y="13842"/>
                  </a:lnTo>
                  <a:lnTo>
                    <a:pt x="13476" y="13840"/>
                  </a:lnTo>
                  <a:lnTo>
                    <a:pt x="13489" y="13836"/>
                  </a:lnTo>
                  <a:lnTo>
                    <a:pt x="13492" y="13842"/>
                  </a:lnTo>
                  <a:lnTo>
                    <a:pt x="13495" y="13845"/>
                  </a:lnTo>
                  <a:lnTo>
                    <a:pt x="13499" y="13849"/>
                  </a:lnTo>
                  <a:lnTo>
                    <a:pt x="13502" y="13852"/>
                  </a:lnTo>
                  <a:lnTo>
                    <a:pt x="13506" y="13854"/>
                  </a:lnTo>
                  <a:lnTo>
                    <a:pt x="13511" y="13857"/>
                  </a:lnTo>
                  <a:lnTo>
                    <a:pt x="13515" y="13857"/>
                  </a:lnTo>
                  <a:lnTo>
                    <a:pt x="13521" y="13858"/>
                  </a:lnTo>
                  <a:lnTo>
                    <a:pt x="13527" y="13857"/>
                  </a:lnTo>
                  <a:lnTo>
                    <a:pt x="13532" y="13854"/>
                  </a:lnTo>
                  <a:lnTo>
                    <a:pt x="13537" y="13850"/>
                  </a:lnTo>
                  <a:lnTo>
                    <a:pt x="13540" y="13846"/>
                  </a:lnTo>
                  <a:lnTo>
                    <a:pt x="13545" y="13842"/>
                  </a:lnTo>
                  <a:lnTo>
                    <a:pt x="13549" y="13838"/>
                  </a:lnTo>
                  <a:lnTo>
                    <a:pt x="13554" y="13836"/>
                  </a:lnTo>
                  <a:lnTo>
                    <a:pt x="13561" y="13835"/>
                  </a:lnTo>
                  <a:lnTo>
                    <a:pt x="13566" y="13835"/>
                  </a:lnTo>
                  <a:lnTo>
                    <a:pt x="13571" y="13836"/>
                  </a:lnTo>
                  <a:lnTo>
                    <a:pt x="13576" y="13837"/>
                  </a:lnTo>
                  <a:lnTo>
                    <a:pt x="13580" y="13840"/>
                  </a:lnTo>
                  <a:lnTo>
                    <a:pt x="13589" y="13844"/>
                  </a:lnTo>
                  <a:lnTo>
                    <a:pt x="13598" y="13850"/>
                  </a:lnTo>
                  <a:lnTo>
                    <a:pt x="13608" y="13853"/>
                  </a:lnTo>
                  <a:lnTo>
                    <a:pt x="13617" y="13854"/>
                  </a:lnTo>
                  <a:lnTo>
                    <a:pt x="13627" y="13855"/>
                  </a:lnTo>
                  <a:lnTo>
                    <a:pt x="13637" y="13858"/>
                  </a:lnTo>
                  <a:lnTo>
                    <a:pt x="13640" y="13859"/>
                  </a:lnTo>
                  <a:lnTo>
                    <a:pt x="13642" y="13861"/>
                  </a:lnTo>
                  <a:lnTo>
                    <a:pt x="13645" y="13863"/>
                  </a:lnTo>
                  <a:lnTo>
                    <a:pt x="13647" y="13867"/>
                  </a:lnTo>
                  <a:lnTo>
                    <a:pt x="13651" y="13872"/>
                  </a:lnTo>
                  <a:lnTo>
                    <a:pt x="13656" y="13878"/>
                  </a:lnTo>
                  <a:lnTo>
                    <a:pt x="13662" y="13883"/>
                  </a:lnTo>
                  <a:lnTo>
                    <a:pt x="13666" y="13885"/>
                  </a:lnTo>
                  <a:lnTo>
                    <a:pt x="13672" y="13887"/>
                  </a:lnTo>
                  <a:lnTo>
                    <a:pt x="13676" y="13887"/>
                  </a:lnTo>
                  <a:lnTo>
                    <a:pt x="13688" y="13888"/>
                  </a:lnTo>
                  <a:lnTo>
                    <a:pt x="13701" y="13888"/>
                  </a:lnTo>
                  <a:lnTo>
                    <a:pt x="13710" y="13886"/>
                  </a:lnTo>
                  <a:lnTo>
                    <a:pt x="13718" y="13883"/>
                  </a:lnTo>
                  <a:lnTo>
                    <a:pt x="13722" y="13880"/>
                  </a:lnTo>
                  <a:lnTo>
                    <a:pt x="13725" y="13877"/>
                  </a:lnTo>
                  <a:lnTo>
                    <a:pt x="13727" y="13874"/>
                  </a:lnTo>
                  <a:lnTo>
                    <a:pt x="13730" y="13869"/>
                  </a:lnTo>
                  <a:lnTo>
                    <a:pt x="13726" y="13866"/>
                  </a:lnTo>
                  <a:lnTo>
                    <a:pt x="13724" y="13863"/>
                  </a:lnTo>
                  <a:lnTo>
                    <a:pt x="13723" y="13860"/>
                  </a:lnTo>
                  <a:lnTo>
                    <a:pt x="13722" y="13857"/>
                  </a:lnTo>
                  <a:lnTo>
                    <a:pt x="13719" y="13849"/>
                  </a:lnTo>
                  <a:lnTo>
                    <a:pt x="13716" y="13842"/>
                  </a:lnTo>
                  <a:lnTo>
                    <a:pt x="13708" y="13834"/>
                  </a:lnTo>
                  <a:lnTo>
                    <a:pt x="13701" y="13826"/>
                  </a:lnTo>
                  <a:lnTo>
                    <a:pt x="13699" y="13823"/>
                  </a:lnTo>
                  <a:lnTo>
                    <a:pt x="13697" y="13818"/>
                  </a:lnTo>
                  <a:lnTo>
                    <a:pt x="13696" y="13814"/>
                  </a:lnTo>
                  <a:lnTo>
                    <a:pt x="13694" y="13809"/>
                  </a:lnTo>
                  <a:lnTo>
                    <a:pt x="13694" y="13778"/>
                  </a:lnTo>
                  <a:lnTo>
                    <a:pt x="13709" y="13780"/>
                  </a:lnTo>
                  <a:lnTo>
                    <a:pt x="13722" y="13781"/>
                  </a:lnTo>
                  <a:lnTo>
                    <a:pt x="13728" y="13781"/>
                  </a:lnTo>
                  <a:lnTo>
                    <a:pt x="13734" y="13781"/>
                  </a:lnTo>
                  <a:lnTo>
                    <a:pt x="13741" y="13780"/>
                  </a:lnTo>
                  <a:lnTo>
                    <a:pt x="13748" y="13777"/>
                  </a:lnTo>
                  <a:lnTo>
                    <a:pt x="13757" y="13772"/>
                  </a:lnTo>
                  <a:lnTo>
                    <a:pt x="13764" y="13766"/>
                  </a:lnTo>
                  <a:lnTo>
                    <a:pt x="13768" y="13764"/>
                  </a:lnTo>
                  <a:lnTo>
                    <a:pt x="13771" y="13761"/>
                  </a:lnTo>
                  <a:lnTo>
                    <a:pt x="13776" y="13760"/>
                  </a:lnTo>
                  <a:lnTo>
                    <a:pt x="13782" y="13759"/>
                  </a:lnTo>
                  <a:lnTo>
                    <a:pt x="13791" y="13761"/>
                  </a:lnTo>
                  <a:lnTo>
                    <a:pt x="13801" y="13763"/>
                  </a:lnTo>
                  <a:lnTo>
                    <a:pt x="13813" y="13758"/>
                  </a:lnTo>
                  <a:lnTo>
                    <a:pt x="13827" y="13755"/>
                  </a:lnTo>
                  <a:lnTo>
                    <a:pt x="13838" y="13758"/>
                  </a:lnTo>
                  <a:lnTo>
                    <a:pt x="13849" y="13763"/>
                  </a:lnTo>
                  <a:lnTo>
                    <a:pt x="13856" y="13761"/>
                  </a:lnTo>
                  <a:lnTo>
                    <a:pt x="13862" y="13760"/>
                  </a:lnTo>
                  <a:lnTo>
                    <a:pt x="13868" y="13757"/>
                  </a:lnTo>
                  <a:lnTo>
                    <a:pt x="13872" y="13752"/>
                  </a:lnTo>
                  <a:lnTo>
                    <a:pt x="13883" y="13744"/>
                  </a:lnTo>
                  <a:lnTo>
                    <a:pt x="13894" y="13735"/>
                  </a:lnTo>
                  <a:lnTo>
                    <a:pt x="13903" y="13731"/>
                  </a:lnTo>
                  <a:lnTo>
                    <a:pt x="13912" y="13729"/>
                  </a:lnTo>
                  <a:lnTo>
                    <a:pt x="13916" y="13726"/>
                  </a:lnTo>
                  <a:lnTo>
                    <a:pt x="13920" y="13724"/>
                  </a:lnTo>
                  <a:lnTo>
                    <a:pt x="13923" y="13722"/>
                  </a:lnTo>
                  <a:lnTo>
                    <a:pt x="13926" y="13717"/>
                  </a:lnTo>
                  <a:lnTo>
                    <a:pt x="13930" y="13708"/>
                  </a:lnTo>
                  <a:lnTo>
                    <a:pt x="13935" y="13700"/>
                  </a:lnTo>
                  <a:lnTo>
                    <a:pt x="13938" y="13697"/>
                  </a:lnTo>
                  <a:lnTo>
                    <a:pt x="13940" y="13695"/>
                  </a:lnTo>
                  <a:lnTo>
                    <a:pt x="13945" y="13692"/>
                  </a:lnTo>
                  <a:lnTo>
                    <a:pt x="13949" y="13692"/>
                  </a:lnTo>
                  <a:lnTo>
                    <a:pt x="13964" y="13692"/>
                  </a:lnTo>
                  <a:lnTo>
                    <a:pt x="13977" y="13692"/>
                  </a:lnTo>
                  <a:lnTo>
                    <a:pt x="13990" y="13692"/>
                  </a:lnTo>
                  <a:lnTo>
                    <a:pt x="14005" y="13692"/>
                  </a:lnTo>
                  <a:lnTo>
                    <a:pt x="14005" y="13713"/>
                  </a:lnTo>
                  <a:lnTo>
                    <a:pt x="14050" y="13713"/>
                  </a:lnTo>
                  <a:lnTo>
                    <a:pt x="14050" y="13695"/>
                  </a:lnTo>
                  <a:lnTo>
                    <a:pt x="14047" y="13689"/>
                  </a:lnTo>
                  <a:lnTo>
                    <a:pt x="14057" y="13682"/>
                  </a:lnTo>
                  <a:lnTo>
                    <a:pt x="14067" y="13676"/>
                  </a:lnTo>
                  <a:lnTo>
                    <a:pt x="14072" y="13673"/>
                  </a:lnTo>
                  <a:lnTo>
                    <a:pt x="14074" y="13669"/>
                  </a:lnTo>
                  <a:lnTo>
                    <a:pt x="14076" y="13664"/>
                  </a:lnTo>
                  <a:lnTo>
                    <a:pt x="14077" y="13658"/>
                  </a:lnTo>
                  <a:lnTo>
                    <a:pt x="14076" y="13650"/>
                  </a:lnTo>
                  <a:lnTo>
                    <a:pt x="14075" y="13644"/>
                  </a:lnTo>
                  <a:lnTo>
                    <a:pt x="14073" y="13638"/>
                  </a:lnTo>
                  <a:lnTo>
                    <a:pt x="14071" y="13631"/>
                  </a:lnTo>
                  <a:lnTo>
                    <a:pt x="14068" y="13625"/>
                  </a:lnTo>
                  <a:lnTo>
                    <a:pt x="14066" y="13620"/>
                  </a:lnTo>
                  <a:lnTo>
                    <a:pt x="14065" y="13613"/>
                  </a:lnTo>
                  <a:lnTo>
                    <a:pt x="14064" y="13605"/>
                  </a:lnTo>
                  <a:lnTo>
                    <a:pt x="14065" y="13601"/>
                  </a:lnTo>
                  <a:lnTo>
                    <a:pt x="14066" y="13596"/>
                  </a:lnTo>
                  <a:lnTo>
                    <a:pt x="14067" y="13592"/>
                  </a:lnTo>
                  <a:lnTo>
                    <a:pt x="14069" y="13588"/>
                  </a:lnTo>
                  <a:lnTo>
                    <a:pt x="14076" y="13582"/>
                  </a:lnTo>
                  <a:lnTo>
                    <a:pt x="14083" y="13578"/>
                  </a:lnTo>
                  <a:lnTo>
                    <a:pt x="14092" y="13573"/>
                  </a:lnTo>
                  <a:lnTo>
                    <a:pt x="14100" y="13569"/>
                  </a:lnTo>
                  <a:lnTo>
                    <a:pt x="14109" y="13563"/>
                  </a:lnTo>
                  <a:lnTo>
                    <a:pt x="14117" y="13556"/>
                  </a:lnTo>
                  <a:lnTo>
                    <a:pt x="14117" y="13531"/>
                  </a:lnTo>
                  <a:lnTo>
                    <a:pt x="14107" y="13530"/>
                  </a:lnTo>
                  <a:lnTo>
                    <a:pt x="14097" y="13528"/>
                  </a:lnTo>
                  <a:lnTo>
                    <a:pt x="14088" y="13525"/>
                  </a:lnTo>
                  <a:lnTo>
                    <a:pt x="14078" y="13522"/>
                  </a:lnTo>
                  <a:lnTo>
                    <a:pt x="14069" y="13520"/>
                  </a:lnTo>
                  <a:lnTo>
                    <a:pt x="14060" y="13517"/>
                  </a:lnTo>
                  <a:lnTo>
                    <a:pt x="14051" y="13516"/>
                  </a:lnTo>
                  <a:lnTo>
                    <a:pt x="14040" y="13516"/>
                  </a:lnTo>
                  <a:lnTo>
                    <a:pt x="14033" y="13516"/>
                  </a:lnTo>
                  <a:lnTo>
                    <a:pt x="14027" y="13517"/>
                  </a:lnTo>
                  <a:lnTo>
                    <a:pt x="14022" y="13519"/>
                  </a:lnTo>
                  <a:lnTo>
                    <a:pt x="14017" y="13521"/>
                  </a:lnTo>
                  <a:lnTo>
                    <a:pt x="14012" y="13524"/>
                  </a:lnTo>
                  <a:lnTo>
                    <a:pt x="14006" y="13526"/>
                  </a:lnTo>
                  <a:lnTo>
                    <a:pt x="14000" y="13527"/>
                  </a:lnTo>
                  <a:lnTo>
                    <a:pt x="13994" y="13528"/>
                  </a:lnTo>
                  <a:lnTo>
                    <a:pt x="13989" y="13528"/>
                  </a:lnTo>
                  <a:lnTo>
                    <a:pt x="13984" y="13527"/>
                  </a:lnTo>
                  <a:lnTo>
                    <a:pt x="13981" y="13526"/>
                  </a:lnTo>
                  <a:lnTo>
                    <a:pt x="13978" y="13524"/>
                  </a:lnTo>
                  <a:lnTo>
                    <a:pt x="13974" y="13521"/>
                  </a:lnTo>
                  <a:lnTo>
                    <a:pt x="13971" y="13518"/>
                  </a:lnTo>
                  <a:lnTo>
                    <a:pt x="13970" y="13514"/>
                  </a:lnTo>
                  <a:lnTo>
                    <a:pt x="13967" y="13510"/>
                  </a:lnTo>
                  <a:lnTo>
                    <a:pt x="13980" y="13504"/>
                  </a:lnTo>
                  <a:lnTo>
                    <a:pt x="13991" y="13500"/>
                  </a:lnTo>
                  <a:lnTo>
                    <a:pt x="13996" y="13497"/>
                  </a:lnTo>
                  <a:lnTo>
                    <a:pt x="14001" y="13495"/>
                  </a:lnTo>
                  <a:lnTo>
                    <a:pt x="14008" y="13494"/>
                  </a:lnTo>
                  <a:lnTo>
                    <a:pt x="14015" y="13494"/>
                  </a:lnTo>
                  <a:lnTo>
                    <a:pt x="14054" y="13494"/>
                  </a:lnTo>
                  <a:lnTo>
                    <a:pt x="14057" y="13484"/>
                  </a:lnTo>
                  <a:lnTo>
                    <a:pt x="14059" y="13475"/>
                  </a:lnTo>
                  <a:lnTo>
                    <a:pt x="14060" y="13466"/>
                  </a:lnTo>
                  <a:lnTo>
                    <a:pt x="14061" y="13457"/>
                  </a:lnTo>
                  <a:lnTo>
                    <a:pt x="14064" y="13439"/>
                  </a:lnTo>
                  <a:lnTo>
                    <a:pt x="14067" y="13418"/>
                  </a:lnTo>
                  <a:lnTo>
                    <a:pt x="14073" y="13405"/>
                  </a:lnTo>
                  <a:lnTo>
                    <a:pt x="14078" y="13393"/>
                  </a:lnTo>
                  <a:lnTo>
                    <a:pt x="14085" y="13381"/>
                  </a:lnTo>
                  <a:lnTo>
                    <a:pt x="14090" y="13367"/>
                  </a:lnTo>
                  <a:lnTo>
                    <a:pt x="14092" y="13354"/>
                  </a:lnTo>
                  <a:lnTo>
                    <a:pt x="14094" y="13340"/>
                  </a:lnTo>
                  <a:lnTo>
                    <a:pt x="14098" y="13337"/>
                  </a:lnTo>
                  <a:lnTo>
                    <a:pt x="14101" y="13333"/>
                  </a:lnTo>
                  <a:lnTo>
                    <a:pt x="14105" y="13332"/>
                  </a:lnTo>
                  <a:lnTo>
                    <a:pt x="14109" y="13331"/>
                  </a:lnTo>
                  <a:lnTo>
                    <a:pt x="14112" y="13330"/>
                  </a:lnTo>
                  <a:lnTo>
                    <a:pt x="14117" y="13329"/>
                  </a:lnTo>
                  <a:lnTo>
                    <a:pt x="14122" y="13326"/>
                  </a:lnTo>
                  <a:lnTo>
                    <a:pt x="14125" y="13324"/>
                  </a:lnTo>
                  <a:lnTo>
                    <a:pt x="14135" y="13315"/>
                  </a:lnTo>
                  <a:lnTo>
                    <a:pt x="14144" y="13308"/>
                  </a:lnTo>
                  <a:lnTo>
                    <a:pt x="14149" y="13305"/>
                  </a:lnTo>
                  <a:lnTo>
                    <a:pt x="14154" y="13303"/>
                  </a:lnTo>
                  <a:lnTo>
                    <a:pt x="14160" y="13301"/>
                  </a:lnTo>
                  <a:lnTo>
                    <a:pt x="14167" y="13301"/>
                  </a:lnTo>
                  <a:lnTo>
                    <a:pt x="14180" y="13303"/>
                  </a:lnTo>
                  <a:lnTo>
                    <a:pt x="14195" y="13305"/>
                  </a:lnTo>
                  <a:lnTo>
                    <a:pt x="14228" y="13305"/>
                  </a:lnTo>
                  <a:lnTo>
                    <a:pt x="14238" y="13304"/>
                  </a:lnTo>
                  <a:lnTo>
                    <a:pt x="14247" y="13301"/>
                  </a:lnTo>
                  <a:lnTo>
                    <a:pt x="14255" y="13298"/>
                  </a:lnTo>
                  <a:lnTo>
                    <a:pt x="14262" y="13294"/>
                  </a:lnTo>
                  <a:lnTo>
                    <a:pt x="14277" y="13282"/>
                  </a:lnTo>
                  <a:lnTo>
                    <a:pt x="14290" y="13268"/>
                  </a:lnTo>
                  <a:lnTo>
                    <a:pt x="14297" y="13262"/>
                  </a:lnTo>
                  <a:lnTo>
                    <a:pt x="14303" y="13258"/>
                  </a:lnTo>
                  <a:lnTo>
                    <a:pt x="14308" y="13255"/>
                  </a:lnTo>
                  <a:lnTo>
                    <a:pt x="14315" y="13252"/>
                  </a:lnTo>
                  <a:lnTo>
                    <a:pt x="14321" y="13248"/>
                  </a:lnTo>
                  <a:lnTo>
                    <a:pt x="14327" y="13245"/>
                  </a:lnTo>
                  <a:lnTo>
                    <a:pt x="14332" y="13239"/>
                  </a:lnTo>
                  <a:lnTo>
                    <a:pt x="14338" y="13234"/>
                  </a:lnTo>
                  <a:lnTo>
                    <a:pt x="14348" y="13220"/>
                  </a:lnTo>
                  <a:lnTo>
                    <a:pt x="14357" y="13207"/>
                  </a:lnTo>
                  <a:lnTo>
                    <a:pt x="14365" y="13195"/>
                  </a:lnTo>
                  <a:lnTo>
                    <a:pt x="14373" y="13183"/>
                  </a:lnTo>
                  <a:lnTo>
                    <a:pt x="14379" y="13170"/>
                  </a:lnTo>
                  <a:lnTo>
                    <a:pt x="14383" y="13156"/>
                  </a:lnTo>
                  <a:lnTo>
                    <a:pt x="14387" y="13141"/>
                  </a:lnTo>
                  <a:lnTo>
                    <a:pt x="14388" y="13125"/>
                  </a:lnTo>
                  <a:lnTo>
                    <a:pt x="14384" y="13109"/>
                  </a:lnTo>
                  <a:lnTo>
                    <a:pt x="14382" y="13092"/>
                  </a:lnTo>
                  <a:lnTo>
                    <a:pt x="14383" y="13086"/>
                  </a:lnTo>
                  <a:lnTo>
                    <a:pt x="14385" y="13082"/>
                  </a:lnTo>
                  <a:lnTo>
                    <a:pt x="14389" y="13077"/>
                  </a:lnTo>
                  <a:lnTo>
                    <a:pt x="14392" y="13074"/>
                  </a:lnTo>
                  <a:lnTo>
                    <a:pt x="14402" y="13066"/>
                  </a:lnTo>
                  <a:lnTo>
                    <a:pt x="14413" y="13059"/>
                  </a:lnTo>
                  <a:lnTo>
                    <a:pt x="14423" y="13051"/>
                  </a:lnTo>
                  <a:lnTo>
                    <a:pt x="14432" y="13044"/>
                  </a:lnTo>
                  <a:lnTo>
                    <a:pt x="14438" y="13042"/>
                  </a:lnTo>
                  <a:lnTo>
                    <a:pt x="14443" y="13041"/>
                  </a:lnTo>
                  <a:lnTo>
                    <a:pt x="14449" y="13040"/>
                  </a:lnTo>
                  <a:lnTo>
                    <a:pt x="14455" y="13040"/>
                  </a:lnTo>
                  <a:lnTo>
                    <a:pt x="14465" y="13040"/>
                  </a:lnTo>
                  <a:lnTo>
                    <a:pt x="14474" y="13041"/>
                  </a:lnTo>
                  <a:lnTo>
                    <a:pt x="14483" y="13042"/>
                  </a:lnTo>
                  <a:lnTo>
                    <a:pt x="14493" y="13042"/>
                  </a:lnTo>
                  <a:lnTo>
                    <a:pt x="14500" y="13042"/>
                  </a:lnTo>
                  <a:lnTo>
                    <a:pt x="14506" y="13041"/>
                  </a:lnTo>
                  <a:lnTo>
                    <a:pt x="14510" y="13040"/>
                  </a:lnTo>
                  <a:lnTo>
                    <a:pt x="14516" y="13038"/>
                  </a:lnTo>
                  <a:lnTo>
                    <a:pt x="14525" y="13032"/>
                  </a:lnTo>
                  <a:lnTo>
                    <a:pt x="14534" y="13026"/>
                  </a:lnTo>
                  <a:lnTo>
                    <a:pt x="14542" y="13021"/>
                  </a:lnTo>
                  <a:lnTo>
                    <a:pt x="14552" y="13015"/>
                  </a:lnTo>
                  <a:lnTo>
                    <a:pt x="14556" y="13014"/>
                  </a:lnTo>
                  <a:lnTo>
                    <a:pt x="14562" y="13011"/>
                  </a:lnTo>
                  <a:lnTo>
                    <a:pt x="14568" y="13010"/>
                  </a:lnTo>
                  <a:lnTo>
                    <a:pt x="14573" y="13010"/>
                  </a:lnTo>
                  <a:lnTo>
                    <a:pt x="14577" y="13010"/>
                  </a:lnTo>
                  <a:lnTo>
                    <a:pt x="14579" y="13011"/>
                  </a:lnTo>
                  <a:lnTo>
                    <a:pt x="14581" y="13013"/>
                  </a:lnTo>
                  <a:lnTo>
                    <a:pt x="14584" y="13015"/>
                  </a:lnTo>
                  <a:lnTo>
                    <a:pt x="14587" y="13019"/>
                  </a:lnTo>
                  <a:lnTo>
                    <a:pt x="14590" y="13025"/>
                  </a:lnTo>
                  <a:lnTo>
                    <a:pt x="14593" y="13031"/>
                  </a:lnTo>
                  <a:lnTo>
                    <a:pt x="14596" y="13035"/>
                  </a:lnTo>
                  <a:lnTo>
                    <a:pt x="14598" y="13036"/>
                  </a:lnTo>
                  <a:lnTo>
                    <a:pt x="14601" y="13038"/>
                  </a:lnTo>
                  <a:lnTo>
                    <a:pt x="14603" y="13039"/>
                  </a:lnTo>
                  <a:lnTo>
                    <a:pt x="14606" y="13040"/>
                  </a:lnTo>
                  <a:lnTo>
                    <a:pt x="14619" y="13040"/>
                  </a:lnTo>
                  <a:lnTo>
                    <a:pt x="14619" y="13028"/>
                  </a:lnTo>
                  <a:lnTo>
                    <a:pt x="14621" y="13018"/>
                  </a:lnTo>
                  <a:lnTo>
                    <a:pt x="14624" y="13008"/>
                  </a:lnTo>
                  <a:lnTo>
                    <a:pt x="14628" y="12998"/>
                  </a:lnTo>
                  <a:lnTo>
                    <a:pt x="14628" y="12983"/>
                  </a:lnTo>
                  <a:lnTo>
                    <a:pt x="14628" y="12971"/>
                  </a:lnTo>
                  <a:lnTo>
                    <a:pt x="14628" y="12959"/>
                  </a:lnTo>
                  <a:lnTo>
                    <a:pt x="14628" y="12945"/>
                  </a:lnTo>
                  <a:lnTo>
                    <a:pt x="14628" y="12938"/>
                  </a:lnTo>
                  <a:lnTo>
                    <a:pt x="14629" y="12932"/>
                  </a:lnTo>
                  <a:lnTo>
                    <a:pt x="14630" y="12927"/>
                  </a:lnTo>
                  <a:lnTo>
                    <a:pt x="14632" y="12921"/>
                  </a:lnTo>
                  <a:lnTo>
                    <a:pt x="14638" y="12911"/>
                  </a:lnTo>
                  <a:lnTo>
                    <a:pt x="14645" y="12899"/>
                  </a:lnTo>
                  <a:lnTo>
                    <a:pt x="14648" y="12889"/>
                  </a:lnTo>
                  <a:lnTo>
                    <a:pt x="14653" y="12879"/>
                  </a:lnTo>
                  <a:lnTo>
                    <a:pt x="14656" y="12874"/>
                  </a:lnTo>
                  <a:lnTo>
                    <a:pt x="14662" y="12871"/>
                  </a:lnTo>
                  <a:lnTo>
                    <a:pt x="14666" y="12870"/>
                  </a:lnTo>
                  <a:lnTo>
                    <a:pt x="14672" y="12868"/>
                  </a:lnTo>
                  <a:lnTo>
                    <a:pt x="14677" y="12866"/>
                  </a:lnTo>
                  <a:lnTo>
                    <a:pt x="14682" y="12865"/>
                  </a:lnTo>
                  <a:lnTo>
                    <a:pt x="14688" y="12863"/>
                  </a:lnTo>
                  <a:lnTo>
                    <a:pt x="14692" y="12860"/>
                  </a:lnTo>
                  <a:lnTo>
                    <a:pt x="14708" y="12845"/>
                  </a:lnTo>
                  <a:lnTo>
                    <a:pt x="14721" y="12831"/>
                  </a:lnTo>
                  <a:lnTo>
                    <a:pt x="14726" y="12825"/>
                  </a:lnTo>
                  <a:lnTo>
                    <a:pt x="14733" y="12818"/>
                  </a:lnTo>
                  <a:lnTo>
                    <a:pt x="14741" y="12812"/>
                  </a:lnTo>
                  <a:lnTo>
                    <a:pt x="14750" y="12806"/>
                  </a:lnTo>
                  <a:lnTo>
                    <a:pt x="14758" y="12800"/>
                  </a:lnTo>
                  <a:lnTo>
                    <a:pt x="14765" y="12793"/>
                  </a:lnTo>
                  <a:lnTo>
                    <a:pt x="14768" y="12789"/>
                  </a:lnTo>
                  <a:lnTo>
                    <a:pt x="14772" y="12786"/>
                  </a:lnTo>
                  <a:lnTo>
                    <a:pt x="14776" y="12785"/>
                  </a:lnTo>
                  <a:lnTo>
                    <a:pt x="14781" y="12784"/>
                  </a:lnTo>
                  <a:lnTo>
                    <a:pt x="14790" y="12784"/>
                  </a:lnTo>
                  <a:lnTo>
                    <a:pt x="14798" y="12786"/>
                  </a:lnTo>
                  <a:lnTo>
                    <a:pt x="14805" y="12788"/>
                  </a:lnTo>
                  <a:lnTo>
                    <a:pt x="14811" y="12791"/>
                  </a:lnTo>
                  <a:lnTo>
                    <a:pt x="14819" y="12793"/>
                  </a:lnTo>
                  <a:lnTo>
                    <a:pt x="14826" y="12795"/>
                  </a:lnTo>
                  <a:lnTo>
                    <a:pt x="14834" y="12796"/>
                  </a:lnTo>
                  <a:lnTo>
                    <a:pt x="14843" y="12796"/>
                  </a:lnTo>
                  <a:lnTo>
                    <a:pt x="14851" y="12796"/>
                  </a:lnTo>
                  <a:lnTo>
                    <a:pt x="14859" y="12794"/>
                  </a:lnTo>
                  <a:lnTo>
                    <a:pt x="14867" y="12791"/>
                  </a:lnTo>
                  <a:lnTo>
                    <a:pt x="14873" y="12785"/>
                  </a:lnTo>
                  <a:lnTo>
                    <a:pt x="14878" y="12779"/>
                  </a:lnTo>
                  <a:lnTo>
                    <a:pt x="14883" y="12772"/>
                  </a:lnTo>
                  <a:lnTo>
                    <a:pt x="14885" y="12765"/>
                  </a:lnTo>
                  <a:lnTo>
                    <a:pt x="14887" y="12757"/>
                  </a:lnTo>
                  <a:lnTo>
                    <a:pt x="14888" y="12744"/>
                  </a:lnTo>
                  <a:lnTo>
                    <a:pt x="14890" y="12732"/>
                  </a:lnTo>
                  <a:lnTo>
                    <a:pt x="14891" y="12725"/>
                  </a:lnTo>
                  <a:lnTo>
                    <a:pt x="14892" y="12720"/>
                  </a:lnTo>
                  <a:lnTo>
                    <a:pt x="14894" y="12716"/>
                  </a:lnTo>
                  <a:lnTo>
                    <a:pt x="14897" y="12712"/>
                  </a:lnTo>
                  <a:lnTo>
                    <a:pt x="14893" y="12701"/>
                  </a:lnTo>
                  <a:lnTo>
                    <a:pt x="14888" y="12690"/>
                  </a:lnTo>
                  <a:lnTo>
                    <a:pt x="14885" y="12678"/>
                  </a:lnTo>
                  <a:lnTo>
                    <a:pt x="14884" y="12666"/>
                  </a:lnTo>
                  <a:lnTo>
                    <a:pt x="14884" y="12660"/>
                  </a:lnTo>
                  <a:lnTo>
                    <a:pt x="14885" y="12655"/>
                  </a:lnTo>
                  <a:lnTo>
                    <a:pt x="14887" y="12649"/>
                  </a:lnTo>
                  <a:lnTo>
                    <a:pt x="14890" y="12643"/>
                  </a:lnTo>
                  <a:lnTo>
                    <a:pt x="14892" y="12638"/>
                  </a:lnTo>
                  <a:lnTo>
                    <a:pt x="14895" y="12633"/>
                  </a:lnTo>
                  <a:lnTo>
                    <a:pt x="14899" y="12629"/>
                  </a:lnTo>
                  <a:lnTo>
                    <a:pt x="14903" y="12625"/>
                  </a:lnTo>
                  <a:lnTo>
                    <a:pt x="14913" y="12618"/>
                  </a:lnTo>
                  <a:lnTo>
                    <a:pt x="14924" y="12613"/>
                  </a:lnTo>
                  <a:lnTo>
                    <a:pt x="14936" y="12609"/>
                  </a:lnTo>
                  <a:lnTo>
                    <a:pt x="14948" y="12608"/>
                  </a:lnTo>
                  <a:lnTo>
                    <a:pt x="14955" y="12609"/>
                  </a:lnTo>
                  <a:lnTo>
                    <a:pt x="14961" y="12610"/>
                  </a:lnTo>
                  <a:lnTo>
                    <a:pt x="14967" y="12613"/>
                  </a:lnTo>
                  <a:lnTo>
                    <a:pt x="14972" y="12615"/>
                  </a:lnTo>
                  <a:lnTo>
                    <a:pt x="14981" y="12623"/>
                  </a:lnTo>
                  <a:lnTo>
                    <a:pt x="14990" y="12631"/>
                  </a:lnTo>
                  <a:lnTo>
                    <a:pt x="14998" y="12640"/>
                  </a:lnTo>
                  <a:lnTo>
                    <a:pt x="15007" y="12650"/>
                  </a:lnTo>
                  <a:lnTo>
                    <a:pt x="15012" y="12654"/>
                  </a:lnTo>
                  <a:lnTo>
                    <a:pt x="15018" y="12658"/>
                  </a:lnTo>
                  <a:lnTo>
                    <a:pt x="15023" y="12661"/>
                  </a:lnTo>
                  <a:lnTo>
                    <a:pt x="15029" y="12665"/>
                  </a:lnTo>
                  <a:lnTo>
                    <a:pt x="15032" y="12661"/>
                  </a:lnTo>
                  <a:lnTo>
                    <a:pt x="15035" y="12658"/>
                  </a:lnTo>
                  <a:lnTo>
                    <a:pt x="15040" y="12654"/>
                  </a:lnTo>
                  <a:lnTo>
                    <a:pt x="15047" y="12650"/>
                  </a:lnTo>
                  <a:lnTo>
                    <a:pt x="15054" y="12647"/>
                  </a:lnTo>
                  <a:lnTo>
                    <a:pt x="15061" y="12644"/>
                  </a:lnTo>
                  <a:lnTo>
                    <a:pt x="15067" y="12640"/>
                  </a:lnTo>
                  <a:lnTo>
                    <a:pt x="15072" y="12635"/>
                  </a:lnTo>
                  <a:lnTo>
                    <a:pt x="15075" y="12631"/>
                  </a:lnTo>
                  <a:lnTo>
                    <a:pt x="15079" y="12625"/>
                  </a:lnTo>
                  <a:lnTo>
                    <a:pt x="15083" y="12613"/>
                  </a:lnTo>
                  <a:lnTo>
                    <a:pt x="15088" y="12599"/>
                  </a:lnTo>
                  <a:lnTo>
                    <a:pt x="15090" y="12595"/>
                  </a:lnTo>
                  <a:lnTo>
                    <a:pt x="15092" y="12591"/>
                  </a:lnTo>
                  <a:lnTo>
                    <a:pt x="15095" y="12588"/>
                  </a:lnTo>
                  <a:lnTo>
                    <a:pt x="15099" y="12587"/>
                  </a:lnTo>
                  <a:lnTo>
                    <a:pt x="15107" y="12584"/>
                  </a:lnTo>
                  <a:lnTo>
                    <a:pt x="15117" y="12583"/>
                  </a:lnTo>
                  <a:lnTo>
                    <a:pt x="15113" y="12557"/>
                  </a:lnTo>
                  <a:lnTo>
                    <a:pt x="15108" y="12532"/>
                  </a:lnTo>
                  <a:lnTo>
                    <a:pt x="15104" y="12511"/>
                  </a:lnTo>
                  <a:lnTo>
                    <a:pt x="15099" y="12490"/>
                  </a:lnTo>
                  <a:lnTo>
                    <a:pt x="15095" y="12469"/>
                  </a:lnTo>
                  <a:lnTo>
                    <a:pt x="15092" y="12447"/>
                  </a:lnTo>
                  <a:lnTo>
                    <a:pt x="15090" y="12424"/>
                  </a:lnTo>
                  <a:lnTo>
                    <a:pt x="15090" y="12396"/>
                  </a:lnTo>
                  <a:lnTo>
                    <a:pt x="15090" y="12388"/>
                  </a:lnTo>
                  <a:lnTo>
                    <a:pt x="15091" y="12382"/>
                  </a:lnTo>
                  <a:lnTo>
                    <a:pt x="15093" y="12375"/>
                  </a:lnTo>
                  <a:lnTo>
                    <a:pt x="15096" y="12368"/>
                  </a:lnTo>
                  <a:lnTo>
                    <a:pt x="15099" y="12362"/>
                  </a:lnTo>
                  <a:lnTo>
                    <a:pt x="15104" y="12357"/>
                  </a:lnTo>
                  <a:lnTo>
                    <a:pt x="15108" y="12351"/>
                  </a:lnTo>
                  <a:lnTo>
                    <a:pt x="15113" y="12346"/>
                  </a:lnTo>
                  <a:lnTo>
                    <a:pt x="15124" y="12337"/>
                  </a:lnTo>
                  <a:lnTo>
                    <a:pt x="15136" y="12328"/>
                  </a:lnTo>
                  <a:lnTo>
                    <a:pt x="15150" y="12320"/>
                  </a:lnTo>
                  <a:lnTo>
                    <a:pt x="15164" y="12314"/>
                  </a:lnTo>
                  <a:lnTo>
                    <a:pt x="15177" y="12306"/>
                  </a:lnTo>
                  <a:lnTo>
                    <a:pt x="15191" y="12298"/>
                  </a:lnTo>
                  <a:lnTo>
                    <a:pt x="15203" y="12290"/>
                  </a:lnTo>
                  <a:lnTo>
                    <a:pt x="15215" y="12281"/>
                  </a:lnTo>
                  <a:lnTo>
                    <a:pt x="15219" y="12275"/>
                  </a:lnTo>
                  <a:lnTo>
                    <a:pt x="15224" y="12271"/>
                  </a:lnTo>
                  <a:lnTo>
                    <a:pt x="15228" y="12265"/>
                  </a:lnTo>
                  <a:lnTo>
                    <a:pt x="15230" y="12258"/>
                  </a:lnTo>
                  <a:lnTo>
                    <a:pt x="15234" y="12252"/>
                  </a:lnTo>
                  <a:lnTo>
                    <a:pt x="15236" y="12246"/>
                  </a:lnTo>
                  <a:lnTo>
                    <a:pt x="15237" y="12238"/>
                  </a:lnTo>
                  <a:lnTo>
                    <a:pt x="15237" y="12230"/>
                  </a:lnTo>
                  <a:lnTo>
                    <a:pt x="15237" y="12148"/>
                  </a:lnTo>
                  <a:lnTo>
                    <a:pt x="15237" y="12126"/>
                  </a:lnTo>
                  <a:lnTo>
                    <a:pt x="15238" y="12104"/>
                  </a:lnTo>
                  <a:lnTo>
                    <a:pt x="15240" y="12085"/>
                  </a:lnTo>
                  <a:lnTo>
                    <a:pt x="15242" y="12066"/>
                  </a:lnTo>
                  <a:lnTo>
                    <a:pt x="15246" y="12047"/>
                  </a:lnTo>
                  <a:lnTo>
                    <a:pt x="15253" y="12029"/>
                  </a:lnTo>
                  <a:lnTo>
                    <a:pt x="15261" y="12010"/>
                  </a:lnTo>
                  <a:lnTo>
                    <a:pt x="15272" y="11992"/>
                  </a:lnTo>
                  <a:lnTo>
                    <a:pt x="15266" y="11984"/>
                  </a:lnTo>
                  <a:lnTo>
                    <a:pt x="15259" y="11977"/>
                  </a:lnTo>
                  <a:lnTo>
                    <a:pt x="15252" y="11972"/>
                  </a:lnTo>
                  <a:lnTo>
                    <a:pt x="15244" y="11967"/>
                  </a:lnTo>
                  <a:lnTo>
                    <a:pt x="15237" y="11962"/>
                  </a:lnTo>
                  <a:lnTo>
                    <a:pt x="15229" y="11958"/>
                  </a:lnTo>
                  <a:lnTo>
                    <a:pt x="15221" y="11955"/>
                  </a:lnTo>
                  <a:lnTo>
                    <a:pt x="15213" y="11952"/>
                  </a:lnTo>
                  <a:lnTo>
                    <a:pt x="15198" y="11948"/>
                  </a:lnTo>
                  <a:lnTo>
                    <a:pt x="15180" y="11945"/>
                  </a:lnTo>
                  <a:lnTo>
                    <a:pt x="15161" y="11943"/>
                  </a:lnTo>
                  <a:lnTo>
                    <a:pt x="15141" y="11943"/>
                  </a:lnTo>
                  <a:lnTo>
                    <a:pt x="15121" y="11944"/>
                  </a:lnTo>
                  <a:lnTo>
                    <a:pt x="15101" y="11945"/>
                  </a:lnTo>
                  <a:lnTo>
                    <a:pt x="15082" y="11948"/>
                  </a:lnTo>
                  <a:lnTo>
                    <a:pt x="15065" y="11951"/>
                  </a:lnTo>
                  <a:lnTo>
                    <a:pt x="15031" y="11958"/>
                  </a:lnTo>
                  <a:lnTo>
                    <a:pt x="14999" y="11967"/>
                  </a:lnTo>
                  <a:lnTo>
                    <a:pt x="14967" y="11976"/>
                  </a:lnTo>
                  <a:lnTo>
                    <a:pt x="14934" y="11984"/>
                  </a:lnTo>
                  <a:lnTo>
                    <a:pt x="14916" y="11987"/>
                  </a:lnTo>
                  <a:lnTo>
                    <a:pt x="14897" y="11990"/>
                  </a:lnTo>
                  <a:lnTo>
                    <a:pt x="14878" y="11991"/>
                  </a:lnTo>
                  <a:lnTo>
                    <a:pt x="14858" y="11992"/>
                  </a:lnTo>
                  <a:lnTo>
                    <a:pt x="14779" y="11992"/>
                  </a:lnTo>
                  <a:lnTo>
                    <a:pt x="14764" y="11991"/>
                  </a:lnTo>
                  <a:lnTo>
                    <a:pt x="14749" y="11987"/>
                  </a:lnTo>
                  <a:lnTo>
                    <a:pt x="14737" y="11984"/>
                  </a:lnTo>
                  <a:lnTo>
                    <a:pt x="14725" y="11979"/>
                  </a:lnTo>
                  <a:lnTo>
                    <a:pt x="14713" y="11974"/>
                  </a:lnTo>
                  <a:lnTo>
                    <a:pt x="14700" y="11969"/>
                  </a:lnTo>
                  <a:lnTo>
                    <a:pt x="14687" y="11964"/>
                  </a:lnTo>
                  <a:lnTo>
                    <a:pt x="14672" y="11959"/>
                  </a:lnTo>
                  <a:lnTo>
                    <a:pt x="14655" y="11955"/>
                  </a:lnTo>
                  <a:lnTo>
                    <a:pt x="14640" y="11950"/>
                  </a:lnTo>
                  <a:lnTo>
                    <a:pt x="14627" y="11944"/>
                  </a:lnTo>
                  <a:lnTo>
                    <a:pt x="14613" y="11939"/>
                  </a:lnTo>
                  <a:lnTo>
                    <a:pt x="14589" y="11925"/>
                  </a:lnTo>
                  <a:lnTo>
                    <a:pt x="14566" y="11910"/>
                  </a:lnTo>
                  <a:lnTo>
                    <a:pt x="14543" y="11896"/>
                  </a:lnTo>
                  <a:lnTo>
                    <a:pt x="14520" y="11880"/>
                  </a:lnTo>
                  <a:lnTo>
                    <a:pt x="14494" y="11863"/>
                  </a:lnTo>
                  <a:lnTo>
                    <a:pt x="14466" y="11847"/>
                  </a:lnTo>
                  <a:lnTo>
                    <a:pt x="14449" y="11838"/>
                  </a:lnTo>
                  <a:lnTo>
                    <a:pt x="14434" y="11829"/>
                  </a:lnTo>
                  <a:lnTo>
                    <a:pt x="14419" y="11819"/>
                  </a:lnTo>
                  <a:lnTo>
                    <a:pt x="14406" y="11810"/>
                  </a:lnTo>
                  <a:lnTo>
                    <a:pt x="14393" y="11799"/>
                  </a:lnTo>
                  <a:lnTo>
                    <a:pt x="14381" y="11788"/>
                  </a:lnTo>
                  <a:lnTo>
                    <a:pt x="14370" y="11778"/>
                  </a:lnTo>
                  <a:lnTo>
                    <a:pt x="14359" y="11766"/>
                  </a:lnTo>
                  <a:lnTo>
                    <a:pt x="14349" y="11754"/>
                  </a:lnTo>
                  <a:lnTo>
                    <a:pt x="14340" y="11742"/>
                  </a:lnTo>
                  <a:lnTo>
                    <a:pt x="14331" y="11728"/>
                  </a:lnTo>
                  <a:lnTo>
                    <a:pt x="14322" y="11714"/>
                  </a:lnTo>
                  <a:lnTo>
                    <a:pt x="14305" y="11684"/>
                  </a:lnTo>
                  <a:lnTo>
                    <a:pt x="14289" y="11651"/>
                  </a:lnTo>
                  <a:lnTo>
                    <a:pt x="14276" y="11626"/>
                  </a:lnTo>
                  <a:lnTo>
                    <a:pt x="14263" y="11603"/>
                  </a:lnTo>
                  <a:lnTo>
                    <a:pt x="14259" y="11592"/>
                  </a:lnTo>
                  <a:lnTo>
                    <a:pt x="14254" y="11580"/>
                  </a:lnTo>
                  <a:lnTo>
                    <a:pt x="14252" y="11567"/>
                  </a:lnTo>
                  <a:lnTo>
                    <a:pt x="14251" y="11552"/>
                  </a:lnTo>
                  <a:lnTo>
                    <a:pt x="14252" y="11538"/>
                  </a:lnTo>
                  <a:lnTo>
                    <a:pt x="14254" y="11525"/>
                  </a:lnTo>
                  <a:lnTo>
                    <a:pt x="14257" y="11513"/>
                  </a:lnTo>
                  <a:lnTo>
                    <a:pt x="14262" y="11500"/>
                  </a:lnTo>
                  <a:lnTo>
                    <a:pt x="14267" y="11489"/>
                  </a:lnTo>
                  <a:lnTo>
                    <a:pt x="14270" y="11476"/>
                  </a:lnTo>
                  <a:lnTo>
                    <a:pt x="14272" y="11463"/>
                  </a:lnTo>
                  <a:lnTo>
                    <a:pt x="14273" y="11448"/>
                  </a:lnTo>
                  <a:lnTo>
                    <a:pt x="14273" y="11438"/>
                  </a:lnTo>
                  <a:lnTo>
                    <a:pt x="14271" y="11429"/>
                  </a:lnTo>
                  <a:lnTo>
                    <a:pt x="14270" y="11420"/>
                  </a:lnTo>
                  <a:lnTo>
                    <a:pt x="14268" y="11412"/>
                  </a:lnTo>
                  <a:lnTo>
                    <a:pt x="14261" y="11396"/>
                  </a:lnTo>
                  <a:lnTo>
                    <a:pt x="14254" y="11380"/>
                  </a:lnTo>
                  <a:lnTo>
                    <a:pt x="14247" y="11365"/>
                  </a:lnTo>
                  <a:lnTo>
                    <a:pt x="14240" y="11350"/>
                  </a:lnTo>
                  <a:lnTo>
                    <a:pt x="14238" y="11342"/>
                  </a:lnTo>
                  <a:lnTo>
                    <a:pt x="14236" y="11333"/>
                  </a:lnTo>
                  <a:lnTo>
                    <a:pt x="14235" y="11324"/>
                  </a:lnTo>
                  <a:lnTo>
                    <a:pt x="14235" y="11313"/>
                  </a:lnTo>
                  <a:lnTo>
                    <a:pt x="14234" y="11293"/>
                  </a:lnTo>
                  <a:lnTo>
                    <a:pt x="14234" y="11275"/>
                  </a:lnTo>
                  <a:lnTo>
                    <a:pt x="14235" y="11266"/>
                  </a:lnTo>
                  <a:lnTo>
                    <a:pt x="14238" y="11258"/>
                  </a:lnTo>
                  <a:lnTo>
                    <a:pt x="14242" y="11250"/>
                  </a:lnTo>
                  <a:lnTo>
                    <a:pt x="14247" y="11242"/>
                  </a:lnTo>
                  <a:lnTo>
                    <a:pt x="14253" y="11237"/>
                  </a:lnTo>
                  <a:lnTo>
                    <a:pt x="14259" y="11233"/>
                  </a:lnTo>
                  <a:lnTo>
                    <a:pt x="14264" y="11230"/>
                  </a:lnTo>
                  <a:lnTo>
                    <a:pt x="14270" y="11226"/>
                  </a:lnTo>
                  <a:lnTo>
                    <a:pt x="14282" y="11219"/>
                  </a:lnTo>
                  <a:lnTo>
                    <a:pt x="14294" y="11215"/>
                  </a:lnTo>
                  <a:lnTo>
                    <a:pt x="14305" y="11208"/>
                  </a:lnTo>
                  <a:lnTo>
                    <a:pt x="14315" y="11201"/>
                  </a:lnTo>
                  <a:lnTo>
                    <a:pt x="14319" y="11197"/>
                  </a:lnTo>
                  <a:lnTo>
                    <a:pt x="14323" y="11191"/>
                  </a:lnTo>
                  <a:lnTo>
                    <a:pt x="14325" y="11185"/>
                  </a:lnTo>
                  <a:lnTo>
                    <a:pt x="14328" y="11179"/>
                  </a:lnTo>
                  <a:lnTo>
                    <a:pt x="14334" y="11149"/>
                  </a:lnTo>
                  <a:lnTo>
                    <a:pt x="14340" y="11123"/>
                  </a:lnTo>
                  <a:lnTo>
                    <a:pt x="14345" y="11111"/>
                  </a:lnTo>
                  <a:lnTo>
                    <a:pt x="14350" y="11099"/>
                  </a:lnTo>
                  <a:lnTo>
                    <a:pt x="14357" y="11087"/>
                  </a:lnTo>
                  <a:lnTo>
                    <a:pt x="14366" y="11075"/>
                  </a:lnTo>
                  <a:lnTo>
                    <a:pt x="14375" y="11068"/>
                  </a:lnTo>
                  <a:lnTo>
                    <a:pt x="14384" y="11062"/>
                  </a:lnTo>
                  <a:lnTo>
                    <a:pt x="14395" y="11056"/>
                  </a:lnTo>
                  <a:lnTo>
                    <a:pt x="14405" y="11051"/>
                  </a:lnTo>
                  <a:lnTo>
                    <a:pt x="14414" y="11046"/>
                  </a:lnTo>
                  <a:lnTo>
                    <a:pt x="14421" y="11039"/>
                  </a:lnTo>
                  <a:lnTo>
                    <a:pt x="14424" y="11036"/>
                  </a:lnTo>
                  <a:lnTo>
                    <a:pt x="14426" y="11031"/>
                  </a:lnTo>
                  <a:lnTo>
                    <a:pt x="14427" y="11027"/>
                  </a:lnTo>
                  <a:lnTo>
                    <a:pt x="14427" y="11021"/>
                  </a:lnTo>
                  <a:lnTo>
                    <a:pt x="14427" y="11003"/>
                  </a:lnTo>
                  <a:lnTo>
                    <a:pt x="14425" y="10985"/>
                  </a:lnTo>
                  <a:lnTo>
                    <a:pt x="14423" y="10968"/>
                  </a:lnTo>
                  <a:lnTo>
                    <a:pt x="14419" y="10951"/>
                  </a:lnTo>
                  <a:lnTo>
                    <a:pt x="14415" y="10935"/>
                  </a:lnTo>
                  <a:lnTo>
                    <a:pt x="14409" y="10919"/>
                  </a:lnTo>
                  <a:lnTo>
                    <a:pt x="14402" y="10904"/>
                  </a:lnTo>
                  <a:lnTo>
                    <a:pt x="14395" y="10890"/>
                  </a:lnTo>
                  <a:lnTo>
                    <a:pt x="14385" y="10877"/>
                  </a:lnTo>
                  <a:lnTo>
                    <a:pt x="14375" y="10864"/>
                  </a:lnTo>
                  <a:lnTo>
                    <a:pt x="14364" y="10852"/>
                  </a:lnTo>
                  <a:lnTo>
                    <a:pt x="14351" y="10841"/>
                  </a:lnTo>
                  <a:lnTo>
                    <a:pt x="14339" y="10831"/>
                  </a:lnTo>
                  <a:lnTo>
                    <a:pt x="14324" y="10822"/>
                  </a:lnTo>
                  <a:lnTo>
                    <a:pt x="14308" y="10813"/>
                  </a:lnTo>
                  <a:lnTo>
                    <a:pt x="14293" y="10806"/>
                  </a:lnTo>
                  <a:lnTo>
                    <a:pt x="14286" y="10796"/>
                  </a:lnTo>
                  <a:lnTo>
                    <a:pt x="14280" y="10787"/>
                  </a:lnTo>
                  <a:lnTo>
                    <a:pt x="14277" y="10782"/>
                  </a:lnTo>
                  <a:lnTo>
                    <a:pt x="14272" y="10780"/>
                  </a:lnTo>
                  <a:lnTo>
                    <a:pt x="14268" y="10777"/>
                  </a:lnTo>
                  <a:lnTo>
                    <a:pt x="14263" y="10776"/>
                  </a:lnTo>
                  <a:lnTo>
                    <a:pt x="14196" y="10776"/>
                  </a:lnTo>
                  <a:lnTo>
                    <a:pt x="14188" y="10776"/>
                  </a:lnTo>
                  <a:lnTo>
                    <a:pt x="14180" y="10775"/>
                  </a:lnTo>
                  <a:lnTo>
                    <a:pt x="14174" y="10773"/>
                  </a:lnTo>
                  <a:lnTo>
                    <a:pt x="14167" y="10772"/>
                  </a:lnTo>
                  <a:lnTo>
                    <a:pt x="14153" y="10765"/>
                  </a:lnTo>
                  <a:lnTo>
                    <a:pt x="14142" y="10758"/>
                  </a:lnTo>
                  <a:lnTo>
                    <a:pt x="14118" y="10739"/>
                  </a:lnTo>
                  <a:lnTo>
                    <a:pt x="14093" y="10719"/>
                  </a:lnTo>
                  <a:lnTo>
                    <a:pt x="14069" y="10700"/>
                  </a:lnTo>
                  <a:lnTo>
                    <a:pt x="14049" y="10683"/>
                  </a:lnTo>
                  <a:lnTo>
                    <a:pt x="14040" y="10674"/>
                  </a:lnTo>
                  <a:lnTo>
                    <a:pt x="14031" y="10663"/>
                  </a:lnTo>
                  <a:lnTo>
                    <a:pt x="14023" y="10652"/>
                  </a:lnTo>
                  <a:lnTo>
                    <a:pt x="14016" y="10638"/>
                  </a:lnTo>
                  <a:lnTo>
                    <a:pt x="14001" y="10608"/>
                  </a:lnTo>
                  <a:lnTo>
                    <a:pt x="13988" y="10580"/>
                  </a:lnTo>
                  <a:lnTo>
                    <a:pt x="13981" y="10568"/>
                  </a:lnTo>
                  <a:lnTo>
                    <a:pt x="13972" y="10554"/>
                  </a:lnTo>
                  <a:lnTo>
                    <a:pt x="13963" y="10542"/>
                  </a:lnTo>
                  <a:lnTo>
                    <a:pt x="13952" y="10529"/>
                  </a:lnTo>
                  <a:lnTo>
                    <a:pt x="13929" y="10507"/>
                  </a:lnTo>
                  <a:lnTo>
                    <a:pt x="13909" y="10486"/>
                  </a:lnTo>
                  <a:lnTo>
                    <a:pt x="13899" y="10475"/>
                  </a:lnTo>
                  <a:lnTo>
                    <a:pt x="13894" y="10463"/>
                  </a:lnTo>
                  <a:lnTo>
                    <a:pt x="13890" y="10457"/>
                  </a:lnTo>
                  <a:lnTo>
                    <a:pt x="13889" y="10449"/>
                  </a:lnTo>
                  <a:lnTo>
                    <a:pt x="13888" y="10442"/>
                  </a:lnTo>
                  <a:lnTo>
                    <a:pt x="13887" y="10434"/>
                  </a:lnTo>
                  <a:lnTo>
                    <a:pt x="13888" y="10422"/>
                  </a:lnTo>
                  <a:lnTo>
                    <a:pt x="13890" y="10409"/>
                  </a:lnTo>
                  <a:lnTo>
                    <a:pt x="13893" y="10398"/>
                  </a:lnTo>
                  <a:lnTo>
                    <a:pt x="13897" y="10387"/>
                  </a:lnTo>
                  <a:lnTo>
                    <a:pt x="13903" y="10376"/>
                  </a:lnTo>
                  <a:lnTo>
                    <a:pt x="13909" y="10366"/>
                  </a:lnTo>
                  <a:lnTo>
                    <a:pt x="13916" y="10357"/>
                  </a:lnTo>
                  <a:lnTo>
                    <a:pt x="13924" y="10349"/>
                  </a:lnTo>
                  <a:lnTo>
                    <a:pt x="13932" y="10341"/>
                  </a:lnTo>
                  <a:lnTo>
                    <a:pt x="13943" y="10335"/>
                  </a:lnTo>
                  <a:lnTo>
                    <a:pt x="13953" y="10328"/>
                  </a:lnTo>
                  <a:lnTo>
                    <a:pt x="13963" y="10323"/>
                  </a:lnTo>
                  <a:lnTo>
                    <a:pt x="13974" y="10319"/>
                  </a:lnTo>
                  <a:lnTo>
                    <a:pt x="13986" y="10316"/>
                  </a:lnTo>
                  <a:lnTo>
                    <a:pt x="13998" y="10314"/>
                  </a:lnTo>
                  <a:lnTo>
                    <a:pt x="14011" y="10313"/>
                  </a:lnTo>
                  <a:lnTo>
                    <a:pt x="14073" y="10313"/>
                  </a:lnTo>
                  <a:lnTo>
                    <a:pt x="14085" y="10313"/>
                  </a:lnTo>
                  <a:lnTo>
                    <a:pt x="14097" y="10310"/>
                  </a:lnTo>
                  <a:lnTo>
                    <a:pt x="14107" y="10306"/>
                  </a:lnTo>
                  <a:lnTo>
                    <a:pt x="14116" y="10302"/>
                  </a:lnTo>
                  <a:lnTo>
                    <a:pt x="14135" y="10292"/>
                  </a:lnTo>
                  <a:lnTo>
                    <a:pt x="14158" y="10281"/>
                  </a:lnTo>
                  <a:lnTo>
                    <a:pt x="14184" y="10272"/>
                  </a:lnTo>
                  <a:lnTo>
                    <a:pt x="14208" y="10262"/>
                  </a:lnTo>
                  <a:lnTo>
                    <a:pt x="14231" y="10251"/>
                  </a:lnTo>
                  <a:lnTo>
                    <a:pt x="14253" y="10239"/>
                  </a:lnTo>
                  <a:lnTo>
                    <a:pt x="14295" y="10216"/>
                  </a:lnTo>
                  <a:lnTo>
                    <a:pt x="14333" y="10192"/>
                  </a:lnTo>
                  <a:lnTo>
                    <a:pt x="14354" y="10182"/>
                  </a:lnTo>
                  <a:lnTo>
                    <a:pt x="14374" y="10170"/>
                  </a:lnTo>
                  <a:lnTo>
                    <a:pt x="14395" y="10161"/>
                  </a:lnTo>
                  <a:lnTo>
                    <a:pt x="14416" y="10152"/>
                  </a:lnTo>
                  <a:lnTo>
                    <a:pt x="14439" y="10144"/>
                  </a:lnTo>
                  <a:lnTo>
                    <a:pt x="14462" y="10139"/>
                  </a:lnTo>
                  <a:lnTo>
                    <a:pt x="14487" y="10134"/>
                  </a:lnTo>
                  <a:lnTo>
                    <a:pt x="14515" y="10131"/>
                  </a:lnTo>
                  <a:lnTo>
                    <a:pt x="14515" y="9960"/>
                  </a:lnTo>
                  <a:lnTo>
                    <a:pt x="14516" y="9954"/>
                  </a:lnTo>
                  <a:lnTo>
                    <a:pt x="14517" y="9949"/>
                  </a:lnTo>
                  <a:lnTo>
                    <a:pt x="14518" y="9945"/>
                  </a:lnTo>
                  <a:lnTo>
                    <a:pt x="14520" y="9940"/>
                  </a:lnTo>
                  <a:lnTo>
                    <a:pt x="14526" y="9934"/>
                  </a:lnTo>
                  <a:lnTo>
                    <a:pt x="14533" y="9926"/>
                  </a:lnTo>
                  <a:lnTo>
                    <a:pt x="14538" y="9919"/>
                  </a:lnTo>
                  <a:lnTo>
                    <a:pt x="14544" y="9911"/>
                  </a:lnTo>
                  <a:lnTo>
                    <a:pt x="14546" y="9906"/>
                  </a:lnTo>
                  <a:lnTo>
                    <a:pt x="14549" y="9903"/>
                  </a:lnTo>
                  <a:lnTo>
                    <a:pt x="14550" y="9897"/>
                  </a:lnTo>
                  <a:lnTo>
                    <a:pt x="14550" y="9893"/>
                  </a:lnTo>
                  <a:lnTo>
                    <a:pt x="14550" y="9885"/>
                  </a:lnTo>
                  <a:lnTo>
                    <a:pt x="14549" y="9878"/>
                  </a:lnTo>
                  <a:lnTo>
                    <a:pt x="14547" y="9871"/>
                  </a:lnTo>
                  <a:lnTo>
                    <a:pt x="14545" y="9864"/>
                  </a:lnTo>
                  <a:lnTo>
                    <a:pt x="14541" y="9853"/>
                  </a:lnTo>
                  <a:lnTo>
                    <a:pt x="14534" y="9843"/>
                  </a:lnTo>
                  <a:lnTo>
                    <a:pt x="14526" y="9834"/>
                  </a:lnTo>
                  <a:lnTo>
                    <a:pt x="14516" y="9825"/>
                  </a:lnTo>
                  <a:lnTo>
                    <a:pt x="14504" y="9818"/>
                  </a:lnTo>
                  <a:lnTo>
                    <a:pt x="14493" y="9810"/>
                  </a:lnTo>
                  <a:lnTo>
                    <a:pt x="14439" y="9786"/>
                  </a:lnTo>
                  <a:lnTo>
                    <a:pt x="14382" y="9760"/>
                  </a:lnTo>
                  <a:lnTo>
                    <a:pt x="14357" y="9745"/>
                  </a:lnTo>
                  <a:lnTo>
                    <a:pt x="14336" y="9731"/>
                  </a:lnTo>
                  <a:lnTo>
                    <a:pt x="14324" y="9722"/>
                  </a:lnTo>
                  <a:lnTo>
                    <a:pt x="14315" y="9713"/>
                  </a:lnTo>
                  <a:lnTo>
                    <a:pt x="14306" y="9704"/>
                  </a:lnTo>
                  <a:lnTo>
                    <a:pt x="14298" y="9694"/>
                  </a:lnTo>
                  <a:lnTo>
                    <a:pt x="14290" y="9684"/>
                  </a:lnTo>
                  <a:lnTo>
                    <a:pt x="14283" y="9673"/>
                  </a:lnTo>
                  <a:lnTo>
                    <a:pt x="14278" y="9662"/>
                  </a:lnTo>
                  <a:lnTo>
                    <a:pt x="14273" y="9650"/>
                  </a:lnTo>
                  <a:lnTo>
                    <a:pt x="14270" y="9638"/>
                  </a:lnTo>
                  <a:lnTo>
                    <a:pt x="14267" y="9625"/>
                  </a:lnTo>
                  <a:lnTo>
                    <a:pt x="14264" y="9611"/>
                  </a:lnTo>
                  <a:lnTo>
                    <a:pt x="14263" y="9597"/>
                  </a:lnTo>
                  <a:lnTo>
                    <a:pt x="14262" y="9571"/>
                  </a:lnTo>
                  <a:lnTo>
                    <a:pt x="14259" y="9547"/>
                  </a:lnTo>
                  <a:lnTo>
                    <a:pt x="14253" y="9526"/>
                  </a:lnTo>
                  <a:lnTo>
                    <a:pt x="14245" y="9505"/>
                  </a:lnTo>
                  <a:lnTo>
                    <a:pt x="14237" y="9486"/>
                  </a:lnTo>
                  <a:lnTo>
                    <a:pt x="14226" y="9466"/>
                  </a:lnTo>
                  <a:lnTo>
                    <a:pt x="14213" y="9445"/>
                  </a:lnTo>
                  <a:lnTo>
                    <a:pt x="14200" y="9423"/>
                  </a:lnTo>
                  <a:lnTo>
                    <a:pt x="14193" y="9416"/>
                  </a:lnTo>
                  <a:lnTo>
                    <a:pt x="14187" y="9409"/>
                  </a:lnTo>
                  <a:lnTo>
                    <a:pt x="14180" y="9403"/>
                  </a:lnTo>
                  <a:lnTo>
                    <a:pt x="14172" y="9399"/>
                  </a:lnTo>
                  <a:lnTo>
                    <a:pt x="14158" y="9392"/>
                  </a:lnTo>
                  <a:lnTo>
                    <a:pt x="14141" y="9386"/>
                  </a:lnTo>
                  <a:lnTo>
                    <a:pt x="14124" y="9383"/>
                  </a:lnTo>
                  <a:lnTo>
                    <a:pt x="14106" y="9378"/>
                  </a:lnTo>
                  <a:lnTo>
                    <a:pt x="14097" y="9375"/>
                  </a:lnTo>
                  <a:lnTo>
                    <a:pt x="14089" y="9372"/>
                  </a:lnTo>
                  <a:lnTo>
                    <a:pt x="14080" y="9367"/>
                  </a:lnTo>
                  <a:lnTo>
                    <a:pt x="14071" y="9363"/>
                  </a:lnTo>
                  <a:lnTo>
                    <a:pt x="14064" y="9357"/>
                  </a:lnTo>
                  <a:lnTo>
                    <a:pt x="14058" y="9351"/>
                  </a:lnTo>
                  <a:lnTo>
                    <a:pt x="14052" y="9346"/>
                  </a:lnTo>
                  <a:lnTo>
                    <a:pt x="14048" y="9340"/>
                  </a:lnTo>
                  <a:lnTo>
                    <a:pt x="14043" y="9333"/>
                  </a:lnTo>
                  <a:lnTo>
                    <a:pt x="14040" y="9326"/>
                  </a:lnTo>
                  <a:lnTo>
                    <a:pt x="14038" y="9320"/>
                  </a:lnTo>
                  <a:lnTo>
                    <a:pt x="14035" y="9313"/>
                  </a:lnTo>
                  <a:lnTo>
                    <a:pt x="14032" y="9297"/>
                  </a:lnTo>
                  <a:lnTo>
                    <a:pt x="14030" y="9281"/>
                  </a:lnTo>
                  <a:lnTo>
                    <a:pt x="14029" y="9264"/>
                  </a:lnTo>
                  <a:lnTo>
                    <a:pt x="14029" y="9246"/>
                  </a:lnTo>
                  <a:lnTo>
                    <a:pt x="14030" y="9235"/>
                  </a:lnTo>
                  <a:lnTo>
                    <a:pt x="14031" y="9222"/>
                  </a:lnTo>
                  <a:lnTo>
                    <a:pt x="14034" y="9212"/>
                  </a:lnTo>
                  <a:lnTo>
                    <a:pt x="14038" y="9202"/>
                  </a:lnTo>
                  <a:lnTo>
                    <a:pt x="14042" y="9192"/>
                  </a:lnTo>
                  <a:lnTo>
                    <a:pt x="14048" y="9182"/>
                  </a:lnTo>
                  <a:lnTo>
                    <a:pt x="14055" y="9173"/>
                  </a:lnTo>
                  <a:lnTo>
                    <a:pt x="14061" y="9165"/>
                  </a:lnTo>
                  <a:lnTo>
                    <a:pt x="14069" y="9158"/>
                  </a:lnTo>
                  <a:lnTo>
                    <a:pt x="14078" y="9151"/>
                  </a:lnTo>
                  <a:lnTo>
                    <a:pt x="14088" y="9144"/>
                  </a:lnTo>
                  <a:lnTo>
                    <a:pt x="14098" y="9137"/>
                  </a:lnTo>
                  <a:lnTo>
                    <a:pt x="14119" y="9126"/>
                  </a:lnTo>
                  <a:lnTo>
                    <a:pt x="14142" y="9114"/>
                  </a:lnTo>
                  <a:lnTo>
                    <a:pt x="14183" y="9097"/>
                  </a:lnTo>
                  <a:lnTo>
                    <a:pt x="14220" y="9080"/>
                  </a:lnTo>
                  <a:lnTo>
                    <a:pt x="14229" y="9076"/>
                  </a:lnTo>
                  <a:lnTo>
                    <a:pt x="14237" y="9070"/>
                  </a:lnTo>
                  <a:lnTo>
                    <a:pt x="14245" y="9065"/>
                  </a:lnTo>
                  <a:lnTo>
                    <a:pt x="14253" y="9059"/>
                  </a:lnTo>
                  <a:lnTo>
                    <a:pt x="14260" y="9051"/>
                  </a:lnTo>
                  <a:lnTo>
                    <a:pt x="14267" y="9043"/>
                  </a:lnTo>
                  <a:lnTo>
                    <a:pt x="14273" y="9034"/>
                  </a:lnTo>
                  <a:lnTo>
                    <a:pt x="14280" y="9025"/>
                  </a:lnTo>
                  <a:close/>
                  <a:moveTo>
                    <a:pt x="17558" y="15581"/>
                  </a:moveTo>
                  <a:lnTo>
                    <a:pt x="17563" y="15564"/>
                  </a:lnTo>
                  <a:lnTo>
                    <a:pt x="17566" y="15548"/>
                  </a:lnTo>
                  <a:lnTo>
                    <a:pt x="17567" y="15533"/>
                  </a:lnTo>
                  <a:lnTo>
                    <a:pt x="17570" y="15520"/>
                  </a:lnTo>
                  <a:lnTo>
                    <a:pt x="17571" y="15505"/>
                  </a:lnTo>
                  <a:lnTo>
                    <a:pt x="17572" y="15490"/>
                  </a:lnTo>
                  <a:lnTo>
                    <a:pt x="17575" y="15475"/>
                  </a:lnTo>
                  <a:lnTo>
                    <a:pt x="17579" y="15458"/>
                  </a:lnTo>
                  <a:lnTo>
                    <a:pt x="17583" y="15445"/>
                  </a:lnTo>
                  <a:lnTo>
                    <a:pt x="17588" y="15434"/>
                  </a:lnTo>
                  <a:lnTo>
                    <a:pt x="17593" y="15422"/>
                  </a:lnTo>
                  <a:lnTo>
                    <a:pt x="17600" y="15412"/>
                  </a:lnTo>
                  <a:lnTo>
                    <a:pt x="17606" y="15403"/>
                  </a:lnTo>
                  <a:lnTo>
                    <a:pt x="17613" y="15393"/>
                  </a:lnTo>
                  <a:lnTo>
                    <a:pt x="17618" y="15381"/>
                  </a:lnTo>
                  <a:lnTo>
                    <a:pt x="17624" y="15368"/>
                  </a:lnTo>
                  <a:lnTo>
                    <a:pt x="17627" y="15361"/>
                  </a:lnTo>
                  <a:lnTo>
                    <a:pt x="17631" y="15355"/>
                  </a:lnTo>
                  <a:lnTo>
                    <a:pt x="17635" y="15350"/>
                  </a:lnTo>
                  <a:lnTo>
                    <a:pt x="17640" y="15344"/>
                  </a:lnTo>
                  <a:lnTo>
                    <a:pt x="17649" y="15334"/>
                  </a:lnTo>
                  <a:lnTo>
                    <a:pt x="17658" y="15321"/>
                  </a:lnTo>
                  <a:lnTo>
                    <a:pt x="17665" y="15307"/>
                  </a:lnTo>
                  <a:lnTo>
                    <a:pt x="17669" y="15292"/>
                  </a:lnTo>
                  <a:lnTo>
                    <a:pt x="17674" y="15278"/>
                  </a:lnTo>
                  <a:lnTo>
                    <a:pt x="17679" y="15262"/>
                  </a:lnTo>
                  <a:lnTo>
                    <a:pt x="17686" y="15243"/>
                  </a:lnTo>
                  <a:lnTo>
                    <a:pt x="17691" y="15226"/>
                  </a:lnTo>
                  <a:lnTo>
                    <a:pt x="17694" y="15218"/>
                  </a:lnTo>
                  <a:lnTo>
                    <a:pt x="17698" y="15210"/>
                  </a:lnTo>
                  <a:lnTo>
                    <a:pt x="17702" y="15202"/>
                  </a:lnTo>
                  <a:lnTo>
                    <a:pt x="17709" y="15194"/>
                  </a:lnTo>
                  <a:lnTo>
                    <a:pt x="17717" y="15187"/>
                  </a:lnTo>
                  <a:lnTo>
                    <a:pt x="17725" y="15180"/>
                  </a:lnTo>
                  <a:lnTo>
                    <a:pt x="17728" y="15175"/>
                  </a:lnTo>
                  <a:lnTo>
                    <a:pt x="17730" y="15172"/>
                  </a:lnTo>
                  <a:lnTo>
                    <a:pt x="17733" y="15167"/>
                  </a:lnTo>
                  <a:lnTo>
                    <a:pt x="17733" y="15162"/>
                  </a:lnTo>
                  <a:lnTo>
                    <a:pt x="17733" y="15080"/>
                  </a:lnTo>
                  <a:lnTo>
                    <a:pt x="17733" y="15066"/>
                  </a:lnTo>
                  <a:lnTo>
                    <a:pt x="17730" y="15055"/>
                  </a:lnTo>
                  <a:lnTo>
                    <a:pt x="17728" y="15044"/>
                  </a:lnTo>
                  <a:lnTo>
                    <a:pt x="17725" y="15034"/>
                  </a:lnTo>
                  <a:lnTo>
                    <a:pt x="17718" y="15012"/>
                  </a:lnTo>
                  <a:lnTo>
                    <a:pt x="17712" y="14987"/>
                  </a:lnTo>
                  <a:lnTo>
                    <a:pt x="17708" y="14963"/>
                  </a:lnTo>
                  <a:lnTo>
                    <a:pt x="17703" y="14941"/>
                  </a:lnTo>
                  <a:lnTo>
                    <a:pt x="17699" y="14920"/>
                  </a:lnTo>
                  <a:lnTo>
                    <a:pt x="17694" y="14901"/>
                  </a:lnTo>
                  <a:lnTo>
                    <a:pt x="17690" y="14882"/>
                  </a:lnTo>
                  <a:lnTo>
                    <a:pt x="17685" y="14861"/>
                  </a:lnTo>
                  <a:lnTo>
                    <a:pt x="17679" y="14839"/>
                  </a:lnTo>
                  <a:lnTo>
                    <a:pt x="17674" y="14815"/>
                  </a:lnTo>
                  <a:lnTo>
                    <a:pt x="17670" y="14799"/>
                  </a:lnTo>
                  <a:lnTo>
                    <a:pt x="17667" y="14784"/>
                  </a:lnTo>
                  <a:lnTo>
                    <a:pt x="17664" y="14770"/>
                  </a:lnTo>
                  <a:lnTo>
                    <a:pt x="17658" y="14754"/>
                  </a:lnTo>
                  <a:lnTo>
                    <a:pt x="17651" y="14723"/>
                  </a:lnTo>
                  <a:lnTo>
                    <a:pt x="17651" y="14612"/>
                  </a:lnTo>
                  <a:lnTo>
                    <a:pt x="17650" y="14590"/>
                  </a:lnTo>
                  <a:lnTo>
                    <a:pt x="17647" y="14570"/>
                  </a:lnTo>
                  <a:lnTo>
                    <a:pt x="17643" y="14550"/>
                  </a:lnTo>
                  <a:lnTo>
                    <a:pt x="17641" y="14528"/>
                  </a:lnTo>
                  <a:lnTo>
                    <a:pt x="17641" y="14481"/>
                  </a:lnTo>
                  <a:lnTo>
                    <a:pt x="17641" y="14471"/>
                  </a:lnTo>
                  <a:lnTo>
                    <a:pt x="17639" y="14462"/>
                  </a:lnTo>
                  <a:lnTo>
                    <a:pt x="17636" y="14452"/>
                  </a:lnTo>
                  <a:lnTo>
                    <a:pt x="17635" y="14442"/>
                  </a:lnTo>
                  <a:lnTo>
                    <a:pt x="17631" y="14411"/>
                  </a:lnTo>
                  <a:lnTo>
                    <a:pt x="17626" y="14382"/>
                  </a:lnTo>
                  <a:lnTo>
                    <a:pt x="17623" y="14370"/>
                  </a:lnTo>
                  <a:lnTo>
                    <a:pt x="17617" y="14356"/>
                  </a:lnTo>
                  <a:lnTo>
                    <a:pt x="17610" y="14344"/>
                  </a:lnTo>
                  <a:lnTo>
                    <a:pt x="17601" y="14330"/>
                  </a:lnTo>
                  <a:lnTo>
                    <a:pt x="17585" y="14310"/>
                  </a:lnTo>
                  <a:lnTo>
                    <a:pt x="17572" y="14290"/>
                  </a:lnTo>
                  <a:lnTo>
                    <a:pt x="17558" y="14273"/>
                  </a:lnTo>
                  <a:lnTo>
                    <a:pt x="17541" y="14253"/>
                  </a:lnTo>
                  <a:lnTo>
                    <a:pt x="17534" y="14244"/>
                  </a:lnTo>
                  <a:lnTo>
                    <a:pt x="17527" y="14236"/>
                  </a:lnTo>
                  <a:lnTo>
                    <a:pt x="17520" y="14228"/>
                  </a:lnTo>
                  <a:lnTo>
                    <a:pt x="17514" y="14217"/>
                  </a:lnTo>
                  <a:lnTo>
                    <a:pt x="17511" y="14208"/>
                  </a:lnTo>
                  <a:lnTo>
                    <a:pt x="17510" y="14199"/>
                  </a:lnTo>
                  <a:lnTo>
                    <a:pt x="17508" y="14190"/>
                  </a:lnTo>
                  <a:lnTo>
                    <a:pt x="17508" y="14182"/>
                  </a:lnTo>
                  <a:lnTo>
                    <a:pt x="17510" y="14164"/>
                  </a:lnTo>
                  <a:lnTo>
                    <a:pt x="17510" y="14143"/>
                  </a:lnTo>
                  <a:lnTo>
                    <a:pt x="17507" y="14133"/>
                  </a:lnTo>
                  <a:lnTo>
                    <a:pt x="17504" y="14124"/>
                  </a:lnTo>
                  <a:lnTo>
                    <a:pt x="17502" y="14116"/>
                  </a:lnTo>
                  <a:lnTo>
                    <a:pt x="17501" y="14106"/>
                  </a:lnTo>
                  <a:lnTo>
                    <a:pt x="17501" y="14063"/>
                  </a:lnTo>
                  <a:lnTo>
                    <a:pt x="17501" y="14051"/>
                  </a:lnTo>
                  <a:lnTo>
                    <a:pt x="17502" y="14042"/>
                  </a:lnTo>
                  <a:lnTo>
                    <a:pt x="17504" y="14033"/>
                  </a:lnTo>
                  <a:lnTo>
                    <a:pt x="17506" y="14024"/>
                  </a:lnTo>
                  <a:lnTo>
                    <a:pt x="17507" y="14015"/>
                  </a:lnTo>
                  <a:lnTo>
                    <a:pt x="17510" y="14006"/>
                  </a:lnTo>
                  <a:lnTo>
                    <a:pt x="17511" y="13996"/>
                  </a:lnTo>
                  <a:lnTo>
                    <a:pt x="17512" y="13985"/>
                  </a:lnTo>
                  <a:lnTo>
                    <a:pt x="17511" y="13961"/>
                  </a:lnTo>
                  <a:lnTo>
                    <a:pt x="17507" y="13939"/>
                  </a:lnTo>
                  <a:lnTo>
                    <a:pt x="17505" y="13918"/>
                  </a:lnTo>
                  <a:lnTo>
                    <a:pt x="17503" y="13893"/>
                  </a:lnTo>
                  <a:lnTo>
                    <a:pt x="17503" y="13870"/>
                  </a:lnTo>
                  <a:lnTo>
                    <a:pt x="17503" y="13851"/>
                  </a:lnTo>
                  <a:lnTo>
                    <a:pt x="17503" y="13842"/>
                  </a:lnTo>
                  <a:lnTo>
                    <a:pt x="17502" y="13832"/>
                  </a:lnTo>
                  <a:lnTo>
                    <a:pt x="17499" y="13821"/>
                  </a:lnTo>
                  <a:lnTo>
                    <a:pt x="17497" y="13811"/>
                  </a:lnTo>
                  <a:lnTo>
                    <a:pt x="17489" y="13791"/>
                  </a:lnTo>
                  <a:lnTo>
                    <a:pt x="17481" y="13774"/>
                  </a:lnTo>
                  <a:lnTo>
                    <a:pt x="17477" y="13765"/>
                  </a:lnTo>
                  <a:lnTo>
                    <a:pt x="17474" y="13756"/>
                  </a:lnTo>
                  <a:lnTo>
                    <a:pt x="17472" y="13747"/>
                  </a:lnTo>
                  <a:lnTo>
                    <a:pt x="17471" y="13735"/>
                  </a:lnTo>
                  <a:lnTo>
                    <a:pt x="17471" y="13703"/>
                  </a:lnTo>
                  <a:lnTo>
                    <a:pt x="17471" y="13688"/>
                  </a:lnTo>
                  <a:lnTo>
                    <a:pt x="17468" y="13675"/>
                  </a:lnTo>
                  <a:lnTo>
                    <a:pt x="17465" y="13670"/>
                  </a:lnTo>
                  <a:lnTo>
                    <a:pt x="17463" y="13664"/>
                  </a:lnTo>
                  <a:lnTo>
                    <a:pt x="17459" y="13658"/>
                  </a:lnTo>
                  <a:lnTo>
                    <a:pt x="17453" y="13654"/>
                  </a:lnTo>
                  <a:lnTo>
                    <a:pt x="17448" y="13650"/>
                  </a:lnTo>
                  <a:lnTo>
                    <a:pt x="17444" y="13648"/>
                  </a:lnTo>
                  <a:lnTo>
                    <a:pt x="17439" y="13646"/>
                  </a:lnTo>
                  <a:lnTo>
                    <a:pt x="17435" y="13645"/>
                  </a:lnTo>
                  <a:lnTo>
                    <a:pt x="17425" y="13645"/>
                  </a:lnTo>
                  <a:lnTo>
                    <a:pt x="17413" y="13644"/>
                  </a:lnTo>
                  <a:lnTo>
                    <a:pt x="17401" y="13649"/>
                  </a:lnTo>
                  <a:lnTo>
                    <a:pt x="17390" y="13653"/>
                  </a:lnTo>
                  <a:lnTo>
                    <a:pt x="17378" y="13656"/>
                  </a:lnTo>
                  <a:lnTo>
                    <a:pt x="17365" y="13659"/>
                  </a:lnTo>
                  <a:lnTo>
                    <a:pt x="17359" y="13663"/>
                  </a:lnTo>
                  <a:lnTo>
                    <a:pt x="17353" y="13666"/>
                  </a:lnTo>
                  <a:lnTo>
                    <a:pt x="17349" y="13671"/>
                  </a:lnTo>
                  <a:lnTo>
                    <a:pt x="17345" y="13675"/>
                  </a:lnTo>
                  <a:lnTo>
                    <a:pt x="17343" y="13681"/>
                  </a:lnTo>
                  <a:lnTo>
                    <a:pt x="17341" y="13688"/>
                  </a:lnTo>
                  <a:lnTo>
                    <a:pt x="17340" y="13695"/>
                  </a:lnTo>
                  <a:lnTo>
                    <a:pt x="17340" y="13701"/>
                  </a:lnTo>
                  <a:lnTo>
                    <a:pt x="17345" y="13713"/>
                  </a:lnTo>
                  <a:lnTo>
                    <a:pt x="17352" y="13724"/>
                  </a:lnTo>
                  <a:lnTo>
                    <a:pt x="17351" y="13731"/>
                  </a:lnTo>
                  <a:lnTo>
                    <a:pt x="17350" y="13737"/>
                  </a:lnTo>
                  <a:lnTo>
                    <a:pt x="17346" y="13742"/>
                  </a:lnTo>
                  <a:lnTo>
                    <a:pt x="17343" y="13748"/>
                  </a:lnTo>
                  <a:lnTo>
                    <a:pt x="17340" y="13752"/>
                  </a:lnTo>
                  <a:lnTo>
                    <a:pt x="17337" y="13758"/>
                  </a:lnTo>
                  <a:lnTo>
                    <a:pt x="17335" y="13764"/>
                  </a:lnTo>
                  <a:lnTo>
                    <a:pt x="17334" y="13770"/>
                  </a:lnTo>
                  <a:lnTo>
                    <a:pt x="17335" y="13776"/>
                  </a:lnTo>
                  <a:lnTo>
                    <a:pt x="17337" y="13781"/>
                  </a:lnTo>
                  <a:lnTo>
                    <a:pt x="17340" y="13784"/>
                  </a:lnTo>
                  <a:lnTo>
                    <a:pt x="17343" y="13789"/>
                  </a:lnTo>
                  <a:lnTo>
                    <a:pt x="17345" y="13792"/>
                  </a:lnTo>
                  <a:lnTo>
                    <a:pt x="17348" y="13797"/>
                  </a:lnTo>
                  <a:lnTo>
                    <a:pt x="17350" y="13801"/>
                  </a:lnTo>
                  <a:lnTo>
                    <a:pt x="17351" y="13806"/>
                  </a:lnTo>
                  <a:lnTo>
                    <a:pt x="17350" y="13818"/>
                  </a:lnTo>
                  <a:lnTo>
                    <a:pt x="17349" y="13828"/>
                  </a:lnTo>
                  <a:lnTo>
                    <a:pt x="17346" y="13838"/>
                  </a:lnTo>
                  <a:lnTo>
                    <a:pt x="17344" y="13848"/>
                  </a:lnTo>
                  <a:lnTo>
                    <a:pt x="17337" y="13868"/>
                  </a:lnTo>
                  <a:lnTo>
                    <a:pt x="17332" y="13889"/>
                  </a:lnTo>
                  <a:lnTo>
                    <a:pt x="17329" y="13901"/>
                  </a:lnTo>
                  <a:lnTo>
                    <a:pt x="17329" y="13912"/>
                  </a:lnTo>
                  <a:lnTo>
                    <a:pt x="17328" y="13918"/>
                  </a:lnTo>
                  <a:lnTo>
                    <a:pt x="17327" y="13922"/>
                  </a:lnTo>
                  <a:lnTo>
                    <a:pt x="17325" y="13927"/>
                  </a:lnTo>
                  <a:lnTo>
                    <a:pt x="17322" y="13931"/>
                  </a:lnTo>
                  <a:lnTo>
                    <a:pt x="17312" y="13938"/>
                  </a:lnTo>
                  <a:lnTo>
                    <a:pt x="17303" y="13943"/>
                  </a:lnTo>
                  <a:lnTo>
                    <a:pt x="17299" y="13946"/>
                  </a:lnTo>
                  <a:lnTo>
                    <a:pt x="17295" y="13948"/>
                  </a:lnTo>
                  <a:lnTo>
                    <a:pt x="17293" y="13953"/>
                  </a:lnTo>
                  <a:lnTo>
                    <a:pt x="17293" y="13957"/>
                  </a:lnTo>
                  <a:lnTo>
                    <a:pt x="17293" y="13964"/>
                  </a:lnTo>
                  <a:lnTo>
                    <a:pt x="17295" y="13969"/>
                  </a:lnTo>
                  <a:lnTo>
                    <a:pt x="17298" y="13973"/>
                  </a:lnTo>
                  <a:lnTo>
                    <a:pt x="17301" y="13977"/>
                  </a:lnTo>
                  <a:lnTo>
                    <a:pt x="17309" y="13985"/>
                  </a:lnTo>
                  <a:lnTo>
                    <a:pt x="17318" y="13993"/>
                  </a:lnTo>
                  <a:lnTo>
                    <a:pt x="17332" y="14005"/>
                  </a:lnTo>
                  <a:lnTo>
                    <a:pt x="17342" y="14017"/>
                  </a:lnTo>
                  <a:lnTo>
                    <a:pt x="17345" y="14024"/>
                  </a:lnTo>
                  <a:lnTo>
                    <a:pt x="17348" y="14031"/>
                  </a:lnTo>
                  <a:lnTo>
                    <a:pt x="17350" y="14040"/>
                  </a:lnTo>
                  <a:lnTo>
                    <a:pt x="17351" y="14049"/>
                  </a:lnTo>
                  <a:lnTo>
                    <a:pt x="17348" y="14065"/>
                  </a:lnTo>
                  <a:lnTo>
                    <a:pt x="17343" y="14082"/>
                  </a:lnTo>
                  <a:lnTo>
                    <a:pt x="17340" y="14101"/>
                  </a:lnTo>
                  <a:lnTo>
                    <a:pt x="17337" y="14118"/>
                  </a:lnTo>
                  <a:lnTo>
                    <a:pt x="17333" y="14135"/>
                  </a:lnTo>
                  <a:lnTo>
                    <a:pt x="17327" y="14150"/>
                  </a:lnTo>
                  <a:lnTo>
                    <a:pt x="17324" y="14158"/>
                  </a:lnTo>
                  <a:lnTo>
                    <a:pt x="17319" y="14164"/>
                  </a:lnTo>
                  <a:lnTo>
                    <a:pt x="17315" y="14170"/>
                  </a:lnTo>
                  <a:lnTo>
                    <a:pt x="17309" y="14176"/>
                  </a:lnTo>
                  <a:lnTo>
                    <a:pt x="17303" y="14182"/>
                  </a:lnTo>
                  <a:lnTo>
                    <a:pt x="17297" y="14186"/>
                  </a:lnTo>
                  <a:lnTo>
                    <a:pt x="17290" y="14191"/>
                  </a:lnTo>
                  <a:lnTo>
                    <a:pt x="17282" y="14195"/>
                  </a:lnTo>
                  <a:lnTo>
                    <a:pt x="17277" y="14187"/>
                  </a:lnTo>
                  <a:lnTo>
                    <a:pt x="17274" y="14179"/>
                  </a:lnTo>
                  <a:lnTo>
                    <a:pt x="17272" y="14173"/>
                  </a:lnTo>
                  <a:lnTo>
                    <a:pt x="17269" y="14166"/>
                  </a:lnTo>
                  <a:lnTo>
                    <a:pt x="17267" y="14151"/>
                  </a:lnTo>
                  <a:lnTo>
                    <a:pt x="17267" y="14134"/>
                  </a:lnTo>
                  <a:lnTo>
                    <a:pt x="17248" y="14134"/>
                  </a:lnTo>
                  <a:lnTo>
                    <a:pt x="17239" y="14134"/>
                  </a:lnTo>
                  <a:lnTo>
                    <a:pt x="17230" y="14136"/>
                  </a:lnTo>
                  <a:lnTo>
                    <a:pt x="17221" y="14138"/>
                  </a:lnTo>
                  <a:lnTo>
                    <a:pt x="17212" y="14139"/>
                  </a:lnTo>
                  <a:lnTo>
                    <a:pt x="17197" y="14138"/>
                  </a:lnTo>
                  <a:lnTo>
                    <a:pt x="17183" y="14135"/>
                  </a:lnTo>
                  <a:lnTo>
                    <a:pt x="17171" y="14133"/>
                  </a:lnTo>
                  <a:lnTo>
                    <a:pt x="17156" y="14132"/>
                  </a:lnTo>
                  <a:lnTo>
                    <a:pt x="17117" y="14132"/>
                  </a:lnTo>
                  <a:lnTo>
                    <a:pt x="17102" y="14133"/>
                  </a:lnTo>
                  <a:lnTo>
                    <a:pt x="17089" y="14135"/>
                  </a:lnTo>
                  <a:lnTo>
                    <a:pt x="17078" y="14139"/>
                  </a:lnTo>
                  <a:lnTo>
                    <a:pt x="17067" y="14142"/>
                  </a:lnTo>
                  <a:lnTo>
                    <a:pt x="17045" y="14153"/>
                  </a:lnTo>
                  <a:lnTo>
                    <a:pt x="17021" y="14168"/>
                  </a:lnTo>
                  <a:lnTo>
                    <a:pt x="17008" y="14175"/>
                  </a:lnTo>
                  <a:lnTo>
                    <a:pt x="16995" y="14183"/>
                  </a:lnTo>
                  <a:lnTo>
                    <a:pt x="16991" y="14187"/>
                  </a:lnTo>
                  <a:lnTo>
                    <a:pt x="16986" y="14193"/>
                  </a:lnTo>
                  <a:lnTo>
                    <a:pt x="16983" y="14199"/>
                  </a:lnTo>
                  <a:lnTo>
                    <a:pt x="16979" y="14207"/>
                  </a:lnTo>
                  <a:lnTo>
                    <a:pt x="16984" y="14226"/>
                  </a:lnTo>
                  <a:lnTo>
                    <a:pt x="16984" y="14264"/>
                  </a:lnTo>
                  <a:lnTo>
                    <a:pt x="16984" y="14269"/>
                  </a:lnTo>
                  <a:lnTo>
                    <a:pt x="16983" y="14272"/>
                  </a:lnTo>
                  <a:lnTo>
                    <a:pt x="16981" y="14275"/>
                  </a:lnTo>
                  <a:lnTo>
                    <a:pt x="16978" y="14278"/>
                  </a:lnTo>
                  <a:lnTo>
                    <a:pt x="16974" y="14284"/>
                  </a:lnTo>
                  <a:lnTo>
                    <a:pt x="16968" y="14289"/>
                  </a:lnTo>
                  <a:lnTo>
                    <a:pt x="16962" y="14298"/>
                  </a:lnTo>
                  <a:lnTo>
                    <a:pt x="16956" y="14305"/>
                  </a:lnTo>
                  <a:lnTo>
                    <a:pt x="16949" y="14311"/>
                  </a:lnTo>
                  <a:lnTo>
                    <a:pt x="16942" y="14317"/>
                  </a:lnTo>
                  <a:lnTo>
                    <a:pt x="16934" y="14320"/>
                  </a:lnTo>
                  <a:lnTo>
                    <a:pt x="16926" y="14324"/>
                  </a:lnTo>
                  <a:lnTo>
                    <a:pt x="16917" y="14327"/>
                  </a:lnTo>
                  <a:lnTo>
                    <a:pt x="16907" y="14330"/>
                  </a:lnTo>
                  <a:lnTo>
                    <a:pt x="16894" y="14327"/>
                  </a:lnTo>
                  <a:lnTo>
                    <a:pt x="16877" y="14332"/>
                  </a:lnTo>
                  <a:lnTo>
                    <a:pt x="16863" y="14338"/>
                  </a:lnTo>
                  <a:lnTo>
                    <a:pt x="16848" y="14344"/>
                  </a:lnTo>
                  <a:lnTo>
                    <a:pt x="16831" y="14347"/>
                  </a:lnTo>
                  <a:lnTo>
                    <a:pt x="16811" y="14351"/>
                  </a:lnTo>
                  <a:lnTo>
                    <a:pt x="16791" y="14352"/>
                  </a:lnTo>
                  <a:lnTo>
                    <a:pt x="16782" y="14353"/>
                  </a:lnTo>
                  <a:lnTo>
                    <a:pt x="16773" y="14355"/>
                  </a:lnTo>
                  <a:lnTo>
                    <a:pt x="16764" y="14358"/>
                  </a:lnTo>
                  <a:lnTo>
                    <a:pt x="16754" y="14362"/>
                  </a:lnTo>
                  <a:lnTo>
                    <a:pt x="16742" y="14369"/>
                  </a:lnTo>
                  <a:lnTo>
                    <a:pt x="16729" y="14375"/>
                  </a:lnTo>
                  <a:lnTo>
                    <a:pt x="16718" y="14382"/>
                  </a:lnTo>
                  <a:lnTo>
                    <a:pt x="16706" y="14391"/>
                  </a:lnTo>
                  <a:lnTo>
                    <a:pt x="16694" y="14394"/>
                  </a:lnTo>
                  <a:lnTo>
                    <a:pt x="16680" y="14396"/>
                  </a:lnTo>
                  <a:lnTo>
                    <a:pt x="16676" y="14400"/>
                  </a:lnTo>
                  <a:lnTo>
                    <a:pt x="16674" y="14405"/>
                  </a:lnTo>
                  <a:lnTo>
                    <a:pt x="16672" y="14411"/>
                  </a:lnTo>
                  <a:lnTo>
                    <a:pt x="16672" y="14416"/>
                  </a:lnTo>
                  <a:lnTo>
                    <a:pt x="16675" y="14430"/>
                  </a:lnTo>
                  <a:lnTo>
                    <a:pt x="16676" y="14443"/>
                  </a:lnTo>
                  <a:lnTo>
                    <a:pt x="16676" y="14456"/>
                  </a:lnTo>
                  <a:lnTo>
                    <a:pt x="16675" y="14468"/>
                  </a:lnTo>
                  <a:lnTo>
                    <a:pt x="16674" y="14473"/>
                  </a:lnTo>
                  <a:lnTo>
                    <a:pt x="16671" y="14477"/>
                  </a:lnTo>
                  <a:lnTo>
                    <a:pt x="16668" y="14480"/>
                  </a:lnTo>
                  <a:lnTo>
                    <a:pt x="16662" y="14481"/>
                  </a:lnTo>
                  <a:lnTo>
                    <a:pt x="16657" y="14481"/>
                  </a:lnTo>
                  <a:lnTo>
                    <a:pt x="16651" y="14479"/>
                  </a:lnTo>
                  <a:lnTo>
                    <a:pt x="16645" y="14475"/>
                  </a:lnTo>
                  <a:lnTo>
                    <a:pt x="16641" y="14472"/>
                  </a:lnTo>
                  <a:lnTo>
                    <a:pt x="16633" y="14463"/>
                  </a:lnTo>
                  <a:lnTo>
                    <a:pt x="16625" y="14452"/>
                  </a:lnTo>
                  <a:lnTo>
                    <a:pt x="16617" y="14441"/>
                  </a:lnTo>
                  <a:lnTo>
                    <a:pt x="16609" y="14432"/>
                  </a:lnTo>
                  <a:lnTo>
                    <a:pt x="16605" y="14429"/>
                  </a:lnTo>
                  <a:lnTo>
                    <a:pt x="16599" y="14425"/>
                  </a:lnTo>
                  <a:lnTo>
                    <a:pt x="16593" y="14424"/>
                  </a:lnTo>
                  <a:lnTo>
                    <a:pt x="16586" y="14423"/>
                  </a:lnTo>
                  <a:lnTo>
                    <a:pt x="16576" y="14423"/>
                  </a:lnTo>
                  <a:lnTo>
                    <a:pt x="16575" y="14439"/>
                  </a:lnTo>
                  <a:lnTo>
                    <a:pt x="16575" y="14454"/>
                  </a:lnTo>
                  <a:lnTo>
                    <a:pt x="16576" y="14467"/>
                  </a:lnTo>
                  <a:lnTo>
                    <a:pt x="16576" y="14483"/>
                  </a:lnTo>
                  <a:lnTo>
                    <a:pt x="16575" y="14493"/>
                  </a:lnTo>
                  <a:lnTo>
                    <a:pt x="16573" y="14502"/>
                  </a:lnTo>
                  <a:lnTo>
                    <a:pt x="16569" y="14510"/>
                  </a:lnTo>
                  <a:lnTo>
                    <a:pt x="16565" y="14518"/>
                  </a:lnTo>
                  <a:lnTo>
                    <a:pt x="16552" y="14533"/>
                  </a:lnTo>
                  <a:lnTo>
                    <a:pt x="16539" y="14549"/>
                  </a:lnTo>
                  <a:lnTo>
                    <a:pt x="16534" y="14556"/>
                  </a:lnTo>
                  <a:lnTo>
                    <a:pt x="16531" y="14562"/>
                  </a:lnTo>
                  <a:lnTo>
                    <a:pt x="16527" y="14569"/>
                  </a:lnTo>
                  <a:lnTo>
                    <a:pt x="16525" y="14575"/>
                  </a:lnTo>
                  <a:lnTo>
                    <a:pt x="16520" y="14588"/>
                  </a:lnTo>
                  <a:lnTo>
                    <a:pt x="16514" y="14603"/>
                  </a:lnTo>
                  <a:lnTo>
                    <a:pt x="16509" y="14608"/>
                  </a:lnTo>
                  <a:lnTo>
                    <a:pt x="16506" y="14611"/>
                  </a:lnTo>
                  <a:lnTo>
                    <a:pt x="16504" y="14613"/>
                  </a:lnTo>
                  <a:lnTo>
                    <a:pt x="16501" y="14616"/>
                  </a:lnTo>
                  <a:lnTo>
                    <a:pt x="16501" y="14618"/>
                  </a:lnTo>
                  <a:lnTo>
                    <a:pt x="16500" y="14620"/>
                  </a:lnTo>
                  <a:lnTo>
                    <a:pt x="16501" y="14628"/>
                  </a:lnTo>
                  <a:lnTo>
                    <a:pt x="16503" y="14637"/>
                  </a:lnTo>
                  <a:lnTo>
                    <a:pt x="16515" y="14637"/>
                  </a:lnTo>
                  <a:lnTo>
                    <a:pt x="16527" y="14641"/>
                  </a:lnTo>
                  <a:lnTo>
                    <a:pt x="16533" y="14643"/>
                  </a:lnTo>
                  <a:lnTo>
                    <a:pt x="16537" y="14646"/>
                  </a:lnTo>
                  <a:lnTo>
                    <a:pt x="16540" y="14651"/>
                  </a:lnTo>
                  <a:lnTo>
                    <a:pt x="16541" y="14655"/>
                  </a:lnTo>
                  <a:lnTo>
                    <a:pt x="16541" y="14702"/>
                  </a:lnTo>
                  <a:lnTo>
                    <a:pt x="16531" y="14701"/>
                  </a:lnTo>
                  <a:lnTo>
                    <a:pt x="16522" y="14699"/>
                  </a:lnTo>
                  <a:lnTo>
                    <a:pt x="16513" y="14698"/>
                  </a:lnTo>
                  <a:lnTo>
                    <a:pt x="16504" y="14696"/>
                  </a:lnTo>
                  <a:lnTo>
                    <a:pt x="16498" y="14693"/>
                  </a:lnTo>
                  <a:lnTo>
                    <a:pt x="16491" y="14692"/>
                  </a:lnTo>
                  <a:lnTo>
                    <a:pt x="16481" y="14693"/>
                  </a:lnTo>
                  <a:lnTo>
                    <a:pt x="16472" y="14695"/>
                  </a:lnTo>
                  <a:lnTo>
                    <a:pt x="16467" y="14697"/>
                  </a:lnTo>
                  <a:lnTo>
                    <a:pt x="16464" y="14699"/>
                  </a:lnTo>
                  <a:lnTo>
                    <a:pt x="16462" y="14703"/>
                  </a:lnTo>
                  <a:lnTo>
                    <a:pt x="16461" y="14707"/>
                  </a:lnTo>
                  <a:lnTo>
                    <a:pt x="16458" y="14719"/>
                  </a:lnTo>
                  <a:lnTo>
                    <a:pt x="16458" y="14729"/>
                  </a:lnTo>
                  <a:lnTo>
                    <a:pt x="16457" y="14733"/>
                  </a:lnTo>
                  <a:lnTo>
                    <a:pt x="16456" y="14738"/>
                  </a:lnTo>
                  <a:lnTo>
                    <a:pt x="16453" y="14741"/>
                  </a:lnTo>
                  <a:lnTo>
                    <a:pt x="16449" y="14745"/>
                  </a:lnTo>
                  <a:lnTo>
                    <a:pt x="16445" y="14747"/>
                  </a:lnTo>
                  <a:lnTo>
                    <a:pt x="16441" y="14748"/>
                  </a:lnTo>
                  <a:lnTo>
                    <a:pt x="16437" y="14748"/>
                  </a:lnTo>
                  <a:lnTo>
                    <a:pt x="16432" y="14748"/>
                  </a:lnTo>
                  <a:lnTo>
                    <a:pt x="16424" y="14747"/>
                  </a:lnTo>
                  <a:lnTo>
                    <a:pt x="16415" y="14748"/>
                  </a:lnTo>
                  <a:lnTo>
                    <a:pt x="16411" y="14749"/>
                  </a:lnTo>
                  <a:lnTo>
                    <a:pt x="16406" y="14750"/>
                  </a:lnTo>
                  <a:lnTo>
                    <a:pt x="16402" y="14754"/>
                  </a:lnTo>
                  <a:lnTo>
                    <a:pt x="16398" y="14756"/>
                  </a:lnTo>
                  <a:lnTo>
                    <a:pt x="16395" y="14759"/>
                  </a:lnTo>
                  <a:lnTo>
                    <a:pt x="16393" y="14764"/>
                  </a:lnTo>
                  <a:lnTo>
                    <a:pt x="16390" y="14769"/>
                  </a:lnTo>
                  <a:lnTo>
                    <a:pt x="16389" y="14773"/>
                  </a:lnTo>
                  <a:lnTo>
                    <a:pt x="16396" y="14806"/>
                  </a:lnTo>
                  <a:lnTo>
                    <a:pt x="16396" y="14840"/>
                  </a:lnTo>
                  <a:lnTo>
                    <a:pt x="16399" y="14841"/>
                  </a:lnTo>
                  <a:lnTo>
                    <a:pt x="16403" y="14842"/>
                  </a:lnTo>
                  <a:lnTo>
                    <a:pt x="16406" y="14842"/>
                  </a:lnTo>
                  <a:lnTo>
                    <a:pt x="16409" y="14840"/>
                  </a:lnTo>
                  <a:lnTo>
                    <a:pt x="16411" y="14838"/>
                  </a:lnTo>
                  <a:lnTo>
                    <a:pt x="16413" y="14834"/>
                  </a:lnTo>
                  <a:lnTo>
                    <a:pt x="16415" y="14826"/>
                  </a:lnTo>
                  <a:lnTo>
                    <a:pt x="16420" y="14818"/>
                  </a:lnTo>
                  <a:lnTo>
                    <a:pt x="16424" y="14814"/>
                  </a:lnTo>
                  <a:lnTo>
                    <a:pt x="16430" y="14812"/>
                  </a:lnTo>
                  <a:lnTo>
                    <a:pt x="16436" y="14809"/>
                  </a:lnTo>
                  <a:lnTo>
                    <a:pt x="16441" y="14808"/>
                  </a:lnTo>
                  <a:lnTo>
                    <a:pt x="16447" y="14808"/>
                  </a:lnTo>
                  <a:lnTo>
                    <a:pt x="16453" y="14807"/>
                  </a:lnTo>
                  <a:lnTo>
                    <a:pt x="16460" y="14805"/>
                  </a:lnTo>
                  <a:lnTo>
                    <a:pt x="16465" y="14803"/>
                  </a:lnTo>
                  <a:lnTo>
                    <a:pt x="16477" y="14804"/>
                  </a:lnTo>
                  <a:lnTo>
                    <a:pt x="16477" y="14825"/>
                  </a:lnTo>
                  <a:lnTo>
                    <a:pt x="16475" y="14838"/>
                  </a:lnTo>
                  <a:lnTo>
                    <a:pt x="16472" y="14848"/>
                  </a:lnTo>
                  <a:lnTo>
                    <a:pt x="16470" y="14858"/>
                  </a:lnTo>
                  <a:lnTo>
                    <a:pt x="16469" y="14869"/>
                  </a:lnTo>
                  <a:lnTo>
                    <a:pt x="16472" y="14873"/>
                  </a:lnTo>
                  <a:lnTo>
                    <a:pt x="16477" y="14875"/>
                  </a:lnTo>
                  <a:lnTo>
                    <a:pt x="16483" y="14882"/>
                  </a:lnTo>
                  <a:lnTo>
                    <a:pt x="16490" y="14887"/>
                  </a:lnTo>
                  <a:lnTo>
                    <a:pt x="16498" y="14893"/>
                  </a:lnTo>
                  <a:lnTo>
                    <a:pt x="16507" y="14898"/>
                  </a:lnTo>
                  <a:lnTo>
                    <a:pt x="16526" y="14904"/>
                  </a:lnTo>
                  <a:lnTo>
                    <a:pt x="16543" y="14910"/>
                  </a:lnTo>
                  <a:lnTo>
                    <a:pt x="16551" y="14912"/>
                  </a:lnTo>
                  <a:lnTo>
                    <a:pt x="16560" y="14916"/>
                  </a:lnTo>
                  <a:lnTo>
                    <a:pt x="16568" y="14920"/>
                  </a:lnTo>
                  <a:lnTo>
                    <a:pt x="16577" y="14926"/>
                  </a:lnTo>
                  <a:lnTo>
                    <a:pt x="16575" y="14933"/>
                  </a:lnTo>
                  <a:lnTo>
                    <a:pt x="16572" y="14937"/>
                  </a:lnTo>
                  <a:lnTo>
                    <a:pt x="16568" y="14943"/>
                  </a:lnTo>
                  <a:lnTo>
                    <a:pt x="16565" y="14946"/>
                  </a:lnTo>
                  <a:lnTo>
                    <a:pt x="16556" y="14954"/>
                  </a:lnTo>
                  <a:lnTo>
                    <a:pt x="16546" y="14963"/>
                  </a:lnTo>
                  <a:lnTo>
                    <a:pt x="16538" y="14970"/>
                  </a:lnTo>
                  <a:lnTo>
                    <a:pt x="16530" y="14977"/>
                  </a:lnTo>
                  <a:lnTo>
                    <a:pt x="16526" y="14980"/>
                  </a:lnTo>
                  <a:lnTo>
                    <a:pt x="16522" y="14983"/>
                  </a:lnTo>
                  <a:lnTo>
                    <a:pt x="16517" y="14984"/>
                  </a:lnTo>
                  <a:lnTo>
                    <a:pt x="16512" y="14984"/>
                  </a:lnTo>
                  <a:lnTo>
                    <a:pt x="16499" y="14976"/>
                  </a:lnTo>
                  <a:lnTo>
                    <a:pt x="16486" y="14968"/>
                  </a:lnTo>
                  <a:lnTo>
                    <a:pt x="16480" y="14969"/>
                  </a:lnTo>
                  <a:lnTo>
                    <a:pt x="16474" y="14971"/>
                  </a:lnTo>
                  <a:lnTo>
                    <a:pt x="16470" y="14974"/>
                  </a:lnTo>
                  <a:lnTo>
                    <a:pt x="16465" y="14978"/>
                  </a:lnTo>
                  <a:lnTo>
                    <a:pt x="16457" y="14987"/>
                  </a:lnTo>
                  <a:lnTo>
                    <a:pt x="16447" y="14995"/>
                  </a:lnTo>
                  <a:lnTo>
                    <a:pt x="16435" y="15002"/>
                  </a:lnTo>
                  <a:lnTo>
                    <a:pt x="16423" y="15009"/>
                  </a:lnTo>
                  <a:lnTo>
                    <a:pt x="16418" y="15012"/>
                  </a:lnTo>
                  <a:lnTo>
                    <a:pt x="16414" y="15017"/>
                  </a:lnTo>
                  <a:lnTo>
                    <a:pt x="16412" y="15022"/>
                  </a:lnTo>
                  <a:lnTo>
                    <a:pt x="16411" y="15029"/>
                  </a:lnTo>
                  <a:lnTo>
                    <a:pt x="16411" y="15031"/>
                  </a:lnTo>
                  <a:lnTo>
                    <a:pt x="16412" y="15034"/>
                  </a:lnTo>
                  <a:lnTo>
                    <a:pt x="16414" y="15036"/>
                  </a:lnTo>
                  <a:lnTo>
                    <a:pt x="16416" y="15037"/>
                  </a:lnTo>
                  <a:lnTo>
                    <a:pt x="16422" y="15039"/>
                  </a:lnTo>
                  <a:lnTo>
                    <a:pt x="16428" y="15042"/>
                  </a:lnTo>
                  <a:lnTo>
                    <a:pt x="16435" y="15043"/>
                  </a:lnTo>
                  <a:lnTo>
                    <a:pt x="16440" y="15045"/>
                  </a:lnTo>
                  <a:lnTo>
                    <a:pt x="16443" y="15046"/>
                  </a:lnTo>
                  <a:lnTo>
                    <a:pt x="16445" y="15048"/>
                  </a:lnTo>
                  <a:lnTo>
                    <a:pt x="16446" y="15051"/>
                  </a:lnTo>
                  <a:lnTo>
                    <a:pt x="16446" y="15053"/>
                  </a:lnTo>
                  <a:lnTo>
                    <a:pt x="16445" y="15062"/>
                  </a:lnTo>
                  <a:lnTo>
                    <a:pt x="16444" y="15071"/>
                  </a:lnTo>
                  <a:lnTo>
                    <a:pt x="16440" y="15079"/>
                  </a:lnTo>
                  <a:lnTo>
                    <a:pt x="16438" y="15086"/>
                  </a:lnTo>
                  <a:lnTo>
                    <a:pt x="16435" y="15094"/>
                  </a:lnTo>
                  <a:lnTo>
                    <a:pt x="16432" y="15102"/>
                  </a:lnTo>
                  <a:lnTo>
                    <a:pt x="16430" y="15110"/>
                  </a:lnTo>
                  <a:lnTo>
                    <a:pt x="16430" y="15119"/>
                  </a:lnTo>
                  <a:lnTo>
                    <a:pt x="16430" y="15127"/>
                  </a:lnTo>
                  <a:lnTo>
                    <a:pt x="16433" y="15133"/>
                  </a:lnTo>
                  <a:lnTo>
                    <a:pt x="16436" y="15137"/>
                  </a:lnTo>
                  <a:lnTo>
                    <a:pt x="16438" y="15139"/>
                  </a:lnTo>
                  <a:lnTo>
                    <a:pt x="16440" y="15141"/>
                  </a:lnTo>
                  <a:lnTo>
                    <a:pt x="16445" y="15144"/>
                  </a:lnTo>
                  <a:lnTo>
                    <a:pt x="16452" y="15146"/>
                  </a:lnTo>
                  <a:lnTo>
                    <a:pt x="16460" y="15148"/>
                  </a:lnTo>
                  <a:lnTo>
                    <a:pt x="16462" y="15149"/>
                  </a:lnTo>
                  <a:lnTo>
                    <a:pt x="16464" y="15151"/>
                  </a:lnTo>
                  <a:lnTo>
                    <a:pt x="16466" y="15154"/>
                  </a:lnTo>
                  <a:lnTo>
                    <a:pt x="16466" y="15157"/>
                  </a:lnTo>
                  <a:lnTo>
                    <a:pt x="16466" y="15163"/>
                  </a:lnTo>
                  <a:lnTo>
                    <a:pt x="16465" y="15166"/>
                  </a:lnTo>
                  <a:lnTo>
                    <a:pt x="16463" y="15171"/>
                  </a:lnTo>
                  <a:lnTo>
                    <a:pt x="16461" y="15174"/>
                  </a:lnTo>
                  <a:lnTo>
                    <a:pt x="16455" y="15180"/>
                  </a:lnTo>
                  <a:lnTo>
                    <a:pt x="16448" y="15185"/>
                  </a:lnTo>
                  <a:lnTo>
                    <a:pt x="16440" y="15190"/>
                  </a:lnTo>
                  <a:lnTo>
                    <a:pt x="16433" y="15196"/>
                  </a:lnTo>
                  <a:lnTo>
                    <a:pt x="16427" y="15202"/>
                  </a:lnTo>
                  <a:lnTo>
                    <a:pt x="16422" y="15210"/>
                  </a:lnTo>
                  <a:lnTo>
                    <a:pt x="16428" y="15214"/>
                  </a:lnTo>
                  <a:lnTo>
                    <a:pt x="16436" y="15216"/>
                  </a:lnTo>
                  <a:lnTo>
                    <a:pt x="16443" y="15214"/>
                  </a:lnTo>
                  <a:lnTo>
                    <a:pt x="16449" y="15213"/>
                  </a:lnTo>
                  <a:lnTo>
                    <a:pt x="16452" y="15213"/>
                  </a:lnTo>
                  <a:lnTo>
                    <a:pt x="16455" y="15214"/>
                  </a:lnTo>
                  <a:lnTo>
                    <a:pt x="16456" y="15216"/>
                  </a:lnTo>
                  <a:lnTo>
                    <a:pt x="16457" y="15218"/>
                  </a:lnTo>
                  <a:lnTo>
                    <a:pt x="16460" y="15224"/>
                  </a:lnTo>
                  <a:lnTo>
                    <a:pt x="16461" y="15232"/>
                  </a:lnTo>
                  <a:lnTo>
                    <a:pt x="16463" y="15239"/>
                  </a:lnTo>
                  <a:lnTo>
                    <a:pt x="16464" y="15244"/>
                  </a:lnTo>
                  <a:lnTo>
                    <a:pt x="16466" y="15248"/>
                  </a:lnTo>
                  <a:lnTo>
                    <a:pt x="16467" y="15249"/>
                  </a:lnTo>
                  <a:lnTo>
                    <a:pt x="16470" y="15250"/>
                  </a:lnTo>
                  <a:lnTo>
                    <a:pt x="16473" y="15251"/>
                  </a:lnTo>
                  <a:lnTo>
                    <a:pt x="16481" y="15250"/>
                  </a:lnTo>
                  <a:lnTo>
                    <a:pt x="16488" y="15247"/>
                  </a:lnTo>
                  <a:lnTo>
                    <a:pt x="16493" y="15243"/>
                  </a:lnTo>
                  <a:lnTo>
                    <a:pt x="16499" y="15238"/>
                  </a:lnTo>
                  <a:lnTo>
                    <a:pt x="16505" y="15233"/>
                  </a:lnTo>
                  <a:lnTo>
                    <a:pt x="16512" y="15230"/>
                  </a:lnTo>
                  <a:lnTo>
                    <a:pt x="16518" y="15226"/>
                  </a:lnTo>
                  <a:lnTo>
                    <a:pt x="16526" y="15225"/>
                  </a:lnTo>
                  <a:lnTo>
                    <a:pt x="16531" y="15226"/>
                  </a:lnTo>
                  <a:lnTo>
                    <a:pt x="16534" y="15228"/>
                  </a:lnTo>
                  <a:lnTo>
                    <a:pt x="16538" y="15233"/>
                  </a:lnTo>
                  <a:lnTo>
                    <a:pt x="16541" y="15236"/>
                  </a:lnTo>
                  <a:lnTo>
                    <a:pt x="16547" y="15242"/>
                  </a:lnTo>
                  <a:lnTo>
                    <a:pt x="16554" y="15247"/>
                  </a:lnTo>
                  <a:lnTo>
                    <a:pt x="16556" y="15249"/>
                  </a:lnTo>
                  <a:lnTo>
                    <a:pt x="16558" y="15251"/>
                  </a:lnTo>
                  <a:lnTo>
                    <a:pt x="16559" y="15255"/>
                  </a:lnTo>
                  <a:lnTo>
                    <a:pt x="16560" y="15258"/>
                  </a:lnTo>
                  <a:lnTo>
                    <a:pt x="16560" y="15291"/>
                  </a:lnTo>
                  <a:lnTo>
                    <a:pt x="16566" y="15292"/>
                  </a:lnTo>
                  <a:lnTo>
                    <a:pt x="16573" y="15293"/>
                  </a:lnTo>
                  <a:lnTo>
                    <a:pt x="16576" y="15292"/>
                  </a:lnTo>
                  <a:lnTo>
                    <a:pt x="16580" y="15291"/>
                  </a:lnTo>
                  <a:lnTo>
                    <a:pt x="16582" y="15289"/>
                  </a:lnTo>
                  <a:lnTo>
                    <a:pt x="16584" y="15285"/>
                  </a:lnTo>
                  <a:lnTo>
                    <a:pt x="16589" y="15277"/>
                  </a:lnTo>
                  <a:lnTo>
                    <a:pt x="16592" y="15270"/>
                  </a:lnTo>
                  <a:lnTo>
                    <a:pt x="16594" y="15267"/>
                  </a:lnTo>
                  <a:lnTo>
                    <a:pt x="16598" y="15264"/>
                  </a:lnTo>
                  <a:lnTo>
                    <a:pt x="16601" y="15261"/>
                  </a:lnTo>
                  <a:lnTo>
                    <a:pt x="16605" y="15260"/>
                  </a:lnTo>
                  <a:lnTo>
                    <a:pt x="16612" y="15257"/>
                  </a:lnTo>
                  <a:lnTo>
                    <a:pt x="16619" y="15252"/>
                  </a:lnTo>
                  <a:lnTo>
                    <a:pt x="16624" y="15257"/>
                  </a:lnTo>
                  <a:lnTo>
                    <a:pt x="16626" y="15262"/>
                  </a:lnTo>
                  <a:lnTo>
                    <a:pt x="16627" y="15268"/>
                  </a:lnTo>
                  <a:lnTo>
                    <a:pt x="16627" y="15275"/>
                  </a:lnTo>
                  <a:lnTo>
                    <a:pt x="16627" y="15298"/>
                  </a:lnTo>
                  <a:lnTo>
                    <a:pt x="16628" y="15304"/>
                  </a:lnTo>
                  <a:lnTo>
                    <a:pt x="16629" y="15310"/>
                  </a:lnTo>
                  <a:lnTo>
                    <a:pt x="16632" y="15316"/>
                  </a:lnTo>
                  <a:lnTo>
                    <a:pt x="16634" y="15321"/>
                  </a:lnTo>
                  <a:lnTo>
                    <a:pt x="16640" y="15330"/>
                  </a:lnTo>
                  <a:lnTo>
                    <a:pt x="16648" y="15339"/>
                  </a:lnTo>
                  <a:lnTo>
                    <a:pt x="16654" y="15349"/>
                  </a:lnTo>
                  <a:lnTo>
                    <a:pt x="16661" y="15358"/>
                  </a:lnTo>
                  <a:lnTo>
                    <a:pt x="16663" y="15363"/>
                  </a:lnTo>
                  <a:lnTo>
                    <a:pt x="16666" y="15369"/>
                  </a:lnTo>
                  <a:lnTo>
                    <a:pt x="16667" y="15375"/>
                  </a:lnTo>
                  <a:lnTo>
                    <a:pt x="16668" y="15381"/>
                  </a:lnTo>
                  <a:lnTo>
                    <a:pt x="16667" y="15385"/>
                  </a:lnTo>
                  <a:lnTo>
                    <a:pt x="16665" y="15388"/>
                  </a:lnTo>
                  <a:lnTo>
                    <a:pt x="16662" y="15389"/>
                  </a:lnTo>
                  <a:lnTo>
                    <a:pt x="16658" y="15392"/>
                  </a:lnTo>
                  <a:lnTo>
                    <a:pt x="16650" y="15394"/>
                  </a:lnTo>
                  <a:lnTo>
                    <a:pt x="16642" y="15398"/>
                  </a:lnTo>
                  <a:lnTo>
                    <a:pt x="16631" y="15409"/>
                  </a:lnTo>
                  <a:lnTo>
                    <a:pt x="16621" y="15417"/>
                  </a:lnTo>
                  <a:lnTo>
                    <a:pt x="16612" y="15426"/>
                  </a:lnTo>
                  <a:lnTo>
                    <a:pt x="16602" y="15436"/>
                  </a:lnTo>
                  <a:lnTo>
                    <a:pt x="16594" y="15441"/>
                  </a:lnTo>
                  <a:lnTo>
                    <a:pt x="16588" y="15447"/>
                  </a:lnTo>
                  <a:lnTo>
                    <a:pt x="16585" y="15449"/>
                  </a:lnTo>
                  <a:lnTo>
                    <a:pt x="16583" y="15453"/>
                  </a:lnTo>
                  <a:lnTo>
                    <a:pt x="16582" y="15457"/>
                  </a:lnTo>
                  <a:lnTo>
                    <a:pt x="16581" y="15462"/>
                  </a:lnTo>
                  <a:lnTo>
                    <a:pt x="16582" y="15465"/>
                  </a:lnTo>
                  <a:lnTo>
                    <a:pt x="16585" y="15468"/>
                  </a:lnTo>
                  <a:lnTo>
                    <a:pt x="16589" y="15469"/>
                  </a:lnTo>
                  <a:lnTo>
                    <a:pt x="16592" y="15471"/>
                  </a:lnTo>
                  <a:lnTo>
                    <a:pt x="16600" y="15481"/>
                  </a:lnTo>
                  <a:lnTo>
                    <a:pt x="16607" y="15492"/>
                  </a:lnTo>
                  <a:lnTo>
                    <a:pt x="16611" y="15497"/>
                  </a:lnTo>
                  <a:lnTo>
                    <a:pt x="16616" y="15501"/>
                  </a:lnTo>
                  <a:lnTo>
                    <a:pt x="16618" y="15504"/>
                  </a:lnTo>
                  <a:lnTo>
                    <a:pt x="16619" y="15507"/>
                  </a:lnTo>
                  <a:lnTo>
                    <a:pt x="16620" y="15511"/>
                  </a:lnTo>
                  <a:lnTo>
                    <a:pt x="16621" y="15514"/>
                  </a:lnTo>
                  <a:lnTo>
                    <a:pt x="16620" y="15517"/>
                  </a:lnTo>
                  <a:lnTo>
                    <a:pt x="16619" y="15522"/>
                  </a:lnTo>
                  <a:lnTo>
                    <a:pt x="16617" y="15525"/>
                  </a:lnTo>
                  <a:lnTo>
                    <a:pt x="16615" y="15528"/>
                  </a:lnTo>
                  <a:lnTo>
                    <a:pt x="16611" y="15530"/>
                  </a:lnTo>
                  <a:lnTo>
                    <a:pt x="16608" y="15532"/>
                  </a:lnTo>
                  <a:lnTo>
                    <a:pt x="16605" y="15533"/>
                  </a:lnTo>
                  <a:lnTo>
                    <a:pt x="16600" y="15533"/>
                  </a:lnTo>
                  <a:lnTo>
                    <a:pt x="16593" y="15532"/>
                  </a:lnTo>
                  <a:lnTo>
                    <a:pt x="16589" y="15530"/>
                  </a:lnTo>
                  <a:lnTo>
                    <a:pt x="16584" y="15525"/>
                  </a:lnTo>
                  <a:lnTo>
                    <a:pt x="16580" y="15520"/>
                  </a:lnTo>
                  <a:lnTo>
                    <a:pt x="16576" y="15515"/>
                  </a:lnTo>
                  <a:lnTo>
                    <a:pt x="16572" y="15511"/>
                  </a:lnTo>
                  <a:lnTo>
                    <a:pt x="16566" y="15507"/>
                  </a:lnTo>
                  <a:lnTo>
                    <a:pt x="16560" y="15506"/>
                  </a:lnTo>
                  <a:lnTo>
                    <a:pt x="16554" y="15507"/>
                  </a:lnTo>
                  <a:lnTo>
                    <a:pt x="16549" y="15509"/>
                  </a:lnTo>
                  <a:lnTo>
                    <a:pt x="16544" y="15514"/>
                  </a:lnTo>
                  <a:lnTo>
                    <a:pt x="16541" y="15518"/>
                  </a:lnTo>
                  <a:lnTo>
                    <a:pt x="16539" y="15524"/>
                  </a:lnTo>
                  <a:lnTo>
                    <a:pt x="16538" y="15530"/>
                  </a:lnTo>
                  <a:lnTo>
                    <a:pt x="16537" y="15537"/>
                  </a:lnTo>
                  <a:lnTo>
                    <a:pt x="16535" y="15543"/>
                  </a:lnTo>
                  <a:lnTo>
                    <a:pt x="16537" y="15547"/>
                  </a:lnTo>
                  <a:lnTo>
                    <a:pt x="16537" y="15550"/>
                  </a:lnTo>
                  <a:lnTo>
                    <a:pt x="16539" y="15554"/>
                  </a:lnTo>
                  <a:lnTo>
                    <a:pt x="16540" y="15556"/>
                  </a:lnTo>
                  <a:lnTo>
                    <a:pt x="16544" y="15562"/>
                  </a:lnTo>
                  <a:lnTo>
                    <a:pt x="16550" y="15566"/>
                  </a:lnTo>
                  <a:lnTo>
                    <a:pt x="16556" y="15569"/>
                  </a:lnTo>
                  <a:lnTo>
                    <a:pt x="16563" y="15574"/>
                  </a:lnTo>
                  <a:lnTo>
                    <a:pt x="16567" y="15580"/>
                  </a:lnTo>
                  <a:lnTo>
                    <a:pt x="16572" y="15586"/>
                  </a:lnTo>
                  <a:lnTo>
                    <a:pt x="16574" y="15594"/>
                  </a:lnTo>
                  <a:lnTo>
                    <a:pt x="16576" y="15601"/>
                  </a:lnTo>
                  <a:lnTo>
                    <a:pt x="16577" y="15609"/>
                  </a:lnTo>
                  <a:lnTo>
                    <a:pt x="16577" y="15616"/>
                  </a:lnTo>
                  <a:lnTo>
                    <a:pt x="16578" y="15630"/>
                  </a:lnTo>
                  <a:lnTo>
                    <a:pt x="16580" y="15647"/>
                  </a:lnTo>
                  <a:lnTo>
                    <a:pt x="16584" y="15648"/>
                  </a:lnTo>
                  <a:lnTo>
                    <a:pt x="16589" y="15648"/>
                  </a:lnTo>
                  <a:lnTo>
                    <a:pt x="16595" y="15648"/>
                  </a:lnTo>
                  <a:lnTo>
                    <a:pt x="16601" y="15645"/>
                  </a:lnTo>
                  <a:lnTo>
                    <a:pt x="16607" y="15643"/>
                  </a:lnTo>
                  <a:lnTo>
                    <a:pt x="16611" y="15640"/>
                  </a:lnTo>
                  <a:lnTo>
                    <a:pt x="16620" y="15631"/>
                  </a:lnTo>
                  <a:lnTo>
                    <a:pt x="16628" y="15620"/>
                  </a:lnTo>
                  <a:lnTo>
                    <a:pt x="16636" y="15610"/>
                  </a:lnTo>
                  <a:lnTo>
                    <a:pt x="16645" y="15601"/>
                  </a:lnTo>
                  <a:lnTo>
                    <a:pt x="16650" y="15598"/>
                  </a:lnTo>
                  <a:lnTo>
                    <a:pt x="16655" y="15596"/>
                  </a:lnTo>
                  <a:lnTo>
                    <a:pt x="16661" y="15593"/>
                  </a:lnTo>
                  <a:lnTo>
                    <a:pt x="16668" y="15593"/>
                  </a:lnTo>
                  <a:lnTo>
                    <a:pt x="16700" y="15593"/>
                  </a:lnTo>
                  <a:lnTo>
                    <a:pt x="16705" y="15592"/>
                  </a:lnTo>
                  <a:lnTo>
                    <a:pt x="16711" y="15591"/>
                  </a:lnTo>
                  <a:lnTo>
                    <a:pt x="16717" y="15589"/>
                  </a:lnTo>
                  <a:lnTo>
                    <a:pt x="16722" y="15586"/>
                  </a:lnTo>
                  <a:lnTo>
                    <a:pt x="16731" y="15580"/>
                  </a:lnTo>
                  <a:lnTo>
                    <a:pt x="16739" y="15572"/>
                  </a:lnTo>
                  <a:lnTo>
                    <a:pt x="16747" y="15564"/>
                  </a:lnTo>
                  <a:lnTo>
                    <a:pt x="16756" y="15557"/>
                  </a:lnTo>
                  <a:lnTo>
                    <a:pt x="16762" y="15554"/>
                  </a:lnTo>
                  <a:lnTo>
                    <a:pt x="16768" y="15551"/>
                  </a:lnTo>
                  <a:lnTo>
                    <a:pt x="16773" y="15550"/>
                  </a:lnTo>
                  <a:lnTo>
                    <a:pt x="16779" y="15550"/>
                  </a:lnTo>
                  <a:lnTo>
                    <a:pt x="16786" y="15550"/>
                  </a:lnTo>
                  <a:lnTo>
                    <a:pt x="16791" y="15551"/>
                  </a:lnTo>
                  <a:lnTo>
                    <a:pt x="16797" y="15555"/>
                  </a:lnTo>
                  <a:lnTo>
                    <a:pt x="16803" y="15558"/>
                  </a:lnTo>
                  <a:lnTo>
                    <a:pt x="16806" y="15562"/>
                  </a:lnTo>
                  <a:lnTo>
                    <a:pt x="16810" y="15567"/>
                  </a:lnTo>
                  <a:lnTo>
                    <a:pt x="16812" y="15573"/>
                  </a:lnTo>
                  <a:lnTo>
                    <a:pt x="16812" y="15579"/>
                  </a:lnTo>
                  <a:lnTo>
                    <a:pt x="16811" y="15585"/>
                  </a:lnTo>
                  <a:lnTo>
                    <a:pt x="16808" y="15591"/>
                  </a:lnTo>
                  <a:lnTo>
                    <a:pt x="16804" y="15596"/>
                  </a:lnTo>
                  <a:lnTo>
                    <a:pt x="16799" y="15599"/>
                  </a:lnTo>
                  <a:lnTo>
                    <a:pt x="16794" y="15602"/>
                  </a:lnTo>
                  <a:lnTo>
                    <a:pt x="16788" y="15607"/>
                  </a:lnTo>
                  <a:lnTo>
                    <a:pt x="16782" y="15611"/>
                  </a:lnTo>
                  <a:lnTo>
                    <a:pt x="16779" y="15617"/>
                  </a:lnTo>
                  <a:lnTo>
                    <a:pt x="16777" y="15623"/>
                  </a:lnTo>
                  <a:lnTo>
                    <a:pt x="16776" y="15627"/>
                  </a:lnTo>
                  <a:lnTo>
                    <a:pt x="16774" y="15633"/>
                  </a:lnTo>
                  <a:lnTo>
                    <a:pt x="16774" y="15637"/>
                  </a:lnTo>
                  <a:lnTo>
                    <a:pt x="16774" y="15643"/>
                  </a:lnTo>
                  <a:lnTo>
                    <a:pt x="16774" y="15649"/>
                  </a:lnTo>
                  <a:lnTo>
                    <a:pt x="16773" y="15653"/>
                  </a:lnTo>
                  <a:lnTo>
                    <a:pt x="16772" y="15659"/>
                  </a:lnTo>
                  <a:lnTo>
                    <a:pt x="16764" y="15668"/>
                  </a:lnTo>
                  <a:lnTo>
                    <a:pt x="16754" y="15675"/>
                  </a:lnTo>
                  <a:lnTo>
                    <a:pt x="16749" y="15683"/>
                  </a:lnTo>
                  <a:lnTo>
                    <a:pt x="16747" y="15691"/>
                  </a:lnTo>
                  <a:lnTo>
                    <a:pt x="16746" y="15700"/>
                  </a:lnTo>
                  <a:lnTo>
                    <a:pt x="16745" y="15709"/>
                  </a:lnTo>
                  <a:lnTo>
                    <a:pt x="16754" y="15710"/>
                  </a:lnTo>
                  <a:lnTo>
                    <a:pt x="16762" y="15710"/>
                  </a:lnTo>
                  <a:lnTo>
                    <a:pt x="16763" y="15719"/>
                  </a:lnTo>
                  <a:lnTo>
                    <a:pt x="16764" y="15728"/>
                  </a:lnTo>
                  <a:lnTo>
                    <a:pt x="16764" y="15734"/>
                  </a:lnTo>
                  <a:lnTo>
                    <a:pt x="16763" y="15738"/>
                  </a:lnTo>
                  <a:lnTo>
                    <a:pt x="16761" y="15744"/>
                  </a:lnTo>
                  <a:lnTo>
                    <a:pt x="16759" y="15748"/>
                  </a:lnTo>
                  <a:lnTo>
                    <a:pt x="16756" y="15753"/>
                  </a:lnTo>
                  <a:lnTo>
                    <a:pt x="16753" y="15756"/>
                  </a:lnTo>
                  <a:lnTo>
                    <a:pt x="16748" y="15759"/>
                  </a:lnTo>
                  <a:lnTo>
                    <a:pt x="16743" y="15760"/>
                  </a:lnTo>
                  <a:lnTo>
                    <a:pt x="16729" y="15762"/>
                  </a:lnTo>
                  <a:lnTo>
                    <a:pt x="16718" y="15762"/>
                  </a:lnTo>
                  <a:lnTo>
                    <a:pt x="16705" y="15762"/>
                  </a:lnTo>
                  <a:lnTo>
                    <a:pt x="16692" y="15763"/>
                  </a:lnTo>
                  <a:lnTo>
                    <a:pt x="16691" y="15777"/>
                  </a:lnTo>
                  <a:lnTo>
                    <a:pt x="16695" y="15786"/>
                  </a:lnTo>
                  <a:lnTo>
                    <a:pt x="16701" y="15794"/>
                  </a:lnTo>
                  <a:lnTo>
                    <a:pt x="16708" y="15803"/>
                  </a:lnTo>
                  <a:lnTo>
                    <a:pt x="16714" y="15812"/>
                  </a:lnTo>
                  <a:lnTo>
                    <a:pt x="16703" y="15821"/>
                  </a:lnTo>
                  <a:lnTo>
                    <a:pt x="16693" y="15829"/>
                  </a:lnTo>
                  <a:lnTo>
                    <a:pt x="16684" y="15838"/>
                  </a:lnTo>
                  <a:lnTo>
                    <a:pt x="16674" y="15848"/>
                  </a:lnTo>
                  <a:lnTo>
                    <a:pt x="16667" y="15855"/>
                  </a:lnTo>
                  <a:lnTo>
                    <a:pt x="16660" y="15861"/>
                  </a:lnTo>
                  <a:lnTo>
                    <a:pt x="16657" y="15863"/>
                  </a:lnTo>
                  <a:lnTo>
                    <a:pt x="16654" y="15866"/>
                  </a:lnTo>
                  <a:lnTo>
                    <a:pt x="16652" y="15870"/>
                  </a:lnTo>
                  <a:lnTo>
                    <a:pt x="16652" y="15874"/>
                  </a:lnTo>
                  <a:lnTo>
                    <a:pt x="16652" y="15880"/>
                  </a:lnTo>
                  <a:lnTo>
                    <a:pt x="16655" y="15883"/>
                  </a:lnTo>
                  <a:lnTo>
                    <a:pt x="16659" y="15887"/>
                  </a:lnTo>
                  <a:lnTo>
                    <a:pt x="16665" y="15888"/>
                  </a:lnTo>
                  <a:lnTo>
                    <a:pt x="16676" y="15886"/>
                  </a:lnTo>
                  <a:lnTo>
                    <a:pt x="16687" y="15884"/>
                  </a:lnTo>
                  <a:lnTo>
                    <a:pt x="16694" y="15886"/>
                  </a:lnTo>
                  <a:lnTo>
                    <a:pt x="16701" y="15888"/>
                  </a:lnTo>
                  <a:lnTo>
                    <a:pt x="16705" y="15891"/>
                  </a:lnTo>
                  <a:lnTo>
                    <a:pt x="16711" y="15896"/>
                  </a:lnTo>
                  <a:lnTo>
                    <a:pt x="16717" y="15900"/>
                  </a:lnTo>
                  <a:lnTo>
                    <a:pt x="16721" y="15905"/>
                  </a:lnTo>
                  <a:lnTo>
                    <a:pt x="16728" y="15907"/>
                  </a:lnTo>
                  <a:lnTo>
                    <a:pt x="16735" y="15908"/>
                  </a:lnTo>
                  <a:lnTo>
                    <a:pt x="16746" y="15907"/>
                  </a:lnTo>
                  <a:lnTo>
                    <a:pt x="16755" y="15904"/>
                  </a:lnTo>
                  <a:lnTo>
                    <a:pt x="16764" y="15900"/>
                  </a:lnTo>
                  <a:lnTo>
                    <a:pt x="16772" y="15895"/>
                  </a:lnTo>
                  <a:lnTo>
                    <a:pt x="16780" y="15889"/>
                  </a:lnTo>
                  <a:lnTo>
                    <a:pt x="16788" y="15883"/>
                  </a:lnTo>
                  <a:lnTo>
                    <a:pt x="16797" y="15879"/>
                  </a:lnTo>
                  <a:lnTo>
                    <a:pt x="16807" y="15874"/>
                  </a:lnTo>
                  <a:lnTo>
                    <a:pt x="16810" y="15880"/>
                  </a:lnTo>
                  <a:lnTo>
                    <a:pt x="16811" y="15884"/>
                  </a:lnTo>
                  <a:lnTo>
                    <a:pt x="16811" y="15888"/>
                  </a:lnTo>
                  <a:lnTo>
                    <a:pt x="16810" y="15890"/>
                  </a:lnTo>
                  <a:lnTo>
                    <a:pt x="16807" y="15891"/>
                  </a:lnTo>
                  <a:lnTo>
                    <a:pt x="16806" y="15893"/>
                  </a:lnTo>
                  <a:lnTo>
                    <a:pt x="16802" y="15896"/>
                  </a:lnTo>
                  <a:lnTo>
                    <a:pt x="16798" y="15900"/>
                  </a:lnTo>
                  <a:lnTo>
                    <a:pt x="16790" y="15910"/>
                  </a:lnTo>
                  <a:lnTo>
                    <a:pt x="16783" y="15918"/>
                  </a:lnTo>
                  <a:lnTo>
                    <a:pt x="16778" y="15927"/>
                  </a:lnTo>
                  <a:lnTo>
                    <a:pt x="16772" y="15939"/>
                  </a:lnTo>
                  <a:lnTo>
                    <a:pt x="16772" y="15951"/>
                  </a:lnTo>
                  <a:lnTo>
                    <a:pt x="16782" y="15951"/>
                  </a:lnTo>
                  <a:lnTo>
                    <a:pt x="16793" y="15951"/>
                  </a:lnTo>
                  <a:lnTo>
                    <a:pt x="16802" y="15950"/>
                  </a:lnTo>
                  <a:lnTo>
                    <a:pt x="16810" y="15948"/>
                  </a:lnTo>
                  <a:lnTo>
                    <a:pt x="16817" y="15943"/>
                  </a:lnTo>
                  <a:lnTo>
                    <a:pt x="16824" y="15939"/>
                  </a:lnTo>
                  <a:lnTo>
                    <a:pt x="16831" y="15934"/>
                  </a:lnTo>
                  <a:lnTo>
                    <a:pt x="16839" y="15930"/>
                  </a:lnTo>
                  <a:lnTo>
                    <a:pt x="16847" y="15927"/>
                  </a:lnTo>
                  <a:lnTo>
                    <a:pt x="16856" y="15926"/>
                  </a:lnTo>
                  <a:lnTo>
                    <a:pt x="16863" y="15926"/>
                  </a:lnTo>
                  <a:lnTo>
                    <a:pt x="16867" y="15930"/>
                  </a:lnTo>
                  <a:lnTo>
                    <a:pt x="16872" y="15933"/>
                  </a:lnTo>
                  <a:lnTo>
                    <a:pt x="16876" y="15938"/>
                  </a:lnTo>
                  <a:lnTo>
                    <a:pt x="16880" y="15941"/>
                  </a:lnTo>
                  <a:lnTo>
                    <a:pt x="16884" y="15944"/>
                  </a:lnTo>
                  <a:lnTo>
                    <a:pt x="16890" y="15948"/>
                  </a:lnTo>
                  <a:lnTo>
                    <a:pt x="16896" y="15948"/>
                  </a:lnTo>
                  <a:lnTo>
                    <a:pt x="16908" y="15943"/>
                  </a:lnTo>
                  <a:lnTo>
                    <a:pt x="16919" y="15939"/>
                  </a:lnTo>
                  <a:lnTo>
                    <a:pt x="16926" y="15940"/>
                  </a:lnTo>
                  <a:lnTo>
                    <a:pt x="16931" y="15942"/>
                  </a:lnTo>
                  <a:lnTo>
                    <a:pt x="16934" y="15947"/>
                  </a:lnTo>
                  <a:lnTo>
                    <a:pt x="16936" y="15952"/>
                  </a:lnTo>
                  <a:lnTo>
                    <a:pt x="16939" y="15965"/>
                  </a:lnTo>
                  <a:lnTo>
                    <a:pt x="16939" y="15978"/>
                  </a:lnTo>
                  <a:lnTo>
                    <a:pt x="16939" y="15982"/>
                  </a:lnTo>
                  <a:lnTo>
                    <a:pt x="16935" y="15985"/>
                  </a:lnTo>
                  <a:lnTo>
                    <a:pt x="16932" y="15986"/>
                  </a:lnTo>
                  <a:lnTo>
                    <a:pt x="16928" y="15989"/>
                  </a:lnTo>
                  <a:lnTo>
                    <a:pt x="16918" y="15993"/>
                  </a:lnTo>
                  <a:lnTo>
                    <a:pt x="16908" y="15997"/>
                  </a:lnTo>
                  <a:lnTo>
                    <a:pt x="16899" y="16001"/>
                  </a:lnTo>
                  <a:lnTo>
                    <a:pt x="16889" y="16007"/>
                  </a:lnTo>
                  <a:lnTo>
                    <a:pt x="16884" y="16010"/>
                  </a:lnTo>
                  <a:lnTo>
                    <a:pt x="16880" y="16016"/>
                  </a:lnTo>
                  <a:lnTo>
                    <a:pt x="16877" y="16020"/>
                  </a:lnTo>
                  <a:lnTo>
                    <a:pt x="16874" y="16026"/>
                  </a:lnTo>
                  <a:lnTo>
                    <a:pt x="16872" y="16032"/>
                  </a:lnTo>
                  <a:lnTo>
                    <a:pt x="16868" y="16037"/>
                  </a:lnTo>
                  <a:lnTo>
                    <a:pt x="16864" y="16042"/>
                  </a:lnTo>
                  <a:lnTo>
                    <a:pt x="16859" y="16046"/>
                  </a:lnTo>
                  <a:lnTo>
                    <a:pt x="16854" y="16037"/>
                  </a:lnTo>
                  <a:lnTo>
                    <a:pt x="16849" y="16029"/>
                  </a:lnTo>
                  <a:lnTo>
                    <a:pt x="16846" y="16021"/>
                  </a:lnTo>
                  <a:lnTo>
                    <a:pt x="16842" y="16011"/>
                  </a:lnTo>
                  <a:lnTo>
                    <a:pt x="16839" y="16012"/>
                  </a:lnTo>
                  <a:lnTo>
                    <a:pt x="16836" y="16015"/>
                  </a:lnTo>
                  <a:lnTo>
                    <a:pt x="16832" y="16016"/>
                  </a:lnTo>
                  <a:lnTo>
                    <a:pt x="16830" y="16019"/>
                  </a:lnTo>
                  <a:lnTo>
                    <a:pt x="16827" y="16025"/>
                  </a:lnTo>
                  <a:lnTo>
                    <a:pt x="16824" y="16033"/>
                  </a:lnTo>
                  <a:lnTo>
                    <a:pt x="16821" y="16050"/>
                  </a:lnTo>
                  <a:lnTo>
                    <a:pt x="16817" y="16067"/>
                  </a:lnTo>
                  <a:lnTo>
                    <a:pt x="16808" y="16089"/>
                  </a:lnTo>
                  <a:lnTo>
                    <a:pt x="16803" y="16109"/>
                  </a:lnTo>
                  <a:lnTo>
                    <a:pt x="16799" y="16119"/>
                  </a:lnTo>
                  <a:lnTo>
                    <a:pt x="16798" y="16129"/>
                  </a:lnTo>
                  <a:lnTo>
                    <a:pt x="16797" y="16139"/>
                  </a:lnTo>
                  <a:lnTo>
                    <a:pt x="16796" y="16152"/>
                  </a:lnTo>
                  <a:lnTo>
                    <a:pt x="16797" y="16157"/>
                  </a:lnTo>
                  <a:lnTo>
                    <a:pt x="16798" y="16162"/>
                  </a:lnTo>
                  <a:lnTo>
                    <a:pt x="16800" y="16165"/>
                  </a:lnTo>
                  <a:lnTo>
                    <a:pt x="16804" y="16169"/>
                  </a:lnTo>
                  <a:lnTo>
                    <a:pt x="16813" y="16173"/>
                  </a:lnTo>
                  <a:lnTo>
                    <a:pt x="16823" y="16177"/>
                  </a:lnTo>
                  <a:lnTo>
                    <a:pt x="16836" y="16179"/>
                  </a:lnTo>
                  <a:lnTo>
                    <a:pt x="16848" y="16181"/>
                  </a:lnTo>
                  <a:lnTo>
                    <a:pt x="16854" y="16183"/>
                  </a:lnTo>
                  <a:lnTo>
                    <a:pt x="16859" y="16186"/>
                  </a:lnTo>
                  <a:lnTo>
                    <a:pt x="16865" y="16188"/>
                  </a:lnTo>
                  <a:lnTo>
                    <a:pt x="16870" y="16191"/>
                  </a:lnTo>
                  <a:lnTo>
                    <a:pt x="16874" y="16195"/>
                  </a:lnTo>
                  <a:lnTo>
                    <a:pt x="16877" y="16198"/>
                  </a:lnTo>
                  <a:lnTo>
                    <a:pt x="16880" y="16203"/>
                  </a:lnTo>
                  <a:lnTo>
                    <a:pt x="16881" y="16208"/>
                  </a:lnTo>
                  <a:lnTo>
                    <a:pt x="16883" y="16219"/>
                  </a:lnTo>
                  <a:lnTo>
                    <a:pt x="16884" y="16229"/>
                  </a:lnTo>
                  <a:lnTo>
                    <a:pt x="16887" y="16239"/>
                  </a:lnTo>
                  <a:lnTo>
                    <a:pt x="16889" y="16248"/>
                  </a:lnTo>
                  <a:lnTo>
                    <a:pt x="16891" y="16253"/>
                  </a:lnTo>
                  <a:lnTo>
                    <a:pt x="16893" y="16256"/>
                  </a:lnTo>
                  <a:lnTo>
                    <a:pt x="16898" y="16259"/>
                  </a:lnTo>
                  <a:lnTo>
                    <a:pt x="16902" y="16262"/>
                  </a:lnTo>
                  <a:lnTo>
                    <a:pt x="16914" y="16262"/>
                  </a:lnTo>
                  <a:lnTo>
                    <a:pt x="16914" y="16257"/>
                  </a:lnTo>
                  <a:lnTo>
                    <a:pt x="16915" y="16253"/>
                  </a:lnTo>
                  <a:lnTo>
                    <a:pt x="16916" y="16248"/>
                  </a:lnTo>
                  <a:lnTo>
                    <a:pt x="16918" y="16245"/>
                  </a:lnTo>
                  <a:lnTo>
                    <a:pt x="16921" y="16240"/>
                  </a:lnTo>
                  <a:lnTo>
                    <a:pt x="16923" y="16238"/>
                  </a:lnTo>
                  <a:lnTo>
                    <a:pt x="16927" y="16234"/>
                  </a:lnTo>
                  <a:lnTo>
                    <a:pt x="16931" y="16233"/>
                  </a:lnTo>
                  <a:lnTo>
                    <a:pt x="16936" y="16238"/>
                  </a:lnTo>
                  <a:lnTo>
                    <a:pt x="16941" y="16241"/>
                  </a:lnTo>
                  <a:lnTo>
                    <a:pt x="16948" y="16242"/>
                  </a:lnTo>
                  <a:lnTo>
                    <a:pt x="16953" y="16244"/>
                  </a:lnTo>
                  <a:lnTo>
                    <a:pt x="16960" y="16245"/>
                  </a:lnTo>
                  <a:lnTo>
                    <a:pt x="16967" y="16246"/>
                  </a:lnTo>
                  <a:lnTo>
                    <a:pt x="16974" y="16248"/>
                  </a:lnTo>
                  <a:lnTo>
                    <a:pt x="16979" y="16253"/>
                  </a:lnTo>
                  <a:lnTo>
                    <a:pt x="16984" y="16257"/>
                  </a:lnTo>
                  <a:lnTo>
                    <a:pt x="16986" y="16262"/>
                  </a:lnTo>
                  <a:lnTo>
                    <a:pt x="16987" y="16267"/>
                  </a:lnTo>
                  <a:lnTo>
                    <a:pt x="16987" y="16274"/>
                  </a:lnTo>
                  <a:lnTo>
                    <a:pt x="16987" y="16281"/>
                  </a:lnTo>
                  <a:lnTo>
                    <a:pt x="16987" y="16287"/>
                  </a:lnTo>
                  <a:lnTo>
                    <a:pt x="16989" y="16293"/>
                  </a:lnTo>
                  <a:lnTo>
                    <a:pt x="16991" y="16300"/>
                  </a:lnTo>
                  <a:lnTo>
                    <a:pt x="16995" y="16298"/>
                  </a:lnTo>
                  <a:lnTo>
                    <a:pt x="16999" y="16293"/>
                  </a:lnTo>
                  <a:lnTo>
                    <a:pt x="17002" y="16290"/>
                  </a:lnTo>
                  <a:lnTo>
                    <a:pt x="17004" y="16285"/>
                  </a:lnTo>
                  <a:lnTo>
                    <a:pt x="17008" y="16282"/>
                  </a:lnTo>
                  <a:lnTo>
                    <a:pt x="17011" y="16279"/>
                  </a:lnTo>
                  <a:lnTo>
                    <a:pt x="17015" y="16278"/>
                  </a:lnTo>
                  <a:lnTo>
                    <a:pt x="17019" y="16276"/>
                  </a:lnTo>
                  <a:lnTo>
                    <a:pt x="17033" y="16283"/>
                  </a:lnTo>
                  <a:lnTo>
                    <a:pt x="17045" y="16292"/>
                  </a:lnTo>
                  <a:lnTo>
                    <a:pt x="17058" y="16293"/>
                  </a:lnTo>
                  <a:lnTo>
                    <a:pt x="17071" y="16292"/>
                  </a:lnTo>
                  <a:lnTo>
                    <a:pt x="17071" y="16310"/>
                  </a:lnTo>
                  <a:lnTo>
                    <a:pt x="17080" y="16310"/>
                  </a:lnTo>
                  <a:lnTo>
                    <a:pt x="17096" y="16305"/>
                  </a:lnTo>
                  <a:lnTo>
                    <a:pt x="17111" y="16300"/>
                  </a:lnTo>
                  <a:lnTo>
                    <a:pt x="17121" y="16301"/>
                  </a:lnTo>
                  <a:lnTo>
                    <a:pt x="17130" y="16305"/>
                  </a:lnTo>
                  <a:lnTo>
                    <a:pt x="17138" y="16308"/>
                  </a:lnTo>
                  <a:lnTo>
                    <a:pt x="17145" y="16313"/>
                  </a:lnTo>
                  <a:lnTo>
                    <a:pt x="17153" y="16318"/>
                  </a:lnTo>
                  <a:lnTo>
                    <a:pt x="17160" y="16323"/>
                  </a:lnTo>
                  <a:lnTo>
                    <a:pt x="17169" y="16326"/>
                  </a:lnTo>
                  <a:lnTo>
                    <a:pt x="17179" y="16330"/>
                  </a:lnTo>
                  <a:lnTo>
                    <a:pt x="17197" y="16332"/>
                  </a:lnTo>
                  <a:lnTo>
                    <a:pt x="17215" y="16335"/>
                  </a:lnTo>
                  <a:lnTo>
                    <a:pt x="17222" y="16339"/>
                  </a:lnTo>
                  <a:lnTo>
                    <a:pt x="17228" y="16342"/>
                  </a:lnTo>
                  <a:lnTo>
                    <a:pt x="17230" y="16345"/>
                  </a:lnTo>
                  <a:lnTo>
                    <a:pt x="17232" y="16349"/>
                  </a:lnTo>
                  <a:lnTo>
                    <a:pt x="17233" y="16352"/>
                  </a:lnTo>
                  <a:lnTo>
                    <a:pt x="17233" y="16356"/>
                  </a:lnTo>
                  <a:lnTo>
                    <a:pt x="17233" y="16402"/>
                  </a:lnTo>
                  <a:lnTo>
                    <a:pt x="17234" y="16411"/>
                  </a:lnTo>
                  <a:lnTo>
                    <a:pt x="17235" y="16420"/>
                  </a:lnTo>
                  <a:lnTo>
                    <a:pt x="17238" y="16424"/>
                  </a:lnTo>
                  <a:lnTo>
                    <a:pt x="17240" y="16428"/>
                  </a:lnTo>
                  <a:lnTo>
                    <a:pt x="17242" y="16430"/>
                  </a:lnTo>
                  <a:lnTo>
                    <a:pt x="17246" y="16434"/>
                  </a:lnTo>
                  <a:lnTo>
                    <a:pt x="17259" y="16436"/>
                  </a:lnTo>
                  <a:lnTo>
                    <a:pt x="17272" y="16441"/>
                  </a:lnTo>
                  <a:lnTo>
                    <a:pt x="17278" y="16447"/>
                  </a:lnTo>
                  <a:lnTo>
                    <a:pt x="17284" y="16455"/>
                  </a:lnTo>
                  <a:lnTo>
                    <a:pt x="17286" y="16459"/>
                  </a:lnTo>
                  <a:lnTo>
                    <a:pt x="17290" y="16462"/>
                  </a:lnTo>
                  <a:lnTo>
                    <a:pt x="17293" y="16463"/>
                  </a:lnTo>
                  <a:lnTo>
                    <a:pt x="17298" y="16464"/>
                  </a:lnTo>
                  <a:lnTo>
                    <a:pt x="17337" y="16464"/>
                  </a:lnTo>
                  <a:lnTo>
                    <a:pt x="17342" y="16464"/>
                  </a:lnTo>
                  <a:lnTo>
                    <a:pt x="17346" y="16466"/>
                  </a:lnTo>
                  <a:lnTo>
                    <a:pt x="17351" y="16468"/>
                  </a:lnTo>
                  <a:lnTo>
                    <a:pt x="17354" y="16470"/>
                  </a:lnTo>
                  <a:lnTo>
                    <a:pt x="17358" y="16472"/>
                  </a:lnTo>
                  <a:lnTo>
                    <a:pt x="17362" y="16473"/>
                  </a:lnTo>
                  <a:lnTo>
                    <a:pt x="17367" y="16475"/>
                  </a:lnTo>
                  <a:lnTo>
                    <a:pt x="17371" y="16476"/>
                  </a:lnTo>
                  <a:lnTo>
                    <a:pt x="17376" y="16475"/>
                  </a:lnTo>
                  <a:lnTo>
                    <a:pt x="17379" y="16472"/>
                  </a:lnTo>
                  <a:lnTo>
                    <a:pt x="17380" y="16469"/>
                  </a:lnTo>
                  <a:lnTo>
                    <a:pt x="17383" y="16464"/>
                  </a:lnTo>
                  <a:lnTo>
                    <a:pt x="17384" y="16454"/>
                  </a:lnTo>
                  <a:lnTo>
                    <a:pt x="17386" y="16443"/>
                  </a:lnTo>
                  <a:lnTo>
                    <a:pt x="17394" y="16425"/>
                  </a:lnTo>
                  <a:lnTo>
                    <a:pt x="17402" y="16408"/>
                  </a:lnTo>
                  <a:lnTo>
                    <a:pt x="17411" y="16392"/>
                  </a:lnTo>
                  <a:lnTo>
                    <a:pt x="17420" y="16373"/>
                  </a:lnTo>
                  <a:lnTo>
                    <a:pt x="17417" y="16372"/>
                  </a:lnTo>
                  <a:lnTo>
                    <a:pt x="17413" y="16372"/>
                  </a:lnTo>
                  <a:lnTo>
                    <a:pt x="17406" y="16372"/>
                  </a:lnTo>
                  <a:lnTo>
                    <a:pt x="17401" y="16375"/>
                  </a:lnTo>
                  <a:lnTo>
                    <a:pt x="17395" y="16378"/>
                  </a:lnTo>
                  <a:lnTo>
                    <a:pt x="17391" y="16382"/>
                  </a:lnTo>
                  <a:lnTo>
                    <a:pt x="17386" y="16387"/>
                  </a:lnTo>
                  <a:lnTo>
                    <a:pt x="17380" y="16392"/>
                  </a:lnTo>
                  <a:lnTo>
                    <a:pt x="17375" y="16395"/>
                  </a:lnTo>
                  <a:lnTo>
                    <a:pt x="17368" y="16399"/>
                  </a:lnTo>
                  <a:lnTo>
                    <a:pt x="17366" y="16393"/>
                  </a:lnTo>
                  <a:lnTo>
                    <a:pt x="17365" y="16389"/>
                  </a:lnTo>
                  <a:lnTo>
                    <a:pt x="17363" y="16384"/>
                  </a:lnTo>
                  <a:lnTo>
                    <a:pt x="17363" y="16379"/>
                  </a:lnTo>
                  <a:lnTo>
                    <a:pt x="17363" y="16370"/>
                  </a:lnTo>
                  <a:lnTo>
                    <a:pt x="17362" y="16362"/>
                  </a:lnTo>
                  <a:lnTo>
                    <a:pt x="17362" y="16359"/>
                  </a:lnTo>
                  <a:lnTo>
                    <a:pt x="17363" y="16356"/>
                  </a:lnTo>
                  <a:lnTo>
                    <a:pt x="17366" y="16352"/>
                  </a:lnTo>
                  <a:lnTo>
                    <a:pt x="17368" y="16350"/>
                  </a:lnTo>
                  <a:lnTo>
                    <a:pt x="17380" y="16341"/>
                  </a:lnTo>
                  <a:lnTo>
                    <a:pt x="17392" y="16332"/>
                  </a:lnTo>
                  <a:lnTo>
                    <a:pt x="17401" y="16322"/>
                  </a:lnTo>
                  <a:lnTo>
                    <a:pt x="17409" y="16308"/>
                  </a:lnTo>
                  <a:lnTo>
                    <a:pt x="17413" y="16302"/>
                  </a:lnTo>
                  <a:lnTo>
                    <a:pt x="17417" y="16296"/>
                  </a:lnTo>
                  <a:lnTo>
                    <a:pt x="17413" y="16283"/>
                  </a:lnTo>
                  <a:lnTo>
                    <a:pt x="17410" y="16270"/>
                  </a:lnTo>
                  <a:lnTo>
                    <a:pt x="17410" y="16251"/>
                  </a:lnTo>
                  <a:lnTo>
                    <a:pt x="17410" y="16236"/>
                  </a:lnTo>
                  <a:lnTo>
                    <a:pt x="17411" y="16228"/>
                  </a:lnTo>
                  <a:lnTo>
                    <a:pt x="17412" y="16220"/>
                  </a:lnTo>
                  <a:lnTo>
                    <a:pt x="17414" y="16212"/>
                  </a:lnTo>
                  <a:lnTo>
                    <a:pt x="17418" y="16204"/>
                  </a:lnTo>
                  <a:lnTo>
                    <a:pt x="17420" y="16202"/>
                  </a:lnTo>
                  <a:lnTo>
                    <a:pt x="17421" y="16199"/>
                  </a:lnTo>
                  <a:lnTo>
                    <a:pt x="17423" y="16198"/>
                  </a:lnTo>
                  <a:lnTo>
                    <a:pt x="17426" y="16198"/>
                  </a:lnTo>
                  <a:lnTo>
                    <a:pt x="17431" y="16197"/>
                  </a:lnTo>
                  <a:lnTo>
                    <a:pt x="17437" y="16196"/>
                  </a:lnTo>
                  <a:lnTo>
                    <a:pt x="17443" y="16194"/>
                  </a:lnTo>
                  <a:lnTo>
                    <a:pt x="17447" y="16191"/>
                  </a:lnTo>
                  <a:lnTo>
                    <a:pt x="17452" y="16189"/>
                  </a:lnTo>
                  <a:lnTo>
                    <a:pt x="17455" y="16186"/>
                  </a:lnTo>
                  <a:lnTo>
                    <a:pt x="17463" y="16178"/>
                  </a:lnTo>
                  <a:lnTo>
                    <a:pt x="17471" y="16170"/>
                  </a:lnTo>
                  <a:lnTo>
                    <a:pt x="17479" y="16164"/>
                  </a:lnTo>
                  <a:lnTo>
                    <a:pt x="17487" y="16160"/>
                  </a:lnTo>
                  <a:lnTo>
                    <a:pt x="17494" y="16154"/>
                  </a:lnTo>
                  <a:lnTo>
                    <a:pt x="17501" y="16146"/>
                  </a:lnTo>
                  <a:lnTo>
                    <a:pt x="17503" y="16140"/>
                  </a:lnTo>
                  <a:lnTo>
                    <a:pt x="17504" y="16135"/>
                  </a:lnTo>
                  <a:lnTo>
                    <a:pt x="17505" y="16130"/>
                  </a:lnTo>
                  <a:lnTo>
                    <a:pt x="17505" y="16125"/>
                  </a:lnTo>
                  <a:lnTo>
                    <a:pt x="17506" y="16113"/>
                  </a:lnTo>
                  <a:lnTo>
                    <a:pt x="17508" y="16101"/>
                  </a:lnTo>
                  <a:lnTo>
                    <a:pt x="17508" y="16089"/>
                  </a:lnTo>
                  <a:lnTo>
                    <a:pt x="17498" y="16088"/>
                  </a:lnTo>
                  <a:lnTo>
                    <a:pt x="17489" y="16088"/>
                  </a:lnTo>
                  <a:lnTo>
                    <a:pt x="17485" y="16088"/>
                  </a:lnTo>
                  <a:lnTo>
                    <a:pt x="17479" y="16089"/>
                  </a:lnTo>
                  <a:lnTo>
                    <a:pt x="17476" y="16091"/>
                  </a:lnTo>
                  <a:lnTo>
                    <a:pt x="17471" y="16093"/>
                  </a:lnTo>
                  <a:lnTo>
                    <a:pt x="17463" y="16099"/>
                  </a:lnTo>
                  <a:lnTo>
                    <a:pt x="17456" y="16104"/>
                  </a:lnTo>
                  <a:lnTo>
                    <a:pt x="17450" y="16110"/>
                  </a:lnTo>
                  <a:lnTo>
                    <a:pt x="17443" y="16116"/>
                  </a:lnTo>
                  <a:lnTo>
                    <a:pt x="17438" y="16118"/>
                  </a:lnTo>
                  <a:lnTo>
                    <a:pt x="17434" y="16119"/>
                  </a:lnTo>
                  <a:lnTo>
                    <a:pt x="17429" y="16120"/>
                  </a:lnTo>
                  <a:lnTo>
                    <a:pt x="17425" y="16120"/>
                  </a:lnTo>
                  <a:lnTo>
                    <a:pt x="17416" y="16120"/>
                  </a:lnTo>
                  <a:lnTo>
                    <a:pt x="17406" y="16119"/>
                  </a:lnTo>
                  <a:lnTo>
                    <a:pt x="17406" y="16087"/>
                  </a:lnTo>
                  <a:lnTo>
                    <a:pt x="17410" y="16080"/>
                  </a:lnTo>
                  <a:lnTo>
                    <a:pt x="17414" y="16074"/>
                  </a:lnTo>
                  <a:lnTo>
                    <a:pt x="17418" y="16067"/>
                  </a:lnTo>
                  <a:lnTo>
                    <a:pt x="17419" y="16060"/>
                  </a:lnTo>
                  <a:lnTo>
                    <a:pt x="17420" y="16053"/>
                  </a:lnTo>
                  <a:lnTo>
                    <a:pt x="17421" y="16048"/>
                  </a:lnTo>
                  <a:lnTo>
                    <a:pt x="17421" y="16034"/>
                  </a:lnTo>
                  <a:lnTo>
                    <a:pt x="17421" y="16019"/>
                  </a:lnTo>
                  <a:lnTo>
                    <a:pt x="17439" y="16019"/>
                  </a:lnTo>
                  <a:lnTo>
                    <a:pt x="17440" y="16025"/>
                  </a:lnTo>
                  <a:lnTo>
                    <a:pt x="17442" y="16029"/>
                  </a:lnTo>
                  <a:lnTo>
                    <a:pt x="17445" y="16034"/>
                  </a:lnTo>
                  <a:lnTo>
                    <a:pt x="17447" y="16038"/>
                  </a:lnTo>
                  <a:lnTo>
                    <a:pt x="17451" y="16042"/>
                  </a:lnTo>
                  <a:lnTo>
                    <a:pt x="17455" y="16044"/>
                  </a:lnTo>
                  <a:lnTo>
                    <a:pt x="17460" y="16045"/>
                  </a:lnTo>
                  <a:lnTo>
                    <a:pt x="17464" y="16046"/>
                  </a:lnTo>
                  <a:lnTo>
                    <a:pt x="17469" y="16046"/>
                  </a:lnTo>
                  <a:lnTo>
                    <a:pt x="17472" y="16044"/>
                  </a:lnTo>
                  <a:lnTo>
                    <a:pt x="17476" y="16043"/>
                  </a:lnTo>
                  <a:lnTo>
                    <a:pt x="17478" y="16040"/>
                  </a:lnTo>
                  <a:lnTo>
                    <a:pt x="17484" y="16035"/>
                  </a:lnTo>
                  <a:lnTo>
                    <a:pt x="17490" y="16031"/>
                  </a:lnTo>
                  <a:lnTo>
                    <a:pt x="17498" y="16027"/>
                  </a:lnTo>
                  <a:lnTo>
                    <a:pt x="17504" y="16025"/>
                  </a:lnTo>
                  <a:lnTo>
                    <a:pt x="17507" y="16023"/>
                  </a:lnTo>
                  <a:lnTo>
                    <a:pt x="17510" y="16020"/>
                  </a:lnTo>
                  <a:lnTo>
                    <a:pt x="17511" y="16017"/>
                  </a:lnTo>
                  <a:lnTo>
                    <a:pt x="17512" y="16014"/>
                  </a:lnTo>
                  <a:lnTo>
                    <a:pt x="17512" y="15982"/>
                  </a:lnTo>
                  <a:lnTo>
                    <a:pt x="17520" y="15976"/>
                  </a:lnTo>
                  <a:lnTo>
                    <a:pt x="17528" y="15970"/>
                  </a:lnTo>
                  <a:lnTo>
                    <a:pt x="17534" y="15964"/>
                  </a:lnTo>
                  <a:lnTo>
                    <a:pt x="17541" y="15957"/>
                  </a:lnTo>
                  <a:lnTo>
                    <a:pt x="17546" y="15950"/>
                  </a:lnTo>
                  <a:lnTo>
                    <a:pt x="17550" y="15942"/>
                  </a:lnTo>
                  <a:lnTo>
                    <a:pt x="17553" y="15933"/>
                  </a:lnTo>
                  <a:lnTo>
                    <a:pt x="17553" y="15923"/>
                  </a:lnTo>
                  <a:lnTo>
                    <a:pt x="17548" y="15909"/>
                  </a:lnTo>
                  <a:lnTo>
                    <a:pt x="17544" y="15896"/>
                  </a:lnTo>
                  <a:lnTo>
                    <a:pt x="17544" y="15888"/>
                  </a:lnTo>
                  <a:lnTo>
                    <a:pt x="17546" y="15880"/>
                  </a:lnTo>
                  <a:lnTo>
                    <a:pt x="17548" y="15873"/>
                  </a:lnTo>
                  <a:lnTo>
                    <a:pt x="17551" y="15867"/>
                  </a:lnTo>
                  <a:lnTo>
                    <a:pt x="17555" y="15861"/>
                  </a:lnTo>
                  <a:lnTo>
                    <a:pt x="17557" y="15854"/>
                  </a:lnTo>
                  <a:lnTo>
                    <a:pt x="17558" y="15847"/>
                  </a:lnTo>
                  <a:lnTo>
                    <a:pt x="17559" y="15839"/>
                  </a:lnTo>
                  <a:lnTo>
                    <a:pt x="17558" y="15833"/>
                  </a:lnTo>
                  <a:lnTo>
                    <a:pt x="17556" y="15829"/>
                  </a:lnTo>
                  <a:lnTo>
                    <a:pt x="17553" y="15825"/>
                  </a:lnTo>
                  <a:lnTo>
                    <a:pt x="17549" y="15821"/>
                  </a:lnTo>
                  <a:lnTo>
                    <a:pt x="17545" y="15818"/>
                  </a:lnTo>
                  <a:lnTo>
                    <a:pt x="17542" y="15814"/>
                  </a:lnTo>
                  <a:lnTo>
                    <a:pt x="17539" y="15810"/>
                  </a:lnTo>
                  <a:lnTo>
                    <a:pt x="17539" y="15804"/>
                  </a:lnTo>
                  <a:lnTo>
                    <a:pt x="17539" y="15796"/>
                  </a:lnTo>
                  <a:lnTo>
                    <a:pt x="17541" y="15790"/>
                  </a:lnTo>
                  <a:lnTo>
                    <a:pt x="17545" y="15785"/>
                  </a:lnTo>
                  <a:lnTo>
                    <a:pt x="17548" y="15780"/>
                  </a:lnTo>
                  <a:lnTo>
                    <a:pt x="17557" y="15769"/>
                  </a:lnTo>
                  <a:lnTo>
                    <a:pt x="17564" y="15758"/>
                  </a:lnTo>
                  <a:lnTo>
                    <a:pt x="17568" y="15747"/>
                  </a:lnTo>
                  <a:lnTo>
                    <a:pt x="17571" y="15738"/>
                  </a:lnTo>
                  <a:lnTo>
                    <a:pt x="17572" y="15728"/>
                  </a:lnTo>
                  <a:lnTo>
                    <a:pt x="17573" y="15719"/>
                  </a:lnTo>
                  <a:lnTo>
                    <a:pt x="17573" y="15701"/>
                  </a:lnTo>
                  <a:lnTo>
                    <a:pt x="17572" y="15680"/>
                  </a:lnTo>
                  <a:lnTo>
                    <a:pt x="17572" y="15669"/>
                  </a:lnTo>
                  <a:lnTo>
                    <a:pt x="17570" y="15660"/>
                  </a:lnTo>
                  <a:lnTo>
                    <a:pt x="17567" y="15651"/>
                  </a:lnTo>
                  <a:lnTo>
                    <a:pt x="17565" y="15643"/>
                  </a:lnTo>
                  <a:lnTo>
                    <a:pt x="17563" y="15634"/>
                  </a:lnTo>
                  <a:lnTo>
                    <a:pt x="17561" y="15625"/>
                  </a:lnTo>
                  <a:lnTo>
                    <a:pt x="17558" y="15616"/>
                  </a:lnTo>
                  <a:lnTo>
                    <a:pt x="17558" y="15606"/>
                  </a:lnTo>
                  <a:lnTo>
                    <a:pt x="17558" y="15581"/>
                  </a:lnTo>
                  <a:close/>
                  <a:moveTo>
                    <a:pt x="13505" y="14047"/>
                  </a:moveTo>
                  <a:lnTo>
                    <a:pt x="13505" y="14051"/>
                  </a:lnTo>
                  <a:lnTo>
                    <a:pt x="13509" y="14056"/>
                  </a:lnTo>
                  <a:lnTo>
                    <a:pt x="13512" y="14058"/>
                  </a:lnTo>
                  <a:lnTo>
                    <a:pt x="13517" y="14061"/>
                  </a:lnTo>
                  <a:lnTo>
                    <a:pt x="13527" y="14064"/>
                  </a:lnTo>
                  <a:lnTo>
                    <a:pt x="13539" y="14065"/>
                  </a:lnTo>
                  <a:lnTo>
                    <a:pt x="13548" y="14067"/>
                  </a:lnTo>
                  <a:lnTo>
                    <a:pt x="13559" y="14070"/>
                  </a:lnTo>
                  <a:lnTo>
                    <a:pt x="13565" y="14068"/>
                  </a:lnTo>
                  <a:lnTo>
                    <a:pt x="13572" y="14067"/>
                  </a:lnTo>
                  <a:lnTo>
                    <a:pt x="13579" y="14064"/>
                  </a:lnTo>
                  <a:lnTo>
                    <a:pt x="13585" y="14059"/>
                  </a:lnTo>
                  <a:lnTo>
                    <a:pt x="13589" y="14054"/>
                  </a:lnTo>
                  <a:lnTo>
                    <a:pt x="13593" y="14048"/>
                  </a:lnTo>
                  <a:lnTo>
                    <a:pt x="13595" y="14041"/>
                  </a:lnTo>
                  <a:lnTo>
                    <a:pt x="13595" y="14034"/>
                  </a:lnTo>
                  <a:lnTo>
                    <a:pt x="13594" y="14028"/>
                  </a:lnTo>
                  <a:lnTo>
                    <a:pt x="13591" y="14023"/>
                  </a:lnTo>
                  <a:lnTo>
                    <a:pt x="13587" y="14020"/>
                  </a:lnTo>
                  <a:lnTo>
                    <a:pt x="13581" y="14016"/>
                  </a:lnTo>
                  <a:lnTo>
                    <a:pt x="13574" y="14014"/>
                  </a:lnTo>
                  <a:lnTo>
                    <a:pt x="13566" y="14013"/>
                  </a:lnTo>
                  <a:lnTo>
                    <a:pt x="13559" y="14013"/>
                  </a:lnTo>
                  <a:lnTo>
                    <a:pt x="13549" y="14014"/>
                  </a:lnTo>
                  <a:lnTo>
                    <a:pt x="13542" y="14015"/>
                  </a:lnTo>
                  <a:lnTo>
                    <a:pt x="13534" y="14019"/>
                  </a:lnTo>
                  <a:lnTo>
                    <a:pt x="13526" y="14021"/>
                  </a:lnTo>
                  <a:lnTo>
                    <a:pt x="13519" y="14025"/>
                  </a:lnTo>
                  <a:lnTo>
                    <a:pt x="13513" y="14030"/>
                  </a:lnTo>
                  <a:lnTo>
                    <a:pt x="13509" y="14034"/>
                  </a:lnTo>
                  <a:lnTo>
                    <a:pt x="13506" y="14040"/>
                  </a:lnTo>
                  <a:lnTo>
                    <a:pt x="13505" y="14047"/>
                  </a:lnTo>
                  <a:close/>
                  <a:moveTo>
                    <a:pt x="13717" y="14012"/>
                  </a:moveTo>
                  <a:lnTo>
                    <a:pt x="13717" y="14023"/>
                  </a:lnTo>
                  <a:lnTo>
                    <a:pt x="13727" y="14023"/>
                  </a:lnTo>
                  <a:lnTo>
                    <a:pt x="13738" y="14023"/>
                  </a:lnTo>
                  <a:lnTo>
                    <a:pt x="13745" y="14022"/>
                  </a:lnTo>
                  <a:lnTo>
                    <a:pt x="13752" y="14021"/>
                  </a:lnTo>
                  <a:lnTo>
                    <a:pt x="13759" y="14019"/>
                  </a:lnTo>
                  <a:lnTo>
                    <a:pt x="13765" y="14015"/>
                  </a:lnTo>
                  <a:lnTo>
                    <a:pt x="13770" y="14012"/>
                  </a:lnTo>
                  <a:lnTo>
                    <a:pt x="13775" y="14006"/>
                  </a:lnTo>
                  <a:lnTo>
                    <a:pt x="13777" y="14000"/>
                  </a:lnTo>
                  <a:lnTo>
                    <a:pt x="13778" y="13994"/>
                  </a:lnTo>
                  <a:lnTo>
                    <a:pt x="13778" y="13990"/>
                  </a:lnTo>
                  <a:lnTo>
                    <a:pt x="13777" y="13987"/>
                  </a:lnTo>
                  <a:lnTo>
                    <a:pt x="13775" y="13983"/>
                  </a:lnTo>
                  <a:lnTo>
                    <a:pt x="13774" y="13981"/>
                  </a:lnTo>
                  <a:lnTo>
                    <a:pt x="13768" y="13977"/>
                  </a:lnTo>
                  <a:lnTo>
                    <a:pt x="13761" y="13973"/>
                  </a:lnTo>
                  <a:lnTo>
                    <a:pt x="13753" y="13971"/>
                  </a:lnTo>
                  <a:lnTo>
                    <a:pt x="13745" y="13970"/>
                  </a:lnTo>
                  <a:lnTo>
                    <a:pt x="13738" y="13971"/>
                  </a:lnTo>
                  <a:lnTo>
                    <a:pt x="13730" y="13973"/>
                  </a:lnTo>
                  <a:lnTo>
                    <a:pt x="13725" y="13976"/>
                  </a:lnTo>
                  <a:lnTo>
                    <a:pt x="13722" y="13979"/>
                  </a:lnTo>
                  <a:lnTo>
                    <a:pt x="13719" y="13983"/>
                  </a:lnTo>
                  <a:lnTo>
                    <a:pt x="13718" y="13988"/>
                  </a:lnTo>
                  <a:lnTo>
                    <a:pt x="13717" y="13999"/>
                  </a:lnTo>
                  <a:lnTo>
                    <a:pt x="13717" y="14012"/>
                  </a:lnTo>
                  <a:close/>
                  <a:moveTo>
                    <a:pt x="13886" y="13913"/>
                  </a:moveTo>
                  <a:lnTo>
                    <a:pt x="13871" y="13914"/>
                  </a:lnTo>
                  <a:lnTo>
                    <a:pt x="13856" y="13916"/>
                  </a:lnTo>
                  <a:lnTo>
                    <a:pt x="13849" y="13922"/>
                  </a:lnTo>
                  <a:lnTo>
                    <a:pt x="13841" y="13931"/>
                  </a:lnTo>
                  <a:lnTo>
                    <a:pt x="13829" y="13938"/>
                  </a:lnTo>
                  <a:lnTo>
                    <a:pt x="13820" y="13946"/>
                  </a:lnTo>
                  <a:lnTo>
                    <a:pt x="13817" y="13951"/>
                  </a:lnTo>
                  <a:lnTo>
                    <a:pt x="13813" y="13956"/>
                  </a:lnTo>
                  <a:lnTo>
                    <a:pt x="13812" y="13962"/>
                  </a:lnTo>
                  <a:lnTo>
                    <a:pt x="13811" y="13968"/>
                  </a:lnTo>
                  <a:lnTo>
                    <a:pt x="13811" y="13981"/>
                  </a:lnTo>
                  <a:lnTo>
                    <a:pt x="13811" y="13994"/>
                  </a:lnTo>
                  <a:lnTo>
                    <a:pt x="13816" y="13995"/>
                  </a:lnTo>
                  <a:lnTo>
                    <a:pt x="13821" y="13996"/>
                  </a:lnTo>
                  <a:lnTo>
                    <a:pt x="13827" y="13995"/>
                  </a:lnTo>
                  <a:lnTo>
                    <a:pt x="13832" y="13993"/>
                  </a:lnTo>
                  <a:lnTo>
                    <a:pt x="13835" y="13990"/>
                  </a:lnTo>
                  <a:lnTo>
                    <a:pt x="13838" y="13987"/>
                  </a:lnTo>
                  <a:lnTo>
                    <a:pt x="13845" y="13979"/>
                  </a:lnTo>
                  <a:lnTo>
                    <a:pt x="13854" y="13971"/>
                  </a:lnTo>
                  <a:lnTo>
                    <a:pt x="13861" y="13966"/>
                  </a:lnTo>
                  <a:lnTo>
                    <a:pt x="13867" y="13961"/>
                  </a:lnTo>
                  <a:lnTo>
                    <a:pt x="13872" y="13956"/>
                  </a:lnTo>
                  <a:lnTo>
                    <a:pt x="13878" y="13951"/>
                  </a:lnTo>
                  <a:lnTo>
                    <a:pt x="13883" y="13944"/>
                  </a:lnTo>
                  <a:lnTo>
                    <a:pt x="13886" y="13937"/>
                  </a:lnTo>
                  <a:lnTo>
                    <a:pt x="13889" y="13930"/>
                  </a:lnTo>
                  <a:lnTo>
                    <a:pt x="13893" y="13921"/>
                  </a:lnTo>
                  <a:lnTo>
                    <a:pt x="13886" y="13913"/>
                  </a:lnTo>
                  <a:close/>
                  <a:moveTo>
                    <a:pt x="8347" y="14938"/>
                  </a:moveTo>
                  <a:lnTo>
                    <a:pt x="8334" y="14943"/>
                  </a:lnTo>
                  <a:lnTo>
                    <a:pt x="8322" y="14948"/>
                  </a:lnTo>
                  <a:lnTo>
                    <a:pt x="8311" y="14953"/>
                  </a:lnTo>
                  <a:lnTo>
                    <a:pt x="8300" y="14960"/>
                  </a:lnTo>
                  <a:lnTo>
                    <a:pt x="8296" y="14965"/>
                  </a:lnTo>
                  <a:lnTo>
                    <a:pt x="8292" y="14969"/>
                  </a:lnTo>
                  <a:lnTo>
                    <a:pt x="8289" y="14974"/>
                  </a:lnTo>
                  <a:lnTo>
                    <a:pt x="8286" y="14979"/>
                  </a:lnTo>
                  <a:lnTo>
                    <a:pt x="8283" y="14984"/>
                  </a:lnTo>
                  <a:lnTo>
                    <a:pt x="8282" y="14989"/>
                  </a:lnTo>
                  <a:lnTo>
                    <a:pt x="8281" y="14996"/>
                  </a:lnTo>
                  <a:lnTo>
                    <a:pt x="8281" y="15003"/>
                  </a:lnTo>
                  <a:lnTo>
                    <a:pt x="8281" y="15064"/>
                  </a:lnTo>
                  <a:lnTo>
                    <a:pt x="8307" y="15064"/>
                  </a:lnTo>
                  <a:lnTo>
                    <a:pt x="8321" y="15064"/>
                  </a:lnTo>
                  <a:lnTo>
                    <a:pt x="8335" y="15064"/>
                  </a:lnTo>
                  <a:lnTo>
                    <a:pt x="8349" y="15063"/>
                  </a:lnTo>
                  <a:lnTo>
                    <a:pt x="8363" y="15060"/>
                  </a:lnTo>
                  <a:lnTo>
                    <a:pt x="8368" y="15059"/>
                  </a:lnTo>
                  <a:lnTo>
                    <a:pt x="8374" y="15056"/>
                  </a:lnTo>
                  <a:lnTo>
                    <a:pt x="8380" y="15053"/>
                  </a:lnTo>
                  <a:lnTo>
                    <a:pt x="8383" y="15049"/>
                  </a:lnTo>
                  <a:lnTo>
                    <a:pt x="8386" y="15045"/>
                  </a:lnTo>
                  <a:lnTo>
                    <a:pt x="8390" y="15040"/>
                  </a:lnTo>
                  <a:lnTo>
                    <a:pt x="8391" y="15035"/>
                  </a:lnTo>
                  <a:lnTo>
                    <a:pt x="8392" y="15029"/>
                  </a:lnTo>
                  <a:lnTo>
                    <a:pt x="8391" y="15016"/>
                  </a:lnTo>
                  <a:lnTo>
                    <a:pt x="8389" y="15003"/>
                  </a:lnTo>
                  <a:lnTo>
                    <a:pt x="8384" y="14991"/>
                  </a:lnTo>
                  <a:lnTo>
                    <a:pt x="8380" y="14978"/>
                  </a:lnTo>
                  <a:lnTo>
                    <a:pt x="8373" y="14967"/>
                  </a:lnTo>
                  <a:lnTo>
                    <a:pt x="8365" y="14957"/>
                  </a:lnTo>
                  <a:lnTo>
                    <a:pt x="8356" y="14948"/>
                  </a:lnTo>
                  <a:lnTo>
                    <a:pt x="8347" y="14938"/>
                  </a:lnTo>
                  <a:close/>
                  <a:moveTo>
                    <a:pt x="4321" y="8392"/>
                  </a:moveTo>
                  <a:lnTo>
                    <a:pt x="4311" y="8393"/>
                  </a:lnTo>
                  <a:lnTo>
                    <a:pt x="4302" y="8395"/>
                  </a:lnTo>
                  <a:lnTo>
                    <a:pt x="4268" y="8395"/>
                  </a:lnTo>
                  <a:lnTo>
                    <a:pt x="4263" y="8401"/>
                  </a:lnTo>
                  <a:lnTo>
                    <a:pt x="4258" y="8405"/>
                  </a:lnTo>
                  <a:lnTo>
                    <a:pt x="4255" y="8409"/>
                  </a:lnTo>
                  <a:lnTo>
                    <a:pt x="4253" y="8411"/>
                  </a:lnTo>
                  <a:lnTo>
                    <a:pt x="4252" y="8414"/>
                  </a:lnTo>
                  <a:lnTo>
                    <a:pt x="4252" y="8419"/>
                  </a:lnTo>
                  <a:lnTo>
                    <a:pt x="4253" y="8429"/>
                  </a:lnTo>
                  <a:lnTo>
                    <a:pt x="4256" y="8438"/>
                  </a:lnTo>
                  <a:lnTo>
                    <a:pt x="4261" y="8447"/>
                  </a:lnTo>
                  <a:lnTo>
                    <a:pt x="4264" y="8457"/>
                  </a:lnTo>
                  <a:lnTo>
                    <a:pt x="4268" y="8471"/>
                  </a:lnTo>
                  <a:lnTo>
                    <a:pt x="4270" y="8485"/>
                  </a:lnTo>
                  <a:lnTo>
                    <a:pt x="4271" y="8490"/>
                  </a:lnTo>
                  <a:lnTo>
                    <a:pt x="4273" y="8496"/>
                  </a:lnTo>
                  <a:lnTo>
                    <a:pt x="4277" y="8499"/>
                  </a:lnTo>
                  <a:lnTo>
                    <a:pt x="4282" y="8503"/>
                  </a:lnTo>
                  <a:lnTo>
                    <a:pt x="4297" y="8506"/>
                  </a:lnTo>
                  <a:lnTo>
                    <a:pt x="4311" y="8508"/>
                  </a:lnTo>
                  <a:lnTo>
                    <a:pt x="4324" y="8510"/>
                  </a:lnTo>
                  <a:lnTo>
                    <a:pt x="4340" y="8511"/>
                  </a:lnTo>
                  <a:lnTo>
                    <a:pt x="4352" y="8510"/>
                  </a:lnTo>
                  <a:lnTo>
                    <a:pt x="4363" y="8508"/>
                  </a:lnTo>
                  <a:lnTo>
                    <a:pt x="4366" y="8510"/>
                  </a:lnTo>
                  <a:lnTo>
                    <a:pt x="4369" y="8512"/>
                  </a:lnTo>
                  <a:lnTo>
                    <a:pt x="4371" y="8515"/>
                  </a:lnTo>
                  <a:lnTo>
                    <a:pt x="4372" y="8519"/>
                  </a:lnTo>
                  <a:lnTo>
                    <a:pt x="4374" y="8528"/>
                  </a:lnTo>
                  <a:lnTo>
                    <a:pt x="4378" y="8536"/>
                  </a:lnTo>
                  <a:lnTo>
                    <a:pt x="4381" y="8540"/>
                  </a:lnTo>
                  <a:lnTo>
                    <a:pt x="4386" y="8542"/>
                  </a:lnTo>
                  <a:lnTo>
                    <a:pt x="4391" y="8544"/>
                  </a:lnTo>
                  <a:lnTo>
                    <a:pt x="4397" y="8544"/>
                  </a:lnTo>
                  <a:lnTo>
                    <a:pt x="4408" y="8548"/>
                  </a:lnTo>
                  <a:lnTo>
                    <a:pt x="4420" y="8553"/>
                  </a:lnTo>
                  <a:lnTo>
                    <a:pt x="4429" y="8558"/>
                  </a:lnTo>
                  <a:lnTo>
                    <a:pt x="4440" y="8565"/>
                  </a:lnTo>
                  <a:lnTo>
                    <a:pt x="4450" y="8568"/>
                  </a:lnTo>
                  <a:lnTo>
                    <a:pt x="4459" y="8570"/>
                  </a:lnTo>
                  <a:lnTo>
                    <a:pt x="4468" y="8572"/>
                  </a:lnTo>
                  <a:lnTo>
                    <a:pt x="4478" y="8574"/>
                  </a:lnTo>
                  <a:lnTo>
                    <a:pt x="4482" y="8576"/>
                  </a:lnTo>
                  <a:lnTo>
                    <a:pt x="4484" y="8579"/>
                  </a:lnTo>
                  <a:lnTo>
                    <a:pt x="4486" y="8582"/>
                  </a:lnTo>
                  <a:lnTo>
                    <a:pt x="4489" y="8584"/>
                  </a:lnTo>
                  <a:lnTo>
                    <a:pt x="4493" y="8591"/>
                  </a:lnTo>
                  <a:lnTo>
                    <a:pt x="4498" y="8597"/>
                  </a:lnTo>
                  <a:lnTo>
                    <a:pt x="4506" y="8602"/>
                  </a:lnTo>
                  <a:lnTo>
                    <a:pt x="4515" y="8606"/>
                  </a:lnTo>
                  <a:lnTo>
                    <a:pt x="4524" y="8608"/>
                  </a:lnTo>
                  <a:lnTo>
                    <a:pt x="4534" y="8608"/>
                  </a:lnTo>
                  <a:lnTo>
                    <a:pt x="4563" y="8608"/>
                  </a:lnTo>
                  <a:lnTo>
                    <a:pt x="4563" y="8585"/>
                  </a:lnTo>
                  <a:lnTo>
                    <a:pt x="4561" y="8573"/>
                  </a:lnTo>
                  <a:lnTo>
                    <a:pt x="4559" y="8562"/>
                  </a:lnTo>
                  <a:lnTo>
                    <a:pt x="4559" y="8524"/>
                  </a:lnTo>
                  <a:lnTo>
                    <a:pt x="4548" y="8525"/>
                  </a:lnTo>
                  <a:lnTo>
                    <a:pt x="4538" y="8527"/>
                  </a:lnTo>
                  <a:lnTo>
                    <a:pt x="4534" y="8527"/>
                  </a:lnTo>
                  <a:lnTo>
                    <a:pt x="4529" y="8527"/>
                  </a:lnTo>
                  <a:lnTo>
                    <a:pt x="4524" y="8527"/>
                  </a:lnTo>
                  <a:lnTo>
                    <a:pt x="4519" y="8524"/>
                  </a:lnTo>
                  <a:lnTo>
                    <a:pt x="4515" y="8521"/>
                  </a:lnTo>
                  <a:lnTo>
                    <a:pt x="4510" y="8515"/>
                  </a:lnTo>
                  <a:lnTo>
                    <a:pt x="4507" y="8512"/>
                  </a:lnTo>
                  <a:lnTo>
                    <a:pt x="4502" y="8510"/>
                  </a:lnTo>
                  <a:lnTo>
                    <a:pt x="4497" y="8508"/>
                  </a:lnTo>
                  <a:lnTo>
                    <a:pt x="4492" y="8507"/>
                  </a:lnTo>
                  <a:lnTo>
                    <a:pt x="4482" y="8507"/>
                  </a:lnTo>
                  <a:lnTo>
                    <a:pt x="4470" y="8507"/>
                  </a:lnTo>
                  <a:lnTo>
                    <a:pt x="4465" y="8506"/>
                  </a:lnTo>
                  <a:lnTo>
                    <a:pt x="4460" y="8505"/>
                  </a:lnTo>
                  <a:lnTo>
                    <a:pt x="4456" y="8504"/>
                  </a:lnTo>
                  <a:lnTo>
                    <a:pt x="4451" y="8502"/>
                  </a:lnTo>
                  <a:lnTo>
                    <a:pt x="4447" y="8498"/>
                  </a:lnTo>
                  <a:lnTo>
                    <a:pt x="4443" y="8495"/>
                  </a:lnTo>
                  <a:lnTo>
                    <a:pt x="4441" y="8491"/>
                  </a:lnTo>
                  <a:lnTo>
                    <a:pt x="4439" y="8486"/>
                  </a:lnTo>
                  <a:lnTo>
                    <a:pt x="4434" y="8473"/>
                  </a:lnTo>
                  <a:lnTo>
                    <a:pt x="4431" y="8461"/>
                  </a:lnTo>
                  <a:lnTo>
                    <a:pt x="4429" y="8455"/>
                  </a:lnTo>
                  <a:lnTo>
                    <a:pt x="4425" y="8452"/>
                  </a:lnTo>
                  <a:lnTo>
                    <a:pt x="4422" y="8448"/>
                  </a:lnTo>
                  <a:lnTo>
                    <a:pt x="4416" y="8447"/>
                  </a:lnTo>
                  <a:lnTo>
                    <a:pt x="4409" y="8448"/>
                  </a:lnTo>
                  <a:lnTo>
                    <a:pt x="4405" y="8451"/>
                  </a:lnTo>
                  <a:lnTo>
                    <a:pt x="4399" y="8453"/>
                  </a:lnTo>
                  <a:lnTo>
                    <a:pt x="4395" y="8455"/>
                  </a:lnTo>
                  <a:lnTo>
                    <a:pt x="4390" y="8459"/>
                  </a:lnTo>
                  <a:lnTo>
                    <a:pt x="4386" y="8461"/>
                  </a:lnTo>
                  <a:lnTo>
                    <a:pt x="4380" y="8463"/>
                  </a:lnTo>
                  <a:lnTo>
                    <a:pt x="4374" y="8464"/>
                  </a:lnTo>
                  <a:lnTo>
                    <a:pt x="4340" y="8464"/>
                  </a:lnTo>
                  <a:lnTo>
                    <a:pt x="4336" y="8462"/>
                  </a:lnTo>
                  <a:lnTo>
                    <a:pt x="4331" y="8460"/>
                  </a:lnTo>
                  <a:lnTo>
                    <a:pt x="4328" y="8455"/>
                  </a:lnTo>
                  <a:lnTo>
                    <a:pt x="4322" y="8453"/>
                  </a:lnTo>
                  <a:lnTo>
                    <a:pt x="4330" y="8446"/>
                  </a:lnTo>
                  <a:lnTo>
                    <a:pt x="4339" y="8442"/>
                  </a:lnTo>
                  <a:lnTo>
                    <a:pt x="4342" y="8439"/>
                  </a:lnTo>
                  <a:lnTo>
                    <a:pt x="4346" y="8436"/>
                  </a:lnTo>
                  <a:lnTo>
                    <a:pt x="4347" y="8432"/>
                  </a:lnTo>
                  <a:lnTo>
                    <a:pt x="4348" y="8428"/>
                  </a:lnTo>
                  <a:lnTo>
                    <a:pt x="4346" y="8412"/>
                  </a:lnTo>
                  <a:lnTo>
                    <a:pt x="4341" y="8396"/>
                  </a:lnTo>
                  <a:lnTo>
                    <a:pt x="4336" y="8396"/>
                  </a:lnTo>
                  <a:lnTo>
                    <a:pt x="4330" y="8396"/>
                  </a:lnTo>
                  <a:lnTo>
                    <a:pt x="4327" y="8395"/>
                  </a:lnTo>
                  <a:lnTo>
                    <a:pt x="4321" y="8392"/>
                  </a:lnTo>
                  <a:close/>
                  <a:moveTo>
                    <a:pt x="4424" y="8755"/>
                  </a:moveTo>
                  <a:lnTo>
                    <a:pt x="4423" y="8751"/>
                  </a:lnTo>
                  <a:lnTo>
                    <a:pt x="4422" y="8746"/>
                  </a:lnTo>
                  <a:lnTo>
                    <a:pt x="4391" y="8746"/>
                  </a:lnTo>
                  <a:lnTo>
                    <a:pt x="4391" y="8759"/>
                  </a:lnTo>
                  <a:lnTo>
                    <a:pt x="4392" y="8769"/>
                  </a:lnTo>
                  <a:lnTo>
                    <a:pt x="4395" y="8779"/>
                  </a:lnTo>
                  <a:lnTo>
                    <a:pt x="4398" y="8787"/>
                  </a:lnTo>
                  <a:lnTo>
                    <a:pt x="4403" y="8796"/>
                  </a:lnTo>
                  <a:lnTo>
                    <a:pt x="4406" y="8804"/>
                  </a:lnTo>
                  <a:lnTo>
                    <a:pt x="4409" y="8813"/>
                  </a:lnTo>
                  <a:lnTo>
                    <a:pt x="4412" y="8823"/>
                  </a:lnTo>
                  <a:lnTo>
                    <a:pt x="4413" y="8834"/>
                  </a:lnTo>
                  <a:lnTo>
                    <a:pt x="4413" y="8880"/>
                  </a:lnTo>
                  <a:lnTo>
                    <a:pt x="4414" y="8888"/>
                  </a:lnTo>
                  <a:lnTo>
                    <a:pt x="4415" y="8895"/>
                  </a:lnTo>
                  <a:lnTo>
                    <a:pt x="4418" y="8901"/>
                  </a:lnTo>
                  <a:lnTo>
                    <a:pt x="4422" y="8907"/>
                  </a:lnTo>
                  <a:lnTo>
                    <a:pt x="4431" y="8918"/>
                  </a:lnTo>
                  <a:lnTo>
                    <a:pt x="4440" y="8931"/>
                  </a:lnTo>
                  <a:lnTo>
                    <a:pt x="4457" y="8957"/>
                  </a:lnTo>
                  <a:lnTo>
                    <a:pt x="4473" y="8977"/>
                  </a:lnTo>
                  <a:lnTo>
                    <a:pt x="4489" y="8999"/>
                  </a:lnTo>
                  <a:lnTo>
                    <a:pt x="4508" y="9023"/>
                  </a:lnTo>
                  <a:lnTo>
                    <a:pt x="4514" y="9033"/>
                  </a:lnTo>
                  <a:lnTo>
                    <a:pt x="4519" y="9042"/>
                  </a:lnTo>
                  <a:lnTo>
                    <a:pt x="4524" y="9051"/>
                  </a:lnTo>
                  <a:lnTo>
                    <a:pt x="4527" y="9060"/>
                  </a:lnTo>
                  <a:lnTo>
                    <a:pt x="4533" y="9079"/>
                  </a:lnTo>
                  <a:lnTo>
                    <a:pt x="4541" y="9100"/>
                  </a:lnTo>
                  <a:lnTo>
                    <a:pt x="4545" y="9109"/>
                  </a:lnTo>
                  <a:lnTo>
                    <a:pt x="4550" y="9118"/>
                  </a:lnTo>
                  <a:lnTo>
                    <a:pt x="4554" y="9126"/>
                  </a:lnTo>
                  <a:lnTo>
                    <a:pt x="4559" y="9133"/>
                  </a:lnTo>
                  <a:lnTo>
                    <a:pt x="4566" y="9138"/>
                  </a:lnTo>
                  <a:lnTo>
                    <a:pt x="4572" y="9143"/>
                  </a:lnTo>
                  <a:lnTo>
                    <a:pt x="4580" y="9146"/>
                  </a:lnTo>
                  <a:lnTo>
                    <a:pt x="4589" y="9146"/>
                  </a:lnTo>
                  <a:lnTo>
                    <a:pt x="4595" y="9146"/>
                  </a:lnTo>
                  <a:lnTo>
                    <a:pt x="4598" y="9145"/>
                  </a:lnTo>
                  <a:lnTo>
                    <a:pt x="4603" y="9143"/>
                  </a:lnTo>
                  <a:lnTo>
                    <a:pt x="4605" y="9139"/>
                  </a:lnTo>
                  <a:lnTo>
                    <a:pt x="4609" y="9136"/>
                  </a:lnTo>
                  <a:lnTo>
                    <a:pt x="4610" y="9131"/>
                  </a:lnTo>
                  <a:lnTo>
                    <a:pt x="4612" y="9127"/>
                  </a:lnTo>
                  <a:lnTo>
                    <a:pt x="4612" y="9121"/>
                  </a:lnTo>
                  <a:lnTo>
                    <a:pt x="4614" y="9099"/>
                  </a:lnTo>
                  <a:lnTo>
                    <a:pt x="4613" y="9075"/>
                  </a:lnTo>
                  <a:lnTo>
                    <a:pt x="4613" y="9054"/>
                  </a:lnTo>
                  <a:lnTo>
                    <a:pt x="4612" y="9037"/>
                  </a:lnTo>
                  <a:lnTo>
                    <a:pt x="4609" y="9020"/>
                  </a:lnTo>
                  <a:lnTo>
                    <a:pt x="4604" y="9002"/>
                  </a:lnTo>
                  <a:lnTo>
                    <a:pt x="4600" y="8996"/>
                  </a:lnTo>
                  <a:lnTo>
                    <a:pt x="4595" y="8990"/>
                  </a:lnTo>
                  <a:lnTo>
                    <a:pt x="4593" y="8986"/>
                  </a:lnTo>
                  <a:lnTo>
                    <a:pt x="4592" y="8983"/>
                  </a:lnTo>
                  <a:lnTo>
                    <a:pt x="4589" y="8980"/>
                  </a:lnTo>
                  <a:lnTo>
                    <a:pt x="4589" y="8976"/>
                  </a:lnTo>
                  <a:lnTo>
                    <a:pt x="4589" y="8945"/>
                  </a:lnTo>
                  <a:lnTo>
                    <a:pt x="4588" y="8938"/>
                  </a:lnTo>
                  <a:lnTo>
                    <a:pt x="4586" y="8931"/>
                  </a:lnTo>
                  <a:lnTo>
                    <a:pt x="4581" y="8925"/>
                  </a:lnTo>
                  <a:lnTo>
                    <a:pt x="4578" y="8918"/>
                  </a:lnTo>
                  <a:lnTo>
                    <a:pt x="4566" y="8895"/>
                  </a:lnTo>
                  <a:lnTo>
                    <a:pt x="4554" y="8873"/>
                  </a:lnTo>
                  <a:lnTo>
                    <a:pt x="4542" y="8854"/>
                  </a:lnTo>
                  <a:lnTo>
                    <a:pt x="4525" y="8831"/>
                  </a:lnTo>
                  <a:lnTo>
                    <a:pt x="4521" y="8828"/>
                  </a:lnTo>
                  <a:lnTo>
                    <a:pt x="4517" y="8824"/>
                  </a:lnTo>
                  <a:lnTo>
                    <a:pt x="4514" y="8822"/>
                  </a:lnTo>
                  <a:lnTo>
                    <a:pt x="4508" y="8821"/>
                  </a:lnTo>
                  <a:lnTo>
                    <a:pt x="4499" y="8818"/>
                  </a:lnTo>
                  <a:lnTo>
                    <a:pt x="4489" y="8814"/>
                  </a:lnTo>
                  <a:lnTo>
                    <a:pt x="4481" y="8810"/>
                  </a:lnTo>
                  <a:lnTo>
                    <a:pt x="4474" y="8805"/>
                  </a:lnTo>
                  <a:lnTo>
                    <a:pt x="4468" y="8800"/>
                  </a:lnTo>
                  <a:lnTo>
                    <a:pt x="4464" y="8794"/>
                  </a:lnTo>
                  <a:lnTo>
                    <a:pt x="4458" y="8787"/>
                  </a:lnTo>
                  <a:lnTo>
                    <a:pt x="4453" y="8781"/>
                  </a:lnTo>
                  <a:lnTo>
                    <a:pt x="4448" y="8776"/>
                  </a:lnTo>
                  <a:lnTo>
                    <a:pt x="4440" y="8771"/>
                  </a:lnTo>
                  <a:lnTo>
                    <a:pt x="4434" y="8768"/>
                  </a:lnTo>
                  <a:lnTo>
                    <a:pt x="4430" y="8764"/>
                  </a:lnTo>
                  <a:lnTo>
                    <a:pt x="4427" y="8763"/>
                  </a:lnTo>
                  <a:lnTo>
                    <a:pt x="4425" y="8761"/>
                  </a:lnTo>
                  <a:lnTo>
                    <a:pt x="4424" y="8759"/>
                  </a:lnTo>
                  <a:lnTo>
                    <a:pt x="4424" y="8755"/>
                  </a:lnTo>
                  <a:close/>
                  <a:moveTo>
                    <a:pt x="2173" y="5916"/>
                  </a:moveTo>
                  <a:lnTo>
                    <a:pt x="2156" y="5916"/>
                  </a:lnTo>
                  <a:lnTo>
                    <a:pt x="2156" y="5929"/>
                  </a:lnTo>
                  <a:lnTo>
                    <a:pt x="2169" y="5937"/>
                  </a:lnTo>
                  <a:lnTo>
                    <a:pt x="2180" y="5945"/>
                  </a:lnTo>
                  <a:lnTo>
                    <a:pt x="2190" y="5961"/>
                  </a:lnTo>
                  <a:lnTo>
                    <a:pt x="2199" y="5978"/>
                  </a:lnTo>
                  <a:lnTo>
                    <a:pt x="2206" y="5984"/>
                  </a:lnTo>
                  <a:lnTo>
                    <a:pt x="2212" y="5989"/>
                  </a:lnTo>
                  <a:lnTo>
                    <a:pt x="2220" y="5992"/>
                  </a:lnTo>
                  <a:lnTo>
                    <a:pt x="2228" y="5993"/>
                  </a:lnTo>
                  <a:lnTo>
                    <a:pt x="2244" y="5996"/>
                  </a:lnTo>
                  <a:lnTo>
                    <a:pt x="2263" y="5995"/>
                  </a:lnTo>
                  <a:lnTo>
                    <a:pt x="2266" y="5995"/>
                  </a:lnTo>
                  <a:lnTo>
                    <a:pt x="2268" y="5993"/>
                  </a:lnTo>
                  <a:lnTo>
                    <a:pt x="2271" y="5990"/>
                  </a:lnTo>
                  <a:lnTo>
                    <a:pt x="2273" y="5988"/>
                  </a:lnTo>
                  <a:lnTo>
                    <a:pt x="2275" y="5980"/>
                  </a:lnTo>
                  <a:lnTo>
                    <a:pt x="2275" y="5973"/>
                  </a:lnTo>
                  <a:lnTo>
                    <a:pt x="2275" y="5966"/>
                  </a:lnTo>
                  <a:lnTo>
                    <a:pt x="2274" y="5961"/>
                  </a:lnTo>
                  <a:lnTo>
                    <a:pt x="2272" y="5956"/>
                  </a:lnTo>
                  <a:lnTo>
                    <a:pt x="2270" y="5952"/>
                  </a:lnTo>
                  <a:lnTo>
                    <a:pt x="2266" y="5947"/>
                  </a:lnTo>
                  <a:lnTo>
                    <a:pt x="2262" y="5944"/>
                  </a:lnTo>
                  <a:lnTo>
                    <a:pt x="2258" y="5940"/>
                  </a:lnTo>
                  <a:lnTo>
                    <a:pt x="2253" y="5937"/>
                  </a:lnTo>
                  <a:lnTo>
                    <a:pt x="2242" y="5932"/>
                  </a:lnTo>
                  <a:lnTo>
                    <a:pt x="2231" y="5928"/>
                  </a:lnTo>
                  <a:lnTo>
                    <a:pt x="2219" y="5925"/>
                  </a:lnTo>
                  <a:lnTo>
                    <a:pt x="2206" y="5924"/>
                  </a:lnTo>
                  <a:lnTo>
                    <a:pt x="2190" y="5920"/>
                  </a:lnTo>
                  <a:lnTo>
                    <a:pt x="2173" y="5916"/>
                  </a:lnTo>
                  <a:close/>
                  <a:moveTo>
                    <a:pt x="2427" y="6340"/>
                  </a:moveTo>
                  <a:lnTo>
                    <a:pt x="2427" y="6458"/>
                  </a:lnTo>
                  <a:lnTo>
                    <a:pt x="2425" y="6472"/>
                  </a:lnTo>
                  <a:lnTo>
                    <a:pt x="2421" y="6484"/>
                  </a:lnTo>
                  <a:lnTo>
                    <a:pt x="2422" y="6490"/>
                  </a:lnTo>
                  <a:lnTo>
                    <a:pt x="2425" y="6496"/>
                  </a:lnTo>
                  <a:lnTo>
                    <a:pt x="2427" y="6502"/>
                  </a:lnTo>
                  <a:lnTo>
                    <a:pt x="2432" y="6507"/>
                  </a:lnTo>
                  <a:lnTo>
                    <a:pt x="2436" y="6510"/>
                  </a:lnTo>
                  <a:lnTo>
                    <a:pt x="2442" y="6513"/>
                  </a:lnTo>
                  <a:lnTo>
                    <a:pt x="2449" y="6515"/>
                  </a:lnTo>
                  <a:lnTo>
                    <a:pt x="2454" y="6516"/>
                  </a:lnTo>
                  <a:lnTo>
                    <a:pt x="2466" y="6515"/>
                  </a:lnTo>
                  <a:lnTo>
                    <a:pt x="2475" y="6511"/>
                  </a:lnTo>
                  <a:lnTo>
                    <a:pt x="2484" y="6508"/>
                  </a:lnTo>
                  <a:lnTo>
                    <a:pt x="2495" y="6507"/>
                  </a:lnTo>
                  <a:lnTo>
                    <a:pt x="2502" y="6507"/>
                  </a:lnTo>
                  <a:lnTo>
                    <a:pt x="2507" y="6508"/>
                  </a:lnTo>
                  <a:lnTo>
                    <a:pt x="2513" y="6510"/>
                  </a:lnTo>
                  <a:lnTo>
                    <a:pt x="2519" y="6512"/>
                  </a:lnTo>
                  <a:lnTo>
                    <a:pt x="2530" y="6519"/>
                  </a:lnTo>
                  <a:lnTo>
                    <a:pt x="2543" y="6526"/>
                  </a:lnTo>
                  <a:lnTo>
                    <a:pt x="2554" y="6529"/>
                  </a:lnTo>
                  <a:lnTo>
                    <a:pt x="2564" y="6532"/>
                  </a:lnTo>
                  <a:lnTo>
                    <a:pt x="2575" y="6533"/>
                  </a:lnTo>
                  <a:lnTo>
                    <a:pt x="2587" y="6537"/>
                  </a:lnTo>
                  <a:lnTo>
                    <a:pt x="2598" y="6543"/>
                  </a:lnTo>
                  <a:lnTo>
                    <a:pt x="2608" y="6549"/>
                  </a:lnTo>
                  <a:lnTo>
                    <a:pt x="2613" y="6552"/>
                  </a:lnTo>
                  <a:lnTo>
                    <a:pt x="2618" y="6554"/>
                  </a:lnTo>
                  <a:lnTo>
                    <a:pt x="2624" y="6555"/>
                  </a:lnTo>
                  <a:lnTo>
                    <a:pt x="2631" y="6556"/>
                  </a:lnTo>
                  <a:lnTo>
                    <a:pt x="2637" y="6555"/>
                  </a:lnTo>
                  <a:lnTo>
                    <a:pt x="2643" y="6553"/>
                  </a:lnTo>
                  <a:lnTo>
                    <a:pt x="2649" y="6550"/>
                  </a:lnTo>
                  <a:lnTo>
                    <a:pt x="2654" y="6546"/>
                  </a:lnTo>
                  <a:lnTo>
                    <a:pt x="2657" y="6541"/>
                  </a:lnTo>
                  <a:lnTo>
                    <a:pt x="2660" y="6535"/>
                  </a:lnTo>
                  <a:lnTo>
                    <a:pt x="2661" y="6529"/>
                  </a:lnTo>
                  <a:lnTo>
                    <a:pt x="2663" y="6522"/>
                  </a:lnTo>
                  <a:lnTo>
                    <a:pt x="2661" y="6518"/>
                  </a:lnTo>
                  <a:lnTo>
                    <a:pt x="2660" y="6516"/>
                  </a:lnTo>
                  <a:lnTo>
                    <a:pt x="2657" y="6513"/>
                  </a:lnTo>
                  <a:lnTo>
                    <a:pt x="2654" y="6511"/>
                  </a:lnTo>
                  <a:lnTo>
                    <a:pt x="2646" y="6509"/>
                  </a:lnTo>
                  <a:lnTo>
                    <a:pt x="2637" y="6507"/>
                  </a:lnTo>
                  <a:lnTo>
                    <a:pt x="2631" y="6504"/>
                  </a:lnTo>
                  <a:lnTo>
                    <a:pt x="2626" y="6501"/>
                  </a:lnTo>
                  <a:lnTo>
                    <a:pt x="2622" y="6498"/>
                  </a:lnTo>
                  <a:lnTo>
                    <a:pt x="2618" y="6494"/>
                  </a:lnTo>
                  <a:lnTo>
                    <a:pt x="2611" y="6486"/>
                  </a:lnTo>
                  <a:lnTo>
                    <a:pt x="2601" y="6478"/>
                  </a:lnTo>
                  <a:lnTo>
                    <a:pt x="2587" y="6466"/>
                  </a:lnTo>
                  <a:lnTo>
                    <a:pt x="2574" y="6452"/>
                  </a:lnTo>
                  <a:lnTo>
                    <a:pt x="2563" y="6438"/>
                  </a:lnTo>
                  <a:lnTo>
                    <a:pt x="2550" y="6421"/>
                  </a:lnTo>
                  <a:lnTo>
                    <a:pt x="2544" y="6414"/>
                  </a:lnTo>
                  <a:lnTo>
                    <a:pt x="2537" y="6408"/>
                  </a:lnTo>
                  <a:lnTo>
                    <a:pt x="2531" y="6402"/>
                  </a:lnTo>
                  <a:lnTo>
                    <a:pt x="2523" y="6398"/>
                  </a:lnTo>
                  <a:lnTo>
                    <a:pt x="2509" y="6390"/>
                  </a:lnTo>
                  <a:lnTo>
                    <a:pt x="2493" y="6381"/>
                  </a:lnTo>
                  <a:lnTo>
                    <a:pt x="2488" y="6377"/>
                  </a:lnTo>
                  <a:lnTo>
                    <a:pt x="2486" y="6374"/>
                  </a:lnTo>
                  <a:lnTo>
                    <a:pt x="2485" y="6370"/>
                  </a:lnTo>
                  <a:lnTo>
                    <a:pt x="2484" y="6366"/>
                  </a:lnTo>
                  <a:lnTo>
                    <a:pt x="2483" y="6362"/>
                  </a:lnTo>
                  <a:lnTo>
                    <a:pt x="2481" y="6357"/>
                  </a:lnTo>
                  <a:lnTo>
                    <a:pt x="2479" y="6353"/>
                  </a:lnTo>
                  <a:lnTo>
                    <a:pt x="2476" y="6349"/>
                  </a:lnTo>
                  <a:lnTo>
                    <a:pt x="2471" y="6345"/>
                  </a:lnTo>
                  <a:lnTo>
                    <a:pt x="2466" y="6341"/>
                  </a:lnTo>
                  <a:lnTo>
                    <a:pt x="2460" y="6340"/>
                  </a:lnTo>
                  <a:lnTo>
                    <a:pt x="2454" y="6339"/>
                  </a:lnTo>
                  <a:lnTo>
                    <a:pt x="2441" y="6340"/>
                  </a:lnTo>
                  <a:lnTo>
                    <a:pt x="2427" y="6340"/>
                  </a:lnTo>
                  <a:close/>
                  <a:moveTo>
                    <a:pt x="2808" y="6407"/>
                  </a:moveTo>
                  <a:lnTo>
                    <a:pt x="2805" y="6399"/>
                  </a:lnTo>
                  <a:lnTo>
                    <a:pt x="2803" y="6392"/>
                  </a:lnTo>
                  <a:lnTo>
                    <a:pt x="2799" y="6385"/>
                  </a:lnTo>
                  <a:lnTo>
                    <a:pt x="2795" y="6381"/>
                  </a:lnTo>
                  <a:lnTo>
                    <a:pt x="2789" y="6376"/>
                  </a:lnTo>
                  <a:lnTo>
                    <a:pt x="2784" y="6373"/>
                  </a:lnTo>
                  <a:lnTo>
                    <a:pt x="2777" y="6371"/>
                  </a:lnTo>
                  <a:lnTo>
                    <a:pt x="2770" y="6370"/>
                  </a:lnTo>
                  <a:lnTo>
                    <a:pt x="2752" y="6370"/>
                  </a:lnTo>
                  <a:lnTo>
                    <a:pt x="2752" y="6391"/>
                  </a:lnTo>
                  <a:lnTo>
                    <a:pt x="2753" y="6394"/>
                  </a:lnTo>
                  <a:lnTo>
                    <a:pt x="2754" y="6398"/>
                  </a:lnTo>
                  <a:lnTo>
                    <a:pt x="2757" y="6401"/>
                  </a:lnTo>
                  <a:lnTo>
                    <a:pt x="2759" y="6404"/>
                  </a:lnTo>
                  <a:lnTo>
                    <a:pt x="2766" y="6409"/>
                  </a:lnTo>
                  <a:lnTo>
                    <a:pt x="2770" y="6416"/>
                  </a:lnTo>
                  <a:lnTo>
                    <a:pt x="2774" y="6424"/>
                  </a:lnTo>
                  <a:lnTo>
                    <a:pt x="2777" y="6432"/>
                  </a:lnTo>
                  <a:lnTo>
                    <a:pt x="2778" y="6435"/>
                  </a:lnTo>
                  <a:lnTo>
                    <a:pt x="2780" y="6438"/>
                  </a:lnTo>
                  <a:lnTo>
                    <a:pt x="2784" y="6440"/>
                  </a:lnTo>
                  <a:lnTo>
                    <a:pt x="2788" y="6440"/>
                  </a:lnTo>
                  <a:lnTo>
                    <a:pt x="2793" y="6440"/>
                  </a:lnTo>
                  <a:lnTo>
                    <a:pt x="2797" y="6438"/>
                  </a:lnTo>
                  <a:lnTo>
                    <a:pt x="2800" y="6433"/>
                  </a:lnTo>
                  <a:lnTo>
                    <a:pt x="2802" y="6428"/>
                  </a:lnTo>
                  <a:lnTo>
                    <a:pt x="2805" y="6418"/>
                  </a:lnTo>
                  <a:lnTo>
                    <a:pt x="2808" y="6407"/>
                  </a:lnTo>
                  <a:close/>
                  <a:moveTo>
                    <a:pt x="3466" y="7014"/>
                  </a:moveTo>
                  <a:lnTo>
                    <a:pt x="3456" y="7014"/>
                  </a:lnTo>
                  <a:lnTo>
                    <a:pt x="3456" y="7033"/>
                  </a:lnTo>
                  <a:lnTo>
                    <a:pt x="3457" y="7055"/>
                  </a:lnTo>
                  <a:lnTo>
                    <a:pt x="3458" y="7074"/>
                  </a:lnTo>
                  <a:lnTo>
                    <a:pt x="3461" y="7092"/>
                  </a:lnTo>
                  <a:lnTo>
                    <a:pt x="3466" y="7114"/>
                  </a:lnTo>
                  <a:lnTo>
                    <a:pt x="3468" y="7122"/>
                  </a:lnTo>
                  <a:lnTo>
                    <a:pt x="3471" y="7130"/>
                  </a:lnTo>
                  <a:lnTo>
                    <a:pt x="3475" y="7138"/>
                  </a:lnTo>
                  <a:lnTo>
                    <a:pt x="3478" y="7144"/>
                  </a:lnTo>
                  <a:lnTo>
                    <a:pt x="3484" y="7150"/>
                  </a:lnTo>
                  <a:lnTo>
                    <a:pt x="3490" y="7155"/>
                  </a:lnTo>
                  <a:lnTo>
                    <a:pt x="3496" y="7158"/>
                  </a:lnTo>
                  <a:lnTo>
                    <a:pt x="3504" y="7159"/>
                  </a:lnTo>
                  <a:lnTo>
                    <a:pt x="3521" y="7156"/>
                  </a:lnTo>
                  <a:lnTo>
                    <a:pt x="3537" y="7153"/>
                  </a:lnTo>
                  <a:lnTo>
                    <a:pt x="3542" y="7155"/>
                  </a:lnTo>
                  <a:lnTo>
                    <a:pt x="3545" y="7157"/>
                  </a:lnTo>
                  <a:lnTo>
                    <a:pt x="3547" y="7160"/>
                  </a:lnTo>
                  <a:lnTo>
                    <a:pt x="3550" y="7166"/>
                  </a:lnTo>
                  <a:lnTo>
                    <a:pt x="3552" y="7176"/>
                  </a:lnTo>
                  <a:lnTo>
                    <a:pt x="3554" y="7187"/>
                  </a:lnTo>
                  <a:lnTo>
                    <a:pt x="3559" y="7201"/>
                  </a:lnTo>
                  <a:lnTo>
                    <a:pt x="3564" y="7211"/>
                  </a:lnTo>
                  <a:lnTo>
                    <a:pt x="3569" y="7223"/>
                  </a:lnTo>
                  <a:lnTo>
                    <a:pt x="3573" y="7236"/>
                  </a:lnTo>
                  <a:lnTo>
                    <a:pt x="3577" y="7246"/>
                  </a:lnTo>
                  <a:lnTo>
                    <a:pt x="3581" y="7255"/>
                  </a:lnTo>
                  <a:lnTo>
                    <a:pt x="3585" y="7259"/>
                  </a:lnTo>
                  <a:lnTo>
                    <a:pt x="3587" y="7262"/>
                  </a:lnTo>
                  <a:lnTo>
                    <a:pt x="3591" y="7265"/>
                  </a:lnTo>
                  <a:lnTo>
                    <a:pt x="3596" y="7265"/>
                  </a:lnTo>
                  <a:lnTo>
                    <a:pt x="3603" y="7263"/>
                  </a:lnTo>
                  <a:lnTo>
                    <a:pt x="3610" y="7261"/>
                  </a:lnTo>
                  <a:lnTo>
                    <a:pt x="3615" y="7257"/>
                  </a:lnTo>
                  <a:lnTo>
                    <a:pt x="3619" y="7252"/>
                  </a:lnTo>
                  <a:lnTo>
                    <a:pt x="3622" y="7245"/>
                  </a:lnTo>
                  <a:lnTo>
                    <a:pt x="3624" y="7238"/>
                  </a:lnTo>
                  <a:lnTo>
                    <a:pt x="3627" y="7232"/>
                  </a:lnTo>
                  <a:lnTo>
                    <a:pt x="3627" y="7224"/>
                  </a:lnTo>
                  <a:lnTo>
                    <a:pt x="3627" y="7214"/>
                  </a:lnTo>
                  <a:lnTo>
                    <a:pt x="3625" y="7206"/>
                  </a:lnTo>
                  <a:lnTo>
                    <a:pt x="3623" y="7197"/>
                  </a:lnTo>
                  <a:lnTo>
                    <a:pt x="3622" y="7189"/>
                  </a:lnTo>
                  <a:lnTo>
                    <a:pt x="3616" y="7173"/>
                  </a:lnTo>
                  <a:lnTo>
                    <a:pt x="3610" y="7156"/>
                  </a:lnTo>
                  <a:lnTo>
                    <a:pt x="3607" y="7150"/>
                  </a:lnTo>
                  <a:lnTo>
                    <a:pt x="3605" y="7143"/>
                  </a:lnTo>
                  <a:lnTo>
                    <a:pt x="3604" y="7141"/>
                  </a:lnTo>
                  <a:lnTo>
                    <a:pt x="3603" y="7139"/>
                  </a:lnTo>
                  <a:lnTo>
                    <a:pt x="3601" y="7138"/>
                  </a:lnTo>
                  <a:lnTo>
                    <a:pt x="3598" y="7137"/>
                  </a:lnTo>
                  <a:lnTo>
                    <a:pt x="3588" y="7133"/>
                  </a:lnTo>
                  <a:lnTo>
                    <a:pt x="3578" y="7131"/>
                  </a:lnTo>
                  <a:lnTo>
                    <a:pt x="3573" y="7129"/>
                  </a:lnTo>
                  <a:lnTo>
                    <a:pt x="3570" y="7126"/>
                  </a:lnTo>
                  <a:lnTo>
                    <a:pt x="3568" y="7123"/>
                  </a:lnTo>
                  <a:lnTo>
                    <a:pt x="3568" y="7118"/>
                  </a:lnTo>
                  <a:lnTo>
                    <a:pt x="3568" y="7113"/>
                  </a:lnTo>
                  <a:lnTo>
                    <a:pt x="3569" y="7107"/>
                  </a:lnTo>
                  <a:lnTo>
                    <a:pt x="3571" y="7103"/>
                  </a:lnTo>
                  <a:lnTo>
                    <a:pt x="3573" y="7098"/>
                  </a:lnTo>
                  <a:lnTo>
                    <a:pt x="3574" y="7092"/>
                  </a:lnTo>
                  <a:lnTo>
                    <a:pt x="3577" y="7088"/>
                  </a:lnTo>
                  <a:lnTo>
                    <a:pt x="3578" y="7082"/>
                  </a:lnTo>
                  <a:lnTo>
                    <a:pt x="3579" y="7076"/>
                  </a:lnTo>
                  <a:lnTo>
                    <a:pt x="3578" y="7065"/>
                  </a:lnTo>
                  <a:lnTo>
                    <a:pt x="3576" y="7054"/>
                  </a:lnTo>
                  <a:lnTo>
                    <a:pt x="3572" y="7044"/>
                  </a:lnTo>
                  <a:lnTo>
                    <a:pt x="3568" y="7035"/>
                  </a:lnTo>
                  <a:lnTo>
                    <a:pt x="3561" y="7025"/>
                  </a:lnTo>
                  <a:lnTo>
                    <a:pt x="3553" y="7019"/>
                  </a:lnTo>
                  <a:lnTo>
                    <a:pt x="3550" y="7016"/>
                  </a:lnTo>
                  <a:lnTo>
                    <a:pt x="3544" y="7014"/>
                  </a:lnTo>
                  <a:lnTo>
                    <a:pt x="3539" y="7013"/>
                  </a:lnTo>
                  <a:lnTo>
                    <a:pt x="3534" y="7012"/>
                  </a:lnTo>
                  <a:lnTo>
                    <a:pt x="3522" y="7013"/>
                  </a:lnTo>
                  <a:lnTo>
                    <a:pt x="3513" y="7015"/>
                  </a:lnTo>
                  <a:lnTo>
                    <a:pt x="3504" y="7019"/>
                  </a:lnTo>
                  <a:lnTo>
                    <a:pt x="3493" y="7021"/>
                  </a:lnTo>
                  <a:lnTo>
                    <a:pt x="3479" y="7018"/>
                  </a:lnTo>
                  <a:lnTo>
                    <a:pt x="3466" y="7014"/>
                  </a:lnTo>
                  <a:close/>
                  <a:moveTo>
                    <a:pt x="3318" y="7556"/>
                  </a:moveTo>
                  <a:lnTo>
                    <a:pt x="3321" y="7570"/>
                  </a:lnTo>
                  <a:lnTo>
                    <a:pt x="3326" y="7585"/>
                  </a:lnTo>
                  <a:lnTo>
                    <a:pt x="3328" y="7594"/>
                  </a:lnTo>
                  <a:lnTo>
                    <a:pt x="3330" y="7602"/>
                  </a:lnTo>
                  <a:lnTo>
                    <a:pt x="3331" y="7607"/>
                  </a:lnTo>
                  <a:lnTo>
                    <a:pt x="3332" y="7610"/>
                  </a:lnTo>
                  <a:lnTo>
                    <a:pt x="3335" y="7612"/>
                  </a:lnTo>
                  <a:lnTo>
                    <a:pt x="3339" y="7615"/>
                  </a:lnTo>
                  <a:lnTo>
                    <a:pt x="3343" y="7617"/>
                  </a:lnTo>
                  <a:lnTo>
                    <a:pt x="3349" y="7618"/>
                  </a:lnTo>
                  <a:lnTo>
                    <a:pt x="3352" y="7618"/>
                  </a:lnTo>
                  <a:lnTo>
                    <a:pt x="3357" y="7618"/>
                  </a:lnTo>
                  <a:lnTo>
                    <a:pt x="3366" y="7617"/>
                  </a:lnTo>
                  <a:lnTo>
                    <a:pt x="3377" y="7617"/>
                  </a:lnTo>
                  <a:lnTo>
                    <a:pt x="3386" y="7617"/>
                  </a:lnTo>
                  <a:lnTo>
                    <a:pt x="3396" y="7616"/>
                  </a:lnTo>
                  <a:lnTo>
                    <a:pt x="3403" y="7615"/>
                  </a:lnTo>
                  <a:lnTo>
                    <a:pt x="3412" y="7612"/>
                  </a:lnTo>
                  <a:lnTo>
                    <a:pt x="3426" y="7609"/>
                  </a:lnTo>
                  <a:lnTo>
                    <a:pt x="3439" y="7604"/>
                  </a:lnTo>
                  <a:lnTo>
                    <a:pt x="3444" y="7601"/>
                  </a:lnTo>
                  <a:lnTo>
                    <a:pt x="3448" y="7598"/>
                  </a:lnTo>
                  <a:lnTo>
                    <a:pt x="3451" y="7592"/>
                  </a:lnTo>
                  <a:lnTo>
                    <a:pt x="3452" y="7586"/>
                  </a:lnTo>
                  <a:lnTo>
                    <a:pt x="3451" y="7582"/>
                  </a:lnTo>
                  <a:lnTo>
                    <a:pt x="3449" y="7578"/>
                  </a:lnTo>
                  <a:lnTo>
                    <a:pt x="3445" y="7576"/>
                  </a:lnTo>
                  <a:lnTo>
                    <a:pt x="3441" y="7575"/>
                  </a:lnTo>
                  <a:lnTo>
                    <a:pt x="3436" y="7573"/>
                  </a:lnTo>
                  <a:lnTo>
                    <a:pt x="3431" y="7572"/>
                  </a:lnTo>
                  <a:lnTo>
                    <a:pt x="3426" y="7568"/>
                  </a:lnTo>
                  <a:lnTo>
                    <a:pt x="3423" y="7565"/>
                  </a:lnTo>
                  <a:lnTo>
                    <a:pt x="3414" y="7553"/>
                  </a:lnTo>
                  <a:lnTo>
                    <a:pt x="3407" y="7543"/>
                  </a:lnTo>
                  <a:lnTo>
                    <a:pt x="3402" y="7539"/>
                  </a:lnTo>
                  <a:lnTo>
                    <a:pt x="3398" y="7535"/>
                  </a:lnTo>
                  <a:lnTo>
                    <a:pt x="3392" y="7531"/>
                  </a:lnTo>
                  <a:lnTo>
                    <a:pt x="3385" y="7528"/>
                  </a:lnTo>
                  <a:lnTo>
                    <a:pt x="3380" y="7527"/>
                  </a:lnTo>
                  <a:lnTo>
                    <a:pt x="3374" y="7528"/>
                  </a:lnTo>
                  <a:lnTo>
                    <a:pt x="3368" y="7530"/>
                  </a:lnTo>
                  <a:lnTo>
                    <a:pt x="3362" y="7532"/>
                  </a:lnTo>
                  <a:lnTo>
                    <a:pt x="3347" y="7534"/>
                  </a:lnTo>
                  <a:lnTo>
                    <a:pt x="3333" y="7538"/>
                  </a:lnTo>
                  <a:lnTo>
                    <a:pt x="3328" y="7541"/>
                  </a:lnTo>
                  <a:lnTo>
                    <a:pt x="3322" y="7544"/>
                  </a:lnTo>
                  <a:lnTo>
                    <a:pt x="3321" y="7547"/>
                  </a:lnTo>
                  <a:lnTo>
                    <a:pt x="3320" y="7549"/>
                  </a:lnTo>
                  <a:lnTo>
                    <a:pt x="3318" y="7552"/>
                  </a:lnTo>
                  <a:lnTo>
                    <a:pt x="3318" y="7556"/>
                  </a:lnTo>
                  <a:close/>
                  <a:moveTo>
                    <a:pt x="1412" y="4047"/>
                  </a:moveTo>
                  <a:lnTo>
                    <a:pt x="1406" y="4044"/>
                  </a:lnTo>
                  <a:lnTo>
                    <a:pt x="1374" y="4045"/>
                  </a:lnTo>
                  <a:lnTo>
                    <a:pt x="1372" y="4053"/>
                  </a:lnTo>
                  <a:lnTo>
                    <a:pt x="1372" y="4062"/>
                  </a:lnTo>
                  <a:lnTo>
                    <a:pt x="1372" y="4064"/>
                  </a:lnTo>
                  <a:lnTo>
                    <a:pt x="1374" y="4065"/>
                  </a:lnTo>
                  <a:lnTo>
                    <a:pt x="1375" y="4068"/>
                  </a:lnTo>
                  <a:lnTo>
                    <a:pt x="1377" y="4069"/>
                  </a:lnTo>
                  <a:lnTo>
                    <a:pt x="1380" y="4071"/>
                  </a:lnTo>
                  <a:lnTo>
                    <a:pt x="1385" y="4073"/>
                  </a:lnTo>
                  <a:lnTo>
                    <a:pt x="1393" y="4078"/>
                  </a:lnTo>
                  <a:lnTo>
                    <a:pt x="1401" y="4081"/>
                  </a:lnTo>
                  <a:lnTo>
                    <a:pt x="1409" y="4085"/>
                  </a:lnTo>
                  <a:lnTo>
                    <a:pt x="1417" y="4087"/>
                  </a:lnTo>
                  <a:lnTo>
                    <a:pt x="1429" y="4086"/>
                  </a:lnTo>
                  <a:lnTo>
                    <a:pt x="1429" y="4074"/>
                  </a:lnTo>
                  <a:lnTo>
                    <a:pt x="1429" y="4063"/>
                  </a:lnTo>
                  <a:lnTo>
                    <a:pt x="1429" y="4061"/>
                  </a:lnTo>
                  <a:lnTo>
                    <a:pt x="1428" y="4059"/>
                  </a:lnTo>
                  <a:lnTo>
                    <a:pt x="1426" y="4056"/>
                  </a:lnTo>
                  <a:lnTo>
                    <a:pt x="1423" y="4054"/>
                  </a:lnTo>
                  <a:lnTo>
                    <a:pt x="1418" y="4049"/>
                  </a:lnTo>
                  <a:lnTo>
                    <a:pt x="1412" y="4047"/>
                  </a:lnTo>
                  <a:close/>
                  <a:moveTo>
                    <a:pt x="619" y="4358"/>
                  </a:moveTo>
                  <a:lnTo>
                    <a:pt x="589" y="4358"/>
                  </a:lnTo>
                  <a:lnTo>
                    <a:pt x="576" y="4356"/>
                  </a:lnTo>
                  <a:lnTo>
                    <a:pt x="565" y="4355"/>
                  </a:lnTo>
                  <a:lnTo>
                    <a:pt x="553" y="4353"/>
                  </a:lnTo>
                  <a:lnTo>
                    <a:pt x="541" y="4351"/>
                  </a:lnTo>
                  <a:lnTo>
                    <a:pt x="543" y="4362"/>
                  </a:lnTo>
                  <a:lnTo>
                    <a:pt x="547" y="4372"/>
                  </a:lnTo>
                  <a:lnTo>
                    <a:pt x="549" y="4383"/>
                  </a:lnTo>
                  <a:lnTo>
                    <a:pt x="551" y="4394"/>
                  </a:lnTo>
                  <a:lnTo>
                    <a:pt x="551" y="4404"/>
                  </a:lnTo>
                  <a:lnTo>
                    <a:pt x="550" y="4413"/>
                  </a:lnTo>
                  <a:lnTo>
                    <a:pt x="550" y="4422"/>
                  </a:lnTo>
                  <a:lnTo>
                    <a:pt x="551" y="4432"/>
                  </a:lnTo>
                  <a:lnTo>
                    <a:pt x="561" y="4435"/>
                  </a:lnTo>
                  <a:lnTo>
                    <a:pt x="569" y="4437"/>
                  </a:lnTo>
                  <a:lnTo>
                    <a:pt x="578" y="4439"/>
                  </a:lnTo>
                  <a:lnTo>
                    <a:pt x="587" y="4441"/>
                  </a:lnTo>
                  <a:lnTo>
                    <a:pt x="592" y="4440"/>
                  </a:lnTo>
                  <a:lnTo>
                    <a:pt x="596" y="4439"/>
                  </a:lnTo>
                  <a:lnTo>
                    <a:pt x="600" y="4437"/>
                  </a:lnTo>
                  <a:lnTo>
                    <a:pt x="603" y="4435"/>
                  </a:lnTo>
                  <a:lnTo>
                    <a:pt x="609" y="4428"/>
                  </a:lnTo>
                  <a:lnTo>
                    <a:pt x="616" y="4421"/>
                  </a:lnTo>
                  <a:lnTo>
                    <a:pt x="621" y="4418"/>
                  </a:lnTo>
                  <a:lnTo>
                    <a:pt x="627" y="4415"/>
                  </a:lnTo>
                  <a:lnTo>
                    <a:pt x="633" y="4414"/>
                  </a:lnTo>
                  <a:lnTo>
                    <a:pt x="640" y="4413"/>
                  </a:lnTo>
                  <a:lnTo>
                    <a:pt x="645" y="4413"/>
                  </a:lnTo>
                  <a:lnTo>
                    <a:pt x="651" y="4411"/>
                  </a:lnTo>
                  <a:lnTo>
                    <a:pt x="657" y="4409"/>
                  </a:lnTo>
                  <a:lnTo>
                    <a:pt x="662" y="4404"/>
                  </a:lnTo>
                  <a:lnTo>
                    <a:pt x="668" y="4395"/>
                  </a:lnTo>
                  <a:lnTo>
                    <a:pt x="671" y="4387"/>
                  </a:lnTo>
                  <a:lnTo>
                    <a:pt x="672" y="4377"/>
                  </a:lnTo>
                  <a:lnTo>
                    <a:pt x="674" y="4367"/>
                  </a:lnTo>
                  <a:lnTo>
                    <a:pt x="672" y="4363"/>
                  </a:lnTo>
                  <a:lnTo>
                    <a:pt x="671" y="4361"/>
                  </a:lnTo>
                  <a:lnTo>
                    <a:pt x="669" y="4358"/>
                  </a:lnTo>
                  <a:lnTo>
                    <a:pt x="666" y="4356"/>
                  </a:lnTo>
                  <a:lnTo>
                    <a:pt x="659" y="4353"/>
                  </a:lnTo>
                  <a:lnTo>
                    <a:pt x="651" y="4352"/>
                  </a:lnTo>
                  <a:lnTo>
                    <a:pt x="635" y="4355"/>
                  </a:lnTo>
                  <a:lnTo>
                    <a:pt x="619" y="4358"/>
                  </a:lnTo>
                  <a:close/>
                  <a:moveTo>
                    <a:pt x="712" y="5110"/>
                  </a:moveTo>
                  <a:lnTo>
                    <a:pt x="703" y="5108"/>
                  </a:lnTo>
                  <a:lnTo>
                    <a:pt x="694" y="5106"/>
                  </a:lnTo>
                  <a:lnTo>
                    <a:pt x="689" y="5106"/>
                  </a:lnTo>
                  <a:lnTo>
                    <a:pt x="685" y="5108"/>
                  </a:lnTo>
                  <a:lnTo>
                    <a:pt x="681" y="5110"/>
                  </a:lnTo>
                  <a:lnTo>
                    <a:pt x="678" y="5112"/>
                  </a:lnTo>
                  <a:lnTo>
                    <a:pt x="676" y="5115"/>
                  </a:lnTo>
                  <a:lnTo>
                    <a:pt x="674" y="5119"/>
                  </a:lnTo>
                  <a:lnTo>
                    <a:pt x="672" y="5122"/>
                  </a:lnTo>
                  <a:lnTo>
                    <a:pt x="671" y="5127"/>
                  </a:lnTo>
                  <a:lnTo>
                    <a:pt x="671" y="5131"/>
                  </a:lnTo>
                  <a:lnTo>
                    <a:pt x="672" y="5135"/>
                  </a:lnTo>
                  <a:lnTo>
                    <a:pt x="674" y="5138"/>
                  </a:lnTo>
                  <a:lnTo>
                    <a:pt x="676" y="5140"/>
                  </a:lnTo>
                  <a:lnTo>
                    <a:pt x="681" y="5145"/>
                  </a:lnTo>
                  <a:lnTo>
                    <a:pt x="687" y="5148"/>
                  </a:lnTo>
                  <a:lnTo>
                    <a:pt x="695" y="5152"/>
                  </a:lnTo>
                  <a:lnTo>
                    <a:pt x="703" y="5153"/>
                  </a:lnTo>
                  <a:lnTo>
                    <a:pt x="711" y="5154"/>
                  </a:lnTo>
                  <a:lnTo>
                    <a:pt x="719" y="5154"/>
                  </a:lnTo>
                  <a:lnTo>
                    <a:pt x="723" y="5154"/>
                  </a:lnTo>
                  <a:lnTo>
                    <a:pt x="728" y="5153"/>
                  </a:lnTo>
                  <a:lnTo>
                    <a:pt x="731" y="5151"/>
                  </a:lnTo>
                  <a:lnTo>
                    <a:pt x="735" y="5148"/>
                  </a:lnTo>
                  <a:lnTo>
                    <a:pt x="738" y="5145"/>
                  </a:lnTo>
                  <a:lnTo>
                    <a:pt x="740" y="5140"/>
                  </a:lnTo>
                  <a:lnTo>
                    <a:pt x="741" y="5137"/>
                  </a:lnTo>
                  <a:lnTo>
                    <a:pt x="743" y="5132"/>
                  </a:lnTo>
                  <a:lnTo>
                    <a:pt x="741" y="5128"/>
                  </a:lnTo>
                  <a:lnTo>
                    <a:pt x="739" y="5123"/>
                  </a:lnTo>
                  <a:lnTo>
                    <a:pt x="736" y="5120"/>
                  </a:lnTo>
                  <a:lnTo>
                    <a:pt x="731" y="5117"/>
                  </a:lnTo>
                  <a:lnTo>
                    <a:pt x="727" y="5113"/>
                  </a:lnTo>
                  <a:lnTo>
                    <a:pt x="721" y="5111"/>
                  </a:lnTo>
                  <a:lnTo>
                    <a:pt x="717" y="5110"/>
                  </a:lnTo>
                  <a:lnTo>
                    <a:pt x="712" y="5110"/>
                  </a:lnTo>
                  <a:close/>
                  <a:moveTo>
                    <a:pt x="0" y="0"/>
                  </a:moveTo>
                  <a:lnTo>
                    <a:pt x="18080" y="0"/>
                  </a:lnTo>
                  <a:lnTo>
                    <a:pt x="18080" y="16633"/>
                  </a:lnTo>
                  <a:lnTo>
                    <a:pt x="0" y="166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700"/>
            </a:p>
          </p:txBody>
        </p:sp>
        <p:sp>
          <p:nvSpPr>
            <p:cNvPr id="51" name="Freeform 75"/>
            <p:cNvSpPr>
              <a:spLocks/>
            </p:cNvSpPr>
            <p:nvPr/>
          </p:nvSpPr>
          <p:spPr bwMode="auto">
            <a:xfrm>
              <a:off x="2792587" y="1731167"/>
              <a:ext cx="3854431" cy="3959576"/>
            </a:xfrm>
            <a:custGeom>
              <a:avLst/>
              <a:gdLst>
                <a:gd name="T0" fmla="*/ 13405 w 14481"/>
                <a:gd name="T1" fmla="*/ 8675 h 14878"/>
                <a:gd name="T2" fmla="*/ 13405 w 14481"/>
                <a:gd name="T3" fmla="*/ 8675 h 14878"/>
                <a:gd name="T4" fmla="*/ 13404 w 14481"/>
                <a:gd name="T5" fmla="*/ 8660 h 14878"/>
                <a:gd name="T6" fmla="*/ 13404 w 14481"/>
                <a:gd name="T7" fmla="*/ 8647 h 14878"/>
                <a:gd name="T8" fmla="*/ 13402 w 14481"/>
                <a:gd name="T9" fmla="*/ 8633 h 14878"/>
                <a:gd name="T10" fmla="*/ 13401 w 14481"/>
                <a:gd name="T11" fmla="*/ 8619 h 14878"/>
                <a:gd name="T12" fmla="*/ 13398 w 14481"/>
                <a:gd name="T13" fmla="*/ 8607 h 14878"/>
                <a:gd name="T14" fmla="*/ 13395 w 14481"/>
                <a:gd name="T15" fmla="*/ 8595 h 14878"/>
                <a:gd name="T16" fmla="*/ 13392 w 14481"/>
                <a:gd name="T17" fmla="*/ 8582 h 14878"/>
                <a:gd name="T18" fmla="*/ 13387 w 14481"/>
                <a:gd name="T19" fmla="*/ 8570 h 14878"/>
                <a:gd name="T20" fmla="*/ 13378 w 14481"/>
                <a:gd name="T21" fmla="*/ 8546 h 14878"/>
                <a:gd name="T22" fmla="*/ 13367 w 14481"/>
                <a:gd name="T23" fmla="*/ 8523 h 14878"/>
                <a:gd name="T24" fmla="*/ 13353 w 14481"/>
                <a:gd name="T25" fmla="*/ 8499 h 14878"/>
                <a:gd name="T26" fmla="*/ 13337 w 14481"/>
                <a:gd name="T27" fmla="*/ 8476 h 14878"/>
                <a:gd name="T28" fmla="*/ 13325 w 14481"/>
                <a:gd name="T29" fmla="*/ 8455 h 14878"/>
                <a:gd name="T30" fmla="*/ 13313 w 14481"/>
                <a:gd name="T31" fmla="*/ 8437 h 14878"/>
                <a:gd name="T32" fmla="*/ 13307 w 14481"/>
                <a:gd name="T33" fmla="*/ 8430 h 14878"/>
                <a:gd name="T34" fmla="*/ 13300 w 14481"/>
                <a:gd name="T35" fmla="*/ 8423 h 14878"/>
                <a:gd name="T36" fmla="*/ 13291 w 14481"/>
                <a:gd name="T37" fmla="*/ 8418 h 14878"/>
                <a:gd name="T38" fmla="*/ 13279 w 14481"/>
                <a:gd name="T39" fmla="*/ 8414 h 14878"/>
                <a:gd name="T40" fmla="*/ 13242 w 14481"/>
                <a:gd name="T41" fmla="*/ 8406 h 14878"/>
                <a:gd name="T42" fmla="*/ 13208 w 14481"/>
                <a:gd name="T43" fmla="*/ 8401 h 14878"/>
                <a:gd name="T44" fmla="*/ 13200 w 14481"/>
                <a:gd name="T45" fmla="*/ 8397 h 14878"/>
                <a:gd name="T46" fmla="*/ 13192 w 14481"/>
                <a:gd name="T47" fmla="*/ 8395 h 14878"/>
                <a:gd name="T48" fmla="*/ 13185 w 14481"/>
                <a:gd name="T49" fmla="*/ 8392 h 14878"/>
                <a:gd name="T50" fmla="*/ 13179 w 14481"/>
                <a:gd name="T51" fmla="*/ 8387 h 14878"/>
                <a:gd name="T52" fmla="*/ 13172 w 14481"/>
                <a:gd name="T53" fmla="*/ 8383 h 14878"/>
                <a:gd name="T54" fmla="*/ 13165 w 14481"/>
                <a:gd name="T55" fmla="*/ 8377 h 14878"/>
                <a:gd name="T56" fmla="*/ 13159 w 14481"/>
                <a:gd name="T57" fmla="*/ 8370 h 14878"/>
                <a:gd name="T58" fmla="*/ 13154 w 14481"/>
                <a:gd name="T59" fmla="*/ 8362 h 14878"/>
                <a:gd name="T60" fmla="*/ 13149 w 14481"/>
                <a:gd name="T61" fmla="*/ 8354 h 14878"/>
                <a:gd name="T62" fmla="*/ 13145 w 14481"/>
                <a:gd name="T63" fmla="*/ 8346 h 14878"/>
                <a:gd name="T64" fmla="*/ 13141 w 14481"/>
                <a:gd name="T65" fmla="*/ 8339 h 14878"/>
                <a:gd name="T66" fmla="*/ 13139 w 14481"/>
                <a:gd name="T67" fmla="*/ 8331 h 14878"/>
                <a:gd name="T68" fmla="*/ 13134 w 14481"/>
                <a:gd name="T69" fmla="*/ 8316 h 14878"/>
                <a:gd name="T70" fmla="*/ 13132 w 14481"/>
                <a:gd name="T71" fmla="*/ 8300 h 14878"/>
                <a:gd name="T72" fmla="*/ 13129 w 14481"/>
                <a:gd name="T73" fmla="*/ 8267 h 14878"/>
                <a:gd name="T74" fmla="*/ 13125 w 14481"/>
                <a:gd name="T75" fmla="*/ 8231 h 14878"/>
                <a:gd name="T76" fmla="*/ 13121 w 14481"/>
                <a:gd name="T77" fmla="*/ 8214 h 14878"/>
                <a:gd name="T78" fmla="*/ 13117 w 14481"/>
                <a:gd name="T79" fmla="*/ 8198 h 14878"/>
                <a:gd name="T80" fmla="*/ 13115 w 14481"/>
                <a:gd name="T81" fmla="*/ 8191 h 14878"/>
                <a:gd name="T82" fmla="*/ 13114 w 14481"/>
                <a:gd name="T83" fmla="*/ 8183 h 14878"/>
                <a:gd name="T84" fmla="*/ 13113 w 14481"/>
                <a:gd name="T85" fmla="*/ 8174 h 14878"/>
                <a:gd name="T86" fmla="*/ 13112 w 14481"/>
                <a:gd name="T87" fmla="*/ 8165 h 14878"/>
                <a:gd name="T88" fmla="*/ 13113 w 14481"/>
                <a:gd name="T89" fmla="*/ 8145 h 14878"/>
                <a:gd name="T90" fmla="*/ 13115 w 14481"/>
                <a:gd name="T91" fmla="*/ 8126 h 14878"/>
                <a:gd name="T92" fmla="*/ 13119 w 14481"/>
                <a:gd name="T93" fmla="*/ 8107 h 14878"/>
                <a:gd name="T94" fmla="*/ 13122 w 14481"/>
                <a:gd name="T95" fmla="*/ 8090 h 14878"/>
                <a:gd name="T96" fmla="*/ 13125 w 14481"/>
                <a:gd name="T97" fmla="*/ 8073 h 14878"/>
                <a:gd name="T98" fmla="*/ 13129 w 14481"/>
                <a:gd name="T99" fmla="*/ 8055 h 14878"/>
                <a:gd name="T100" fmla="*/ 13131 w 14481"/>
                <a:gd name="T101" fmla="*/ 8036 h 14878"/>
                <a:gd name="T102" fmla="*/ 13131 w 14481"/>
                <a:gd name="T103" fmla="*/ 8016 h 14878"/>
                <a:gd name="T104" fmla="*/ 13131 w 14481"/>
                <a:gd name="T105" fmla="*/ 8008 h 14878"/>
                <a:gd name="T106" fmla="*/ 13130 w 14481"/>
                <a:gd name="T107" fmla="*/ 8000 h 14878"/>
                <a:gd name="T108" fmla="*/ 13126 w 14481"/>
                <a:gd name="T109" fmla="*/ 7992 h 14878"/>
                <a:gd name="T110" fmla="*/ 13124 w 14481"/>
                <a:gd name="T111" fmla="*/ 7985 h 14878"/>
                <a:gd name="T112" fmla="*/ 13116 w 14481"/>
                <a:gd name="T113" fmla="*/ 7973 h 14878"/>
                <a:gd name="T114" fmla="*/ 13107 w 14481"/>
                <a:gd name="T115" fmla="*/ 7961 h 14878"/>
                <a:gd name="T116" fmla="*/ 13098 w 14481"/>
                <a:gd name="T117" fmla="*/ 7949 h 14878"/>
                <a:gd name="T118" fmla="*/ 13090 w 14481"/>
                <a:gd name="T119" fmla="*/ 7936 h 14878"/>
                <a:gd name="T120" fmla="*/ 13088 w 14481"/>
                <a:gd name="T121" fmla="*/ 7930 h 14878"/>
                <a:gd name="T122" fmla="*/ 13086 w 14481"/>
                <a:gd name="T123" fmla="*/ 7923 h 14878"/>
                <a:gd name="T124" fmla="*/ 13083 w 14481"/>
                <a:gd name="T125" fmla="*/ 7915 h 14878"/>
                <a:gd name="T126" fmla="*/ 13083 w 14481"/>
                <a:gd name="T127" fmla="*/ 7907 h 14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  <a:cxn ang="0">
                  <a:pos x="T126" y="T127"/>
                </a:cxn>
              </a:cxnLst>
              <a:rect l="0" t="0" r="r" b="b"/>
              <a:pathLst>
                <a:path w="14481" h="14878">
                  <a:moveTo>
                    <a:pt x="13405" y="8675"/>
                  </a:moveTo>
                  <a:lnTo>
                    <a:pt x="13405" y="8675"/>
                  </a:lnTo>
                  <a:lnTo>
                    <a:pt x="13404" y="8660"/>
                  </a:lnTo>
                  <a:lnTo>
                    <a:pt x="13404" y="8647"/>
                  </a:lnTo>
                  <a:lnTo>
                    <a:pt x="13402" y="8633"/>
                  </a:lnTo>
                  <a:lnTo>
                    <a:pt x="13401" y="8619"/>
                  </a:lnTo>
                  <a:lnTo>
                    <a:pt x="13398" y="8607"/>
                  </a:lnTo>
                  <a:lnTo>
                    <a:pt x="13395" y="8595"/>
                  </a:lnTo>
                  <a:lnTo>
                    <a:pt x="13392" y="8582"/>
                  </a:lnTo>
                  <a:lnTo>
                    <a:pt x="13387" y="8570"/>
                  </a:lnTo>
                  <a:lnTo>
                    <a:pt x="13378" y="8546"/>
                  </a:lnTo>
                  <a:lnTo>
                    <a:pt x="13367" y="8523"/>
                  </a:lnTo>
                  <a:lnTo>
                    <a:pt x="13353" y="8499"/>
                  </a:lnTo>
                  <a:lnTo>
                    <a:pt x="13337" y="8476"/>
                  </a:lnTo>
                  <a:lnTo>
                    <a:pt x="13325" y="8455"/>
                  </a:lnTo>
                  <a:lnTo>
                    <a:pt x="13313" y="8437"/>
                  </a:lnTo>
                  <a:lnTo>
                    <a:pt x="13307" y="8430"/>
                  </a:lnTo>
                  <a:lnTo>
                    <a:pt x="13300" y="8423"/>
                  </a:lnTo>
                  <a:lnTo>
                    <a:pt x="13291" y="8418"/>
                  </a:lnTo>
                  <a:lnTo>
                    <a:pt x="13279" y="8414"/>
                  </a:lnTo>
                  <a:lnTo>
                    <a:pt x="13242" y="8406"/>
                  </a:lnTo>
                  <a:lnTo>
                    <a:pt x="13208" y="8401"/>
                  </a:lnTo>
                  <a:lnTo>
                    <a:pt x="13200" y="8397"/>
                  </a:lnTo>
                  <a:lnTo>
                    <a:pt x="13192" y="8395"/>
                  </a:lnTo>
                  <a:lnTo>
                    <a:pt x="13185" y="8392"/>
                  </a:lnTo>
                  <a:lnTo>
                    <a:pt x="13179" y="8387"/>
                  </a:lnTo>
                  <a:lnTo>
                    <a:pt x="13172" y="8383"/>
                  </a:lnTo>
                  <a:lnTo>
                    <a:pt x="13165" y="8377"/>
                  </a:lnTo>
                  <a:lnTo>
                    <a:pt x="13159" y="8370"/>
                  </a:lnTo>
                  <a:lnTo>
                    <a:pt x="13154" y="8362"/>
                  </a:lnTo>
                  <a:lnTo>
                    <a:pt x="13149" y="8354"/>
                  </a:lnTo>
                  <a:lnTo>
                    <a:pt x="13145" y="8346"/>
                  </a:lnTo>
                  <a:lnTo>
                    <a:pt x="13141" y="8339"/>
                  </a:lnTo>
                  <a:lnTo>
                    <a:pt x="13139" y="8331"/>
                  </a:lnTo>
                  <a:lnTo>
                    <a:pt x="13134" y="8316"/>
                  </a:lnTo>
                  <a:lnTo>
                    <a:pt x="13132" y="8300"/>
                  </a:lnTo>
                  <a:lnTo>
                    <a:pt x="13129" y="8267"/>
                  </a:lnTo>
                  <a:lnTo>
                    <a:pt x="13125" y="8231"/>
                  </a:lnTo>
                  <a:lnTo>
                    <a:pt x="13121" y="8214"/>
                  </a:lnTo>
                  <a:lnTo>
                    <a:pt x="13117" y="8198"/>
                  </a:lnTo>
                  <a:lnTo>
                    <a:pt x="13115" y="8191"/>
                  </a:lnTo>
                  <a:lnTo>
                    <a:pt x="13114" y="8183"/>
                  </a:lnTo>
                  <a:lnTo>
                    <a:pt x="13113" y="8174"/>
                  </a:lnTo>
                  <a:lnTo>
                    <a:pt x="13112" y="8165"/>
                  </a:lnTo>
                  <a:lnTo>
                    <a:pt x="13113" y="8145"/>
                  </a:lnTo>
                  <a:lnTo>
                    <a:pt x="13115" y="8126"/>
                  </a:lnTo>
                  <a:lnTo>
                    <a:pt x="13119" y="8107"/>
                  </a:lnTo>
                  <a:lnTo>
                    <a:pt x="13122" y="8090"/>
                  </a:lnTo>
                  <a:lnTo>
                    <a:pt x="13125" y="8073"/>
                  </a:lnTo>
                  <a:lnTo>
                    <a:pt x="13129" y="8055"/>
                  </a:lnTo>
                  <a:lnTo>
                    <a:pt x="13131" y="8036"/>
                  </a:lnTo>
                  <a:lnTo>
                    <a:pt x="13131" y="8016"/>
                  </a:lnTo>
                  <a:lnTo>
                    <a:pt x="13131" y="8008"/>
                  </a:lnTo>
                  <a:lnTo>
                    <a:pt x="13130" y="8000"/>
                  </a:lnTo>
                  <a:lnTo>
                    <a:pt x="13126" y="7992"/>
                  </a:lnTo>
                  <a:lnTo>
                    <a:pt x="13124" y="7985"/>
                  </a:lnTo>
                  <a:lnTo>
                    <a:pt x="13116" y="7973"/>
                  </a:lnTo>
                  <a:lnTo>
                    <a:pt x="13107" y="7961"/>
                  </a:lnTo>
                  <a:lnTo>
                    <a:pt x="13098" y="7949"/>
                  </a:lnTo>
                  <a:lnTo>
                    <a:pt x="13090" y="7936"/>
                  </a:lnTo>
                  <a:lnTo>
                    <a:pt x="13088" y="7930"/>
                  </a:lnTo>
                  <a:lnTo>
                    <a:pt x="13086" y="7923"/>
                  </a:lnTo>
                  <a:lnTo>
                    <a:pt x="13083" y="7915"/>
                  </a:lnTo>
                  <a:lnTo>
                    <a:pt x="13083" y="7907"/>
                  </a:lnTo>
                  <a:lnTo>
                    <a:pt x="13083" y="7893"/>
                  </a:lnTo>
                  <a:lnTo>
                    <a:pt x="13085" y="7881"/>
                  </a:lnTo>
                  <a:lnTo>
                    <a:pt x="13086" y="7867"/>
                  </a:lnTo>
                  <a:lnTo>
                    <a:pt x="13087" y="7855"/>
                  </a:lnTo>
                  <a:lnTo>
                    <a:pt x="13090" y="7838"/>
                  </a:lnTo>
                  <a:lnTo>
                    <a:pt x="13090" y="7816"/>
                  </a:lnTo>
                  <a:lnTo>
                    <a:pt x="13090" y="7798"/>
                  </a:lnTo>
                  <a:lnTo>
                    <a:pt x="13090" y="7791"/>
                  </a:lnTo>
                  <a:lnTo>
                    <a:pt x="13089" y="7785"/>
                  </a:lnTo>
                  <a:lnTo>
                    <a:pt x="13087" y="7779"/>
                  </a:lnTo>
                  <a:lnTo>
                    <a:pt x="13085" y="7773"/>
                  </a:lnTo>
                  <a:lnTo>
                    <a:pt x="13081" y="7769"/>
                  </a:lnTo>
                  <a:lnTo>
                    <a:pt x="13078" y="7765"/>
                  </a:lnTo>
                  <a:lnTo>
                    <a:pt x="13072" y="7762"/>
                  </a:lnTo>
                  <a:lnTo>
                    <a:pt x="13065" y="7760"/>
                  </a:lnTo>
                  <a:lnTo>
                    <a:pt x="13056" y="7758"/>
                  </a:lnTo>
                  <a:lnTo>
                    <a:pt x="13047" y="7757"/>
                  </a:lnTo>
                  <a:lnTo>
                    <a:pt x="13035" y="7756"/>
                  </a:lnTo>
                  <a:lnTo>
                    <a:pt x="13021" y="7756"/>
                  </a:lnTo>
                  <a:lnTo>
                    <a:pt x="12996" y="7756"/>
                  </a:lnTo>
                  <a:lnTo>
                    <a:pt x="12970" y="7757"/>
                  </a:lnTo>
                  <a:lnTo>
                    <a:pt x="12944" y="7758"/>
                  </a:lnTo>
                  <a:lnTo>
                    <a:pt x="12917" y="7761"/>
                  </a:lnTo>
                  <a:lnTo>
                    <a:pt x="12890" y="7763"/>
                  </a:lnTo>
                  <a:lnTo>
                    <a:pt x="12864" y="7766"/>
                  </a:lnTo>
                  <a:lnTo>
                    <a:pt x="12838" y="7771"/>
                  </a:lnTo>
                  <a:lnTo>
                    <a:pt x="12814" y="7774"/>
                  </a:lnTo>
                  <a:lnTo>
                    <a:pt x="12779" y="7782"/>
                  </a:lnTo>
                  <a:lnTo>
                    <a:pt x="12733" y="7794"/>
                  </a:lnTo>
                  <a:lnTo>
                    <a:pt x="12708" y="7802"/>
                  </a:lnTo>
                  <a:lnTo>
                    <a:pt x="12682" y="7809"/>
                  </a:lnTo>
                  <a:lnTo>
                    <a:pt x="12657" y="7820"/>
                  </a:lnTo>
                  <a:lnTo>
                    <a:pt x="12631" y="7830"/>
                  </a:lnTo>
                  <a:lnTo>
                    <a:pt x="12608" y="7842"/>
                  </a:lnTo>
                  <a:lnTo>
                    <a:pt x="12585" y="7855"/>
                  </a:lnTo>
                  <a:lnTo>
                    <a:pt x="12575" y="7862"/>
                  </a:lnTo>
                  <a:lnTo>
                    <a:pt x="12565" y="7870"/>
                  </a:lnTo>
                  <a:lnTo>
                    <a:pt x="12557" y="7877"/>
                  </a:lnTo>
                  <a:lnTo>
                    <a:pt x="12549" y="7885"/>
                  </a:lnTo>
                  <a:lnTo>
                    <a:pt x="12541" y="7893"/>
                  </a:lnTo>
                  <a:lnTo>
                    <a:pt x="12535" y="7901"/>
                  </a:lnTo>
                  <a:lnTo>
                    <a:pt x="12529" y="7910"/>
                  </a:lnTo>
                  <a:lnTo>
                    <a:pt x="12526" y="7919"/>
                  </a:lnTo>
                  <a:lnTo>
                    <a:pt x="12524" y="7930"/>
                  </a:lnTo>
                  <a:lnTo>
                    <a:pt x="12523" y="7939"/>
                  </a:lnTo>
                  <a:lnTo>
                    <a:pt x="12523" y="7949"/>
                  </a:lnTo>
                  <a:lnTo>
                    <a:pt x="12524" y="7959"/>
                  </a:lnTo>
                  <a:lnTo>
                    <a:pt x="12533" y="7970"/>
                  </a:lnTo>
                  <a:lnTo>
                    <a:pt x="12542" y="7981"/>
                  </a:lnTo>
                  <a:lnTo>
                    <a:pt x="12546" y="7985"/>
                  </a:lnTo>
                  <a:lnTo>
                    <a:pt x="12550" y="7991"/>
                  </a:lnTo>
                  <a:lnTo>
                    <a:pt x="12552" y="7998"/>
                  </a:lnTo>
                  <a:lnTo>
                    <a:pt x="12553" y="8003"/>
                  </a:lnTo>
                  <a:lnTo>
                    <a:pt x="12553" y="8067"/>
                  </a:lnTo>
                  <a:lnTo>
                    <a:pt x="12553" y="8071"/>
                  </a:lnTo>
                  <a:lnTo>
                    <a:pt x="12554" y="8077"/>
                  </a:lnTo>
                  <a:lnTo>
                    <a:pt x="12556" y="8080"/>
                  </a:lnTo>
                  <a:lnTo>
                    <a:pt x="12558" y="8085"/>
                  </a:lnTo>
                  <a:lnTo>
                    <a:pt x="12565" y="8092"/>
                  </a:lnTo>
                  <a:lnTo>
                    <a:pt x="12573" y="8096"/>
                  </a:lnTo>
                  <a:lnTo>
                    <a:pt x="12591" y="8105"/>
                  </a:lnTo>
                  <a:lnTo>
                    <a:pt x="12611" y="8115"/>
                  </a:lnTo>
                  <a:lnTo>
                    <a:pt x="12604" y="8129"/>
                  </a:lnTo>
                  <a:lnTo>
                    <a:pt x="12597" y="8143"/>
                  </a:lnTo>
                  <a:lnTo>
                    <a:pt x="12591" y="8154"/>
                  </a:lnTo>
                  <a:lnTo>
                    <a:pt x="12583" y="8165"/>
                  </a:lnTo>
                  <a:lnTo>
                    <a:pt x="12575" y="8175"/>
                  </a:lnTo>
                  <a:lnTo>
                    <a:pt x="12566" y="8184"/>
                  </a:lnTo>
                  <a:lnTo>
                    <a:pt x="12557" y="8194"/>
                  </a:lnTo>
                  <a:lnTo>
                    <a:pt x="12546" y="8201"/>
                  </a:lnTo>
                  <a:lnTo>
                    <a:pt x="12526" y="8217"/>
                  </a:lnTo>
                  <a:lnTo>
                    <a:pt x="12503" y="8232"/>
                  </a:lnTo>
                  <a:lnTo>
                    <a:pt x="12480" y="8247"/>
                  </a:lnTo>
                  <a:lnTo>
                    <a:pt x="12454" y="8263"/>
                  </a:lnTo>
                  <a:lnTo>
                    <a:pt x="12442" y="8272"/>
                  </a:lnTo>
                  <a:lnTo>
                    <a:pt x="12432" y="8280"/>
                  </a:lnTo>
                  <a:lnTo>
                    <a:pt x="12423" y="8290"/>
                  </a:lnTo>
                  <a:lnTo>
                    <a:pt x="12414" y="8298"/>
                  </a:lnTo>
                  <a:lnTo>
                    <a:pt x="12405" y="8306"/>
                  </a:lnTo>
                  <a:lnTo>
                    <a:pt x="12395" y="8312"/>
                  </a:lnTo>
                  <a:lnTo>
                    <a:pt x="12389" y="8315"/>
                  </a:lnTo>
                  <a:lnTo>
                    <a:pt x="12383" y="8316"/>
                  </a:lnTo>
                  <a:lnTo>
                    <a:pt x="12377" y="8317"/>
                  </a:lnTo>
                  <a:lnTo>
                    <a:pt x="12370" y="8318"/>
                  </a:lnTo>
                  <a:lnTo>
                    <a:pt x="12358" y="8317"/>
                  </a:lnTo>
                  <a:lnTo>
                    <a:pt x="12347" y="8315"/>
                  </a:lnTo>
                  <a:lnTo>
                    <a:pt x="12337" y="8312"/>
                  </a:lnTo>
                  <a:lnTo>
                    <a:pt x="12328" y="8310"/>
                  </a:lnTo>
                  <a:lnTo>
                    <a:pt x="12319" y="8307"/>
                  </a:lnTo>
                  <a:lnTo>
                    <a:pt x="12309" y="8305"/>
                  </a:lnTo>
                  <a:lnTo>
                    <a:pt x="12297" y="8302"/>
                  </a:lnTo>
                  <a:lnTo>
                    <a:pt x="12286" y="8302"/>
                  </a:lnTo>
                  <a:lnTo>
                    <a:pt x="12271" y="8301"/>
                  </a:lnTo>
                  <a:lnTo>
                    <a:pt x="12259" y="8302"/>
                  </a:lnTo>
                  <a:lnTo>
                    <a:pt x="12252" y="8303"/>
                  </a:lnTo>
                  <a:lnTo>
                    <a:pt x="12246" y="8305"/>
                  </a:lnTo>
                  <a:lnTo>
                    <a:pt x="12241" y="8308"/>
                  </a:lnTo>
                  <a:lnTo>
                    <a:pt x="12235" y="8311"/>
                  </a:lnTo>
                  <a:lnTo>
                    <a:pt x="12228" y="8318"/>
                  </a:lnTo>
                  <a:lnTo>
                    <a:pt x="12223" y="8326"/>
                  </a:lnTo>
                  <a:lnTo>
                    <a:pt x="12217" y="8335"/>
                  </a:lnTo>
                  <a:lnTo>
                    <a:pt x="12212" y="8343"/>
                  </a:lnTo>
                  <a:lnTo>
                    <a:pt x="12208" y="8351"/>
                  </a:lnTo>
                  <a:lnTo>
                    <a:pt x="12202" y="8357"/>
                  </a:lnTo>
                  <a:lnTo>
                    <a:pt x="12199" y="8359"/>
                  </a:lnTo>
                  <a:lnTo>
                    <a:pt x="12195" y="8361"/>
                  </a:lnTo>
                  <a:lnTo>
                    <a:pt x="12191" y="8362"/>
                  </a:lnTo>
                  <a:lnTo>
                    <a:pt x="12185" y="8362"/>
                  </a:lnTo>
                  <a:lnTo>
                    <a:pt x="12167" y="8362"/>
                  </a:lnTo>
                  <a:lnTo>
                    <a:pt x="12166" y="8337"/>
                  </a:lnTo>
                  <a:lnTo>
                    <a:pt x="12162" y="8316"/>
                  </a:lnTo>
                  <a:lnTo>
                    <a:pt x="12159" y="8293"/>
                  </a:lnTo>
                  <a:lnTo>
                    <a:pt x="12158" y="8268"/>
                  </a:lnTo>
                  <a:lnTo>
                    <a:pt x="12158" y="8257"/>
                  </a:lnTo>
                  <a:lnTo>
                    <a:pt x="12160" y="8247"/>
                  </a:lnTo>
                  <a:lnTo>
                    <a:pt x="12164" y="8238"/>
                  </a:lnTo>
                  <a:lnTo>
                    <a:pt x="12167" y="8230"/>
                  </a:lnTo>
                  <a:lnTo>
                    <a:pt x="12173" y="8222"/>
                  </a:lnTo>
                  <a:lnTo>
                    <a:pt x="12178" y="8215"/>
                  </a:lnTo>
                  <a:lnTo>
                    <a:pt x="12185" y="8208"/>
                  </a:lnTo>
                  <a:lnTo>
                    <a:pt x="12193" y="8201"/>
                  </a:lnTo>
                  <a:lnTo>
                    <a:pt x="12209" y="8190"/>
                  </a:lnTo>
                  <a:lnTo>
                    <a:pt x="12228" y="8179"/>
                  </a:lnTo>
                  <a:lnTo>
                    <a:pt x="12247" y="8169"/>
                  </a:lnTo>
                  <a:lnTo>
                    <a:pt x="12267" y="8157"/>
                  </a:lnTo>
                  <a:lnTo>
                    <a:pt x="12273" y="8152"/>
                  </a:lnTo>
                  <a:lnTo>
                    <a:pt x="12279" y="8146"/>
                  </a:lnTo>
                  <a:lnTo>
                    <a:pt x="12284" y="8139"/>
                  </a:lnTo>
                  <a:lnTo>
                    <a:pt x="12287" y="8132"/>
                  </a:lnTo>
                  <a:lnTo>
                    <a:pt x="12290" y="8126"/>
                  </a:lnTo>
                  <a:lnTo>
                    <a:pt x="12294" y="8118"/>
                  </a:lnTo>
                  <a:lnTo>
                    <a:pt x="12300" y="8112"/>
                  </a:lnTo>
                  <a:lnTo>
                    <a:pt x="12305" y="8105"/>
                  </a:lnTo>
                  <a:lnTo>
                    <a:pt x="12323" y="8094"/>
                  </a:lnTo>
                  <a:lnTo>
                    <a:pt x="12339" y="8084"/>
                  </a:lnTo>
                  <a:lnTo>
                    <a:pt x="12346" y="8077"/>
                  </a:lnTo>
                  <a:lnTo>
                    <a:pt x="12352" y="8070"/>
                  </a:lnTo>
                  <a:lnTo>
                    <a:pt x="12354" y="8067"/>
                  </a:lnTo>
                  <a:lnTo>
                    <a:pt x="12355" y="8062"/>
                  </a:lnTo>
                  <a:lnTo>
                    <a:pt x="12356" y="8058"/>
                  </a:lnTo>
                  <a:lnTo>
                    <a:pt x="12357" y="8052"/>
                  </a:lnTo>
                  <a:lnTo>
                    <a:pt x="12357" y="7970"/>
                  </a:lnTo>
                  <a:lnTo>
                    <a:pt x="12356" y="7960"/>
                  </a:lnTo>
                  <a:lnTo>
                    <a:pt x="12354" y="7952"/>
                  </a:lnTo>
                  <a:lnTo>
                    <a:pt x="12351" y="7945"/>
                  </a:lnTo>
                  <a:lnTo>
                    <a:pt x="12345" y="7939"/>
                  </a:lnTo>
                  <a:lnTo>
                    <a:pt x="12334" y="7926"/>
                  </a:lnTo>
                  <a:lnTo>
                    <a:pt x="12320" y="7915"/>
                  </a:lnTo>
                  <a:lnTo>
                    <a:pt x="12306" y="7903"/>
                  </a:lnTo>
                  <a:lnTo>
                    <a:pt x="12295" y="7891"/>
                  </a:lnTo>
                  <a:lnTo>
                    <a:pt x="12289" y="7884"/>
                  </a:lnTo>
                  <a:lnTo>
                    <a:pt x="12286" y="7876"/>
                  </a:lnTo>
                  <a:lnTo>
                    <a:pt x="12284" y="7868"/>
                  </a:lnTo>
                  <a:lnTo>
                    <a:pt x="12283" y="7859"/>
                  </a:lnTo>
                  <a:lnTo>
                    <a:pt x="12283" y="7777"/>
                  </a:lnTo>
                  <a:lnTo>
                    <a:pt x="12284" y="7769"/>
                  </a:lnTo>
                  <a:lnTo>
                    <a:pt x="12286" y="7762"/>
                  </a:lnTo>
                  <a:lnTo>
                    <a:pt x="12288" y="7755"/>
                  </a:lnTo>
                  <a:lnTo>
                    <a:pt x="12292" y="7749"/>
                  </a:lnTo>
                  <a:lnTo>
                    <a:pt x="12301" y="7738"/>
                  </a:lnTo>
                  <a:lnTo>
                    <a:pt x="12312" y="7728"/>
                  </a:lnTo>
                  <a:lnTo>
                    <a:pt x="12322" y="7718"/>
                  </a:lnTo>
                  <a:lnTo>
                    <a:pt x="12331" y="7706"/>
                  </a:lnTo>
                  <a:lnTo>
                    <a:pt x="12336" y="7700"/>
                  </a:lnTo>
                  <a:lnTo>
                    <a:pt x="12338" y="7693"/>
                  </a:lnTo>
                  <a:lnTo>
                    <a:pt x="12340" y="7686"/>
                  </a:lnTo>
                  <a:lnTo>
                    <a:pt x="12340" y="7678"/>
                  </a:lnTo>
                  <a:lnTo>
                    <a:pt x="12339" y="7664"/>
                  </a:lnTo>
                  <a:lnTo>
                    <a:pt x="12337" y="7652"/>
                  </a:lnTo>
                  <a:lnTo>
                    <a:pt x="12332" y="7641"/>
                  </a:lnTo>
                  <a:lnTo>
                    <a:pt x="12328" y="7630"/>
                  </a:lnTo>
                  <a:lnTo>
                    <a:pt x="12323" y="7619"/>
                  </a:lnTo>
                  <a:lnTo>
                    <a:pt x="12319" y="7608"/>
                  </a:lnTo>
                  <a:lnTo>
                    <a:pt x="12317" y="7595"/>
                  </a:lnTo>
                  <a:lnTo>
                    <a:pt x="12315" y="7582"/>
                  </a:lnTo>
                  <a:lnTo>
                    <a:pt x="12317" y="7574"/>
                  </a:lnTo>
                  <a:lnTo>
                    <a:pt x="12319" y="7566"/>
                  </a:lnTo>
                  <a:lnTo>
                    <a:pt x="12322" y="7560"/>
                  </a:lnTo>
                  <a:lnTo>
                    <a:pt x="12328" y="7555"/>
                  </a:lnTo>
                  <a:lnTo>
                    <a:pt x="12340" y="7544"/>
                  </a:lnTo>
                  <a:lnTo>
                    <a:pt x="12354" y="7533"/>
                  </a:lnTo>
                  <a:lnTo>
                    <a:pt x="12381" y="7508"/>
                  </a:lnTo>
                  <a:lnTo>
                    <a:pt x="12406" y="7485"/>
                  </a:lnTo>
                  <a:lnTo>
                    <a:pt x="12431" y="7462"/>
                  </a:lnTo>
                  <a:lnTo>
                    <a:pt x="12459" y="7437"/>
                  </a:lnTo>
                  <a:lnTo>
                    <a:pt x="12485" y="7415"/>
                  </a:lnTo>
                  <a:lnTo>
                    <a:pt x="12509" y="7397"/>
                  </a:lnTo>
                  <a:lnTo>
                    <a:pt x="12532" y="7380"/>
                  </a:lnTo>
                  <a:lnTo>
                    <a:pt x="12554" y="7364"/>
                  </a:lnTo>
                  <a:lnTo>
                    <a:pt x="12576" y="7347"/>
                  </a:lnTo>
                  <a:lnTo>
                    <a:pt x="12599" y="7329"/>
                  </a:lnTo>
                  <a:lnTo>
                    <a:pt x="12621" y="7310"/>
                  </a:lnTo>
                  <a:lnTo>
                    <a:pt x="12646" y="7286"/>
                  </a:lnTo>
                  <a:lnTo>
                    <a:pt x="12660" y="7261"/>
                  </a:lnTo>
                  <a:lnTo>
                    <a:pt x="12670" y="7237"/>
                  </a:lnTo>
                  <a:lnTo>
                    <a:pt x="12678" y="7214"/>
                  </a:lnTo>
                  <a:lnTo>
                    <a:pt x="12684" y="7191"/>
                  </a:lnTo>
                  <a:lnTo>
                    <a:pt x="12688" y="7167"/>
                  </a:lnTo>
                  <a:lnTo>
                    <a:pt x="12690" y="7142"/>
                  </a:lnTo>
                  <a:lnTo>
                    <a:pt x="12690" y="7116"/>
                  </a:lnTo>
                  <a:lnTo>
                    <a:pt x="12691" y="7088"/>
                  </a:lnTo>
                  <a:lnTo>
                    <a:pt x="12691" y="6980"/>
                  </a:lnTo>
                  <a:lnTo>
                    <a:pt x="12691" y="6969"/>
                  </a:lnTo>
                  <a:lnTo>
                    <a:pt x="12694" y="6958"/>
                  </a:lnTo>
                  <a:lnTo>
                    <a:pt x="12696" y="6947"/>
                  </a:lnTo>
                  <a:lnTo>
                    <a:pt x="12701" y="6938"/>
                  </a:lnTo>
                  <a:lnTo>
                    <a:pt x="12705" y="6929"/>
                  </a:lnTo>
                  <a:lnTo>
                    <a:pt x="12711" y="6921"/>
                  </a:lnTo>
                  <a:lnTo>
                    <a:pt x="12718" y="6913"/>
                  </a:lnTo>
                  <a:lnTo>
                    <a:pt x="12725" y="6907"/>
                  </a:lnTo>
                  <a:lnTo>
                    <a:pt x="12733" y="6900"/>
                  </a:lnTo>
                  <a:lnTo>
                    <a:pt x="12741" y="6894"/>
                  </a:lnTo>
                  <a:lnTo>
                    <a:pt x="12752" y="6888"/>
                  </a:lnTo>
                  <a:lnTo>
                    <a:pt x="12761" y="6884"/>
                  </a:lnTo>
                  <a:lnTo>
                    <a:pt x="12782" y="6875"/>
                  </a:lnTo>
                  <a:lnTo>
                    <a:pt x="12804" y="6868"/>
                  </a:lnTo>
                  <a:lnTo>
                    <a:pt x="12813" y="6867"/>
                  </a:lnTo>
                  <a:lnTo>
                    <a:pt x="12821" y="6866"/>
                  </a:lnTo>
                  <a:lnTo>
                    <a:pt x="12829" y="6867"/>
                  </a:lnTo>
                  <a:lnTo>
                    <a:pt x="12835" y="6868"/>
                  </a:lnTo>
                  <a:lnTo>
                    <a:pt x="12843" y="6869"/>
                  </a:lnTo>
                  <a:lnTo>
                    <a:pt x="12851" y="6870"/>
                  </a:lnTo>
                  <a:lnTo>
                    <a:pt x="12859" y="6869"/>
                  </a:lnTo>
                  <a:lnTo>
                    <a:pt x="12868" y="6868"/>
                  </a:lnTo>
                  <a:lnTo>
                    <a:pt x="12873" y="6867"/>
                  </a:lnTo>
                  <a:lnTo>
                    <a:pt x="12877" y="6865"/>
                  </a:lnTo>
                  <a:lnTo>
                    <a:pt x="12881" y="6861"/>
                  </a:lnTo>
                  <a:lnTo>
                    <a:pt x="12884" y="6859"/>
                  </a:lnTo>
                  <a:lnTo>
                    <a:pt x="12890" y="6851"/>
                  </a:lnTo>
                  <a:lnTo>
                    <a:pt x="12894" y="6843"/>
                  </a:lnTo>
                  <a:lnTo>
                    <a:pt x="12902" y="6824"/>
                  </a:lnTo>
                  <a:lnTo>
                    <a:pt x="12910" y="6803"/>
                  </a:lnTo>
                  <a:lnTo>
                    <a:pt x="12913" y="6793"/>
                  </a:lnTo>
                  <a:lnTo>
                    <a:pt x="12917" y="6784"/>
                  </a:lnTo>
                  <a:lnTo>
                    <a:pt x="12919" y="6774"/>
                  </a:lnTo>
                  <a:lnTo>
                    <a:pt x="12921" y="6765"/>
                  </a:lnTo>
                  <a:lnTo>
                    <a:pt x="12924" y="6755"/>
                  </a:lnTo>
                  <a:lnTo>
                    <a:pt x="12926" y="6746"/>
                  </a:lnTo>
                  <a:lnTo>
                    <a:pt x="12930" y="6737"/>
                  </a:lnTo>
                  <a:lnTo>
                    <a:pt x="12935" y="6726"/>
                  </a:lnTo>
                  <a:lnTo>
                    <a:pt x="12938" y="6723"/>
                  </a:lnTo>
                  <a:lnTo>
                    <a:pt x="12942" y="6719"/>
                  </a:lnTo>
                  <a:lnTo>
                    <a:pt x="12945" y="6716"/>
                  </a:lnTo>
                  <a:lnTo>
                    <a:pt x="12950" y="6714"/>
                  </a:lnTo>
                  <a:lnTo>
                    <a:pt x="12958" y="6709"/>
                  </a:lnTo>
                  <a:lnTo>
                    <a:pt x="12967" y="6706"/>
                  </a:lnTo>
                  <a:lnTo>
                    <a:pt x="12975" y="6704"/>
                  </a:lnTo>
                  <a:lnTo>
                    <a:pt x="12984" y="6700"/>
                  </a:lnTo>
                  <a:lnTo>
                    <a:pt x="12992" y="6695"/>
                  </a:lnTo>
                  <a:lnTo>
                    <a:pt x="13000" y="6688"/>
                  </a:lnTo>
                  <a:lnTo>
                    <a:pt x="13021" y="6660"/>
                  </a:lnTo>
                  <a:lnTo>
                    <a:pt x="13039" y="6635"/>
                  </a:lnTo>
                  <a:lnTo>
                    <a:pt x="13048" y="6622"/>
                  </a:lnTo>
                  <a:lnTo>
                    <a:pt x="13058" y="6612"/>
                  </a:lnTo>
                  <a:lnTo>
                    <a:pt x="13071" y="6601"/>
                  </a:lnTo>
                  <a:lnTo>
                    <a:pt x="13087" y="6592"/>
                  </a:lnTo>
                  <a:lnTo>
                    <a:pt x="13098" y="6587"/>
                  </a:lnTo>
                  <a:lnTo>
                    <a:pt x="13111" y="6584"/>
                  </a:lnTo>
                  <a:lnTo>
                    <a:pt x="13116" y="6581"/>
                  </a:lnTo>
                  <a:lnTo>
                    <a:pt x="13121" y="6579"/>
                  </a:lnTo>
                  <a:lnTo>
                    <a:pt x="13123" y="6577"/>
                  </a:lnTo>
                  <a:lnTo>
                    <a:pt x="13124" y="6575"/>
                  </a:lnTo>
                  <a:lnTo>
                    <a:pt x="13124" y="6572"/>
                  </a:lnTo>
                  <a:lnTo>
                    <a:pt x="13125" y="6569"/>
                  </a:lnTo>
                  <a:lnTo>
                    <a:pt x="13122" y="6553"/>
                  </a:lnTo>
                  <a:lnTo>
                    <a:pt x="13119" y="6537"/>
                  </a:lnTo>
                  <a:lnTo>
                    <a:pt x="13120" y="6526"/>
                  </a:lnTo>
                  <a:lnTo>
                    <a:pt x="13122" y="6515"/>
                  </a:lnTo>
                  <a:lnTo>
                    <a:pt x="13125" y="6506"/>
                  </a:lnTo>
                  <a:lnTo>
                    <a:pt x="13131" y="6496"/>
                  </a:lnTo>
                  <a:lnTo>
                    <a:pt x="13137" y="6489"/>
                  </a:lnTo>
                  <a:lnTo>
                    <a:pt x="13143" y="6482"/>
                  </a:lnTo>
                  <a:lnTo>
                    <a:pt x="13150" y="6474"/>
                  </a:lnTo>
                  <a:lnTo>
                    <a:pt x="13158" y="6467"/>
                  </a:lnTo>
                  <a:lnTo>
                    <a:pt x="13175" y="6453"/>
                  </a:lnTo>
                  <a:lnTo>
                    <a:pt x="13192" y="6439"/>
                  </a:lnTo>
                  <a:lnTo>
                    <a:pt x="13199" y="6431"/>
                  </a:lnTo>
                  <a:lnTo>
                    <a:pt x="13207" y="6422"/>
                  </a:lnTo>
                  <a:lnTo>
                    <a:pt x="13213" y="6413"/>
                  </a:lnTo>
                  <a:lnTo>
                    <a:pt x="13218" y="6402"/>
                  </a:lnTo>
                  <a:lnTo>
                    <a:pt x="13223" y="6389"/>
                  </a:lnTo>
                  <a:lnTo>
                    <a:pt x="13224" y="6376"/>
                  </a:lnTo>
                  <a:lnTo>
                    <a:pt x="13225" y="6364"/>
                  </a:lnTo>
                  <a:lnTo>
                    <a:pt x="13225" y="6353"/>
                  </a:lnTo>
                  <a:lnTo>
                    <a:pt x="13226" y="6340"/>
                  </a:lnTo>
                  <a:lnTo>
                    <a:pt x="13228" y="6329"/>
                  </a:lnTo>
                  <a:lnTo>
                    <a:pt x="13230" y="6324"/>
                  </a:lnTo>
                  <a:lnTo>
                    <a:pt x="13233" y="6319"/>
                  </a:lnTo>
                  <a:lnTo>
                    <a:pt x="13236" y="6314"/>
                  </a:lnTo>
                  <a:lnTo>
                    <a:pt x="13241" y="6308"/>
                  </a:lnTo>
                  <a:lnTo>
                    <a:pt x="13250" y="6303"/>
                  </a:lnTo>
                  <a:lnTo>
                    <a:pt x="13260" y="6298"/>
                  </a:lnTo>
                  <a:lnTo>
                    <a:pt x="13270" y="6295"/>
                  </a:lnTo>
                  <a:lnTo>
                    <a:pt x="13280" y="6291"/>
                  </a:lnTo>
                  <a:lnTo>
                    <a:pt x="13291" y="6288"/>
                  </a:lnTo>
                  <a:lnTo>
                    <a:pt x="13297" y="6284"/>
                  </a:lnTo>
                  <a:lnTo>
                    <a:pt x="13301" y="6280"/>
                  </a:lnTo>
                  <a:lnTo>
                    <a:pt x="13303" y="6277"/>
                  </a:lnTo>
                  <a:lnTo>
                    <a:pt x="13304" y="6272"/>
                  </a:lnTo>
                  <a:lnTo>
                    <a:pt x="13305" y="6267"/>
                  </a:lnTo>
                  <a:lnTo>
                    <a:pt x="13304" y="6257"/>
                  </a:lnTo>
                  <a:lnTo>
                    <a:pt x="13303" y="6247"/>
                  </a:lnTo>
                  <a:lnTo>
                    <a:pt x="13302" y="6237"/>
                  </a:lnTo>
                  <a:lnTo>
                    <a:pt x="13299" y="6228"/>
                  </a:lnTo>
                  <a:lnTo>
                    <a:pt x="13294" y="6220"/>
                  </a:lnTo>
                  <a:lnTo>
                    <a:pt x="13288" y="6213"/>
                  </a:lnTo>
                  <a:lnTo>
                    <a:pt x="13285" y="6211"/>
                  </a:lnTo>
                  <a:lnTo>
                    <a:pt x="13282" y="6209"/>
                  </a:lnTo>
                  <a:lnTo>
                    <a:pt x="13277" y="6206"/>
                  </a:lnTo>
                  <a:lnTo>
                    <a:pt x="13273" y="6206"/>
                  </a:lnTo>
                  <a:lnTo>
                    <a:pt x="13259" y="6205"/>
                  </a:lnTo>
                  <a:lnTo>
                    <a:pt x="13243" y="6205"/>
                  </a:lnTo>
                  <a:lnTo>
                    <a:pt x="13227" y="6208"/>
                  </a:lnTo>
                  <a:lnTo>
                    <a:pt x="13213" y="6208"/>
                  </a:lnTo>
                  <a:lnTo>
                    <a:pt x="13206" y="6208"/>
                  </a:lnTo>
                  <a:lnTo>
                    <a:pt x="13200" y="6208"/>
                  </a:lnTo>
                  <a:lnTo>
                    <a:pt x="13194" y="6206"/>
                  </a:lnTo>
                  <a:lnTo>
                    <a:pt x="13189" y="6204"/>
                  </a:lnTo>
                  <a:lnTo>
                    <a:pt x="13185" y="6202"/>
                  </a:lnTo>
                  <a:lnTo>
                    <a:pt x="13182" y="6197"/>
                  </a:lnTo>
                  <a:lnTo>
                    <a:pt x="13181" y="6193"/>
                  </a:lnTo>
                  <a:lnTo>
                    <a:pt x="13180" y="6187"/>
                  </a:lnTo>
                  <a:lnTo>
                    <a:pt x="13180" y="6180"/>
                  </a:lnTo>
                  <a:lnTo>
                    <a:pt x="13181" y="6175"/>
                  </a:lnTo>
                  <a:lnTo>
                    <a:pt x="13182" y="6169"/>
                  </a:lnTo>
                  <a:lnTo>
                    <a:pt x="13184" y="6163"/>
                  </a:lnTo>
                  <a:lnTo>
                    <a:pt x="13189" y="6153"/>
                  </a:lnTo>
                  <a:lnTo>
                    <a:pt x="13194" y="6144"/>
                  </a:lnTo>
                  <a:lnTo>
                    <a:pt x="13201" y="6135"/>
                  </a:lnTo>
                  <a:lnTo>
                    <a:pt x="13207" y="6125"/>
                  </a:lnTo>
                  <a:lnTo>
                    <a:pt x="13214" y="6115"/>
                  </a:lnTo>
                  <a:lnTo>
                    <a:pt x="13218" y="6103"/>
                  </a:lnTo>
                  <a:lnTo>
                    <a:pt x="13223" y="6086"/>
                  </a:lnTo>
                  <a:lnTo>
                    <a:pt x="13225" y="6071"/>
                  </a:lnTo>
                  <a:lnTo>
                    <a:pt x="13227" y="6056"/>
                  </a:lnTo>
                  <a:lnTo>
                    <a:pt x="13230" y="6041"/>
                  </a:lnTo>
                  <a:lnTo>
                    <a:pt x="13232" y="6026"/>
                  </a:lnTo>
                  <a:lnTo>
                    <a:pt x="13237" y="6014"/>
                  </a:lnTo>
                  <a:lnTo>
                    <a:pt x="13241" y="6007"/>
                  </a:lnTo>
                  <a:lnTo>
                    <a:pt x="13245" y="6001"/>
                  </a:lnTo>
                  <a:lnTo>
                    <a:pt x="13250" y="5996"/>
                  </a:lnTo>
                  <a:lnTo>
                    <a:pt x="13257" y="5990"/>
                  </a:lnTo>
                  <a:lnTo>
                    <a:pt x="13283" y="5997"/>
                  </a:lnTo>
                  <a:lnTo>
                    <a:pt x="13295" y="5990"/>
                  </a:lnTo>
                  <a:lnTo>
                    <a:pt x="13371" y="5990"/>
                  </a:lnTo>
                  <a:lnTo>
                    <a:pt x="13380" y="5990"/>
                  </a:lnTo>
                  <a:lnTo>
                    <a:pt x="13389" y="5988"/>
                  </a:lnTo>
                  <a:lnTo>
                    <a:pt x="13396" y="5984"/>
                  </a:lnTo>
                  <a:lnTo>
                    <a:pt x="13403" y="5981"/>
                  </a:lnTo>
                  <a:lnTo>
                    <a:pt x="13416" y="5971"/>
                  </a:lnTo>
                  <a:lnTo>
                    <a:pt x="13428" y="5960"/>
                  </a:lnTo>
                  <a:lnTo>
                    <a:pt x="13440" y="5949"/>
                  </a:lnTo>
                  <a:lnTo>
                    <a:pt x="13453" y="5939"/>
                  </a:lnTo>
                  <a:lnTo>
                    <a:pt x="13461" y="5935"/>
                  </a:lnTo>
                  <a:lnTo>
                    <a:pt x="13467" y="5932"/>
                  </a:lnTo>
                  <a:lnTo>
                    <a:pt x="13476" y="5930"/>
                  </a:lnTo>
                  <a:lnTo>
                    <a:pt x="13484" y="5930"/>
                  </a:lnTo>
                  <a:lnTo>
                    <a:pt x="13493" y="5930"/>
                  </a:lnTo>
                  <a:lnTo>
                    <a:pt x="13501" y="5933"/>
                  </a:lnTo>
                  <a:lnTo>
                    <a:pt x="13508" y="5938"/>
                  </a:lnTo>
                  <a:lnTo>
                    <a:pt x="13513" y="5945"/>
                  </a:lnTo>
                  <a:lnTo>
                    <a:pt x="13517" y="5952"/>
                  </a:lnTo>
                  <a:lnTo>
                    <a:pt x="13521" y="5960"/>
                  </a:lnTo>
                  <a:lnTo>
                    <a:pt x="13523" y="5969"/>
                  </a:lnTo>
                  <a:lnTo>
                    <a:pt x="13524" y="5978"/>
                  </a:lnTo>
                  <a:lnTo>
                    <a:pt x="13523" y="5991"/>
                  </a:lnTo>
                  <a:lnTo>
                    <a:pt x="13521" y="6003"/>
                  </a:lnTo>
                  <a:lnTo>
                    <a:pt x="13517" y="6014"/>
                  </a:lnTo>
                  <a:lnTo>
                    <a:pt x="13513" y="6024"/>
                  </a:lnTo>
                  <a:lnTo>
                    <a:pt x="13501" y="6046"/>
                  </a:lnTo>
                  <a:lnTo>
                    <a:pt x="13488" y="6068"/>
                  </a:lnTo>
                  <a:lnTo>
                    <a:pt x="13565" y="6068"/>
                  </a:lnTo>
                  <a:lnTo>
                    <a:pt x="13603" y="6077"/>
                  </a:lnTo>
                  <a:lnTo>
                    <a:pt x="13620" y="6071"/>
                  </a:lnTo>
                  <a:lnTo>
                    <a:pt x="13635" y="6063"/>
                  </a:lnTo>
                  <a:lnTo>
                    <a:pt x="13643" y="6060"/>
                  </a:lnTo>
                  <a:lnTo>
                    <a:pt x="13651" y="6057"/>
                  </a:lnTo>
                  <a:lnTo>
                    <a:pt x="13659" y="6056"/>
                  </a:lnTo>
                  <a:lnTo>
                    <a:pt x="13668" y="6055"/>
                  </a:lnTo>
                  <a:lnTo>
                    <a:pt x="13674" y="6056"/>
                  </a:lnTo>
                  <a:lnTo>
                    <a:pt x="13679" y="6057"/>
                  </a:lnTo>
                  <a:lnTo>
                    <a:pt x="13683" y="6060"/>
                  </a:lnTo>
                  <a:lnTo>
                    <a:pt x="13687" y="6063"/>
                  </a:lnTo>
                  <a:lnTo>
                    <a:pt x="13692" y="6066"/>
                  </a:lnTo>
                  <a:lnTo>
                    <a:pt x="13696" y="6068"/>
                  </a:lnTo>
                  <a:lnTo>
                    <a:pt x="13701" y="6071"/>
                  </a:lnTo>
                  <a:lnTo>
                    <a:pt x="13706" y="6071"/>
                  </a:lnTo>
                  <a:lnTo>
                    <a:pt x="13711" y="6071"/>
                  </a:lnTo>
                  <a:lnTo>
                    <a:pt x="13715" y="6069"/>
                  </a:lnTo>
                  <a:lnTo>
                    <a:pt x="13720" y="6068"/>
                  </a:lnTo>
                  <a:lnTo>
                    <a:pt x="13723" y="6066"/>
                  </a:lnTo>
                  <a:lnTo>
                    <a:pt x="13729" y="6060"/>
                  </a:lnTo>
                  <a:lnTo>
                    <a:pt x="13734" y="6052"/>
                  </a:lnTo>
                  <a:lnTo>
                    <a:pt x="13742" y="6035"/>
                  </a:lnTo>
                  <a:lnTo>
                    <a:pt x="13748" y="6016"/>
                  </a:lnTo>
                  <a:lnTo>
                    <a:pt x="13756" y="5999"/>
                  </a:lnTo>
                  <a:lnTo>
                    <a:pt x="13765" y="5984"/>
                  </a:lnTo>
                  <a:lnTo>
                    <a:pt x="13774" y="5970"/>
                  </a:lnTo>
                  <a:lnTo>
                    <a:pt x="13787" y="5955"/>
                  </a:lnTo>
                  <a:lnTo>
                    <a:pt x="13813" y="5969"/>
                  </a:lnTo>
                  <a:lnTo>
                    <a:pt x="13821" y="5966"/>
                  </a:lnTo>
                  <a:lnTo>
                    <a:pt x="13828" y="5963"/>
                  </a:lnTo>
                  <a:lnTo>
                    <a:pt x="13833" y="5958"/>
                  </a:lnTo>
                  <a:lnTo>
                    <a:pt x="13838" y="5954"/>
                  </a:lnTo>
                  <a:lnTo>
                    <a:pt x="13841" y="5948"/>
                  </a:lnTo>
                  <a:lnTo>
                    <a:pt x="13845" y="5941"/>
                  </a:lnTo>
                  <a:lnTo>
                    <a:pt x="13847" y="5935"/>
                  </a:lnTo>
                  <a:lnTo>
                    <a:pt x="13849" y="5928"/>
                  </a:lnTo>
                  <a:lnTo>
                    <a:pt x="13854" y="5912"/>
                  </a:lnTo>
                  <a:lnTo>
                    <a:pt x="13857" y="5896"/>
                  </a:lnTo>
                  <a:lnTo>
                    <a:pt x="13860" y="5888"/>
                  </a:lnTo>
                  <a:lnTo>
                    <a:pt x="13863" y="5880"/>
                  </a:lnTo>
                  <a:lnTo>
                    <a:pt x="13866" y="5872"/>
                  </a:lnTo>
                  <a:lnTo>
                    <a:pt x="13871" y="5865"/>
                  </a:lnTo>
                  <a:lnTo>
                    <a:pt x="13881" y="5851"/>
                  </a:lnTo>
                  <a:lnTo>
                    <a:pt x="13892" y="5837"/>
                  </a:lnTo>
                  <a:lnTo>
                    <a:pt x="13905" y="5826"/>
                  </a:lnTo>
                  <a:lnTo>
                    <a:pt x="13919" y="5813"/>
                  </a:lnTo>
                  <a:lnTo>
                    <a:pt x="13919" y="5813"/>
                  </a:lnTo>
                  <a:lnTo>
                    <a:pt x="13909" y="5796"/>
                  </a:lnTo>
                  <a:lnTo>
                    <a:pt x="13902" y="5779"/>
                  </a:lnTo>
                  <a:lnTo>
                    <a:pt x="13898" y="5764"/>
                  </a:lnTo>
                  <a:lnTo>
                    <a:pt x="13894" y="5748"/>
                  </a:lnTo>
                  <a:lnTo>
                    <a:pt x="13888" y="5716"/>
                  </a:lnTo>
                  <a:lnTo>
                    <a:pt x="13877" y="5679"/>
                  </a:lnTo>
                  <a:lnTo>
                    <a:pt x="13874" y="5670"/>
                  </a:lnTo>
                  <a:lnTo>
                    <a:pt x="13870" y="5662"/>
                  </a:lnTo>
                  <a:lnTo>
                    <a:pt x="13866" y="5654"/>
                  </a:lnTo>
                  <a:lnTo>
                    <a:pt x="13862" y="5647"/>
                  </a:lnTo>
                  <a:lnTo>
                    <a:pt x="13851" y="5633"/>
                  </a:lnTo>
                  <a:lnTo>
                    <a:pt x="13842" y="5621"/>
                  </a:lnTo>
                  <a:lnTo>
                    <a:pt x="13833" y="5607"/>
                  </a:lnTo>
                  <a:lnTo>
                    <a:pt x="13826" y="5594"/>
                  </a:lnTo>
                  <a:lnTo>
                    <a:pt x="13823" y="5586"/>
                  </a:lnTo>
                  <a:lnTo>
                    <a:pt x="13821" y="5578"/>
                  </a:lnTo>
                  <a:lnTo>
                    <a:pt x="13820" y="5569"/>
                  </a:lnTo>
                  <a:lnTo>
                    <a:pt x="13820" y="5560"/>
                  </a:lnTo>
                  <a:lnTo>
                    <a:pt x="13820" y="5543"/>
                  </a:lnTo>
                  <a:lnTo>
                    <a:pt x="13821" y="5526"/>
                  </a:lnTo>
                  <a:lnTo>
                    <a:pt x="13823" y="5511"/>
                  </a:lnTo>
                  <a:lnTo>
                    <a:pt x="13825" y="5496"/>
                  </a:lnTo>
                  <a:lnTo>
                    <a:pt x="13832" y="5468"/>
                  </a:lnTo>
                  <a:lnTo>
                    <a:pt x="13841" y="5435"/>
                  </a:lnTo>
                  <a:lnTo>
                    <a:pt x="13845" y="5426"/>
                  </a:lnTo>
                  <a:lnTo>
                    <a:pt x="13850" y="5418"/>
                  </a:lnTo>
                  <a:lnTo>
                    <a:pt x="13855" y="5411"/>
                  </a:lnTo>
                  <a:lnTo>
                    <a:pt x="13860" y="5404"/>
                  </a:lnTo>
                  <a:lnTo>
                    <a:pt x="13866" y="5398"/>
                  </a:lnTo>
                  <a:lnTo>
                    <a:pt x="13870" y="5391"/>
                  </a:lnTo>
                  <a:lnTo>
                    <a:pt x="13873" y="5383"/>
                  </a:lnTo>
                  <a:lnTo>
                    <a:pt x="13874" y="5374"/>
                  </a:lnTo>
                  <a:lnTo>
                    <a:pt x="13873" y="5365"/>
                  </a:lnTo>
                  <a:lnTo>
                    <a:pt x="13871" y="5358"/>
                  </a:lnTo>
                  <a:lnTo>
                    <a:pt x="13867" y="5351"/>
                  </a:lnTo>
                  <a:lnTo>
                    <a:pt x="13863" y="5344"/>
                  </a:lnTo>
                  <a:lnTo>
                    <a:pt x="13858" y="5338"/>
                  </a:lnTo>
                  <a:lnTo>
                    <a:pt x="13855" y="5332"/>
                  </a:lnTo>
                  <a:lnTo>
                    <a:pt x="13853" y="5324"/>
                  </a:lnTo>
                  <a:lnTo>
                    <a:pt x="13851" y="5316"/>
                  </a:lnTo>
                  <a:lnTo>
                    <a:pt x="13851" y="5300"/>
                  </a:lnTo>
                  <a:lnTo>
                    <a:pt x="13854" y="5287"/>
                  </a:lnTo>
                  <a:lnTo>
                    <a:pt x="13855" y="5280"/>
                  </a:lnTo>
                  <a:lnTo>
                    <a:pt x="13857" y="5274"/>
                  </a:lnTo>
                  <a:lnTo>
                    <a:pt x="13860" y="5267"/>
                  </a:lnTo>
                  <a:lnTo>
                    <a:pt x="13864" y="5261"/>
                  </a:lnTo>
                  <a:lnTo>
                    <a:pt x="13868" y="5256"/>
                  </a:lnTo>
                  <a:lnTo>
                    <a:pt x="13873" y="5251"/>
                  </a:lnTo>
                  <a:lnTo>
                    <a:pt x="13879" y="5248"/>
                  </a:lnTo>
                  <a:lnTo>
                    <a:pt x="13884" y="5245"/>
                  </a:lnTo>
                  <a:lnTo>
                    <a:pt x="13889" y="5241"/>
                  </a:lnTo>
                  <a:lnTo>
                    <a:pt x="13892" y="5237"/>
                  </a:lnTo>
                  <a:lnTo>
                    <a:pt x="13896" y="5232"/>
                  </a:lnTo>
                  <a:lnTo>
                    <a:pt x="13897" y="5225"/>
                  </a:lnTo>
                  <a:lnTo>
                    <a:pt x="13896" y="5216"/>
                  </a:lnTo>
                  <a:lnTo>
                    <a:pt x="13893" y="5208"/>
                  </a:lnTo>
                  <a:lnTo>
                    <a:pt x="13891" y="5199"/>
                  </a:lnTo>
                  <a:lnTo>
                    <a:pt x="13890" y="5190"/>
                  </a:lnTo>
                  <a:lnTo>
                    <a:pt x="13891" y="5176"/>
                  </a:lnTo>
                  <a:lnTo>
                    <a:pt x="13894" y="5163"/>
                  </a:lnTo>
                  <a:lnTo>
                    <a:pt x="13898" y="5151"/>
                  </a:lnTo>
                  <a:lnTo>
                    <a:pt x="13902" y="5139"/>
                  </a:lnTo>
                  <a:lnTo>
                    <a:pt x="13908" y="5128"/>
                  </a:lnTo>
                  <a:lnTo>
                    <a:pt x="13911" y="5117"/>
                  </a:lnTo>
                  <a:lnTo>
                    <a:pt x="13915" y="5103"/>
                  </a:lnTo>
                  <a:lnTo>
                    <a:pt x="13916" y="5089"/>
                  </a:lnTo>
                  <a:lnTo>
                    <a:pt x="13915" y="5084"/>
                  </a:lnTo>
                  <a:lnTo>
                    <a:pt x="13914" y="5079"/>
                  </a:lnTo>
                  <a:lnTo>
                    <a:pt x="13913" y="5075"/>
                  </a:lnTo>
                  <a:lnTo>
                    <a:pt x="13910" y="5071"/>
                  </a:lnTo>
                  <a:lnTo>
                    <a:pt x="13905" y="5065"/>
                  </a:lnTo>
                  <a:lnTo>
                    <a:pt x="13898" y="5059"/>
                  </a:lnTo>
                  <a:lnTo>
                    <a:pt x="13890" y="5053"/>
                  </a:lnTo>
                  <a:lnTo>
                    <a:pt x="13882" y="5046"/>
                  </a:lnTo>
                  <a:lnTo>
                    <a:pt x="13874" y="5041"/>
                  </a:lnTo>
                  <a:lnTo>
                    <a:pt x="13867" y="5033"/>
                  </a:lnTo>
                  <a:lnTo>
                    <a:pt x="13862" y="5023"/>
                  </a:lnTo>
                  <a:lnTo>
                    <a:pt x="13858" y="5014"/>
                  </a:lnTo>
                  <a:lnTo>
                    <a:pt x="13857" y="5003"/>
                  </a:lnTo>
                  <a:lnTo>
                    <a:pt x="13857" y="4993"/>
                  </a:lnTo>
                  <a:lnTo>
                    <a:pt x="13859" y="4973"/>
                  </a:lnTo>
                  <a:lnTo>
                    <a:pt x="13860" y="4949"/>
                  </a:lnTo>
                  <a:lnTo>
                    <a:pt x="13860" y="4921"/>
                  </a:lnTo>
                  <a:lnTo>
                    <a:pt x="13862" y="4894"/>
                  </a:lnTo>
                  <a:lnTo>
                    <a:pt x="13862" y="4869"/>
                  </a:lnTo>
                  <a:lnTo>
                    <a:pt x="13864" y="4844"/>
                  </a:lnTo>
                  <a:lnTo>
                    <a:pt x="13866" y="4832"/>
                  </a:lnTo>
                  <a:lnTo>
                    <a:pt x="13868" y="4820"/>
                  </a:lnTo>
                  <a:lnTo>
                    <a:pt x="13871" y="4809"/>
                  </a:lnTo>
                  <a:lnTo>
                    <a:pt x="13874" y="4796"/>
                  </a:lnTo>
                  <a:lnTo>
                    <a:pt x="13879" y="4784"/>
                  </a:lnTo>
                  <a:lnTo>
                    <a:pt x="13884" y="4772"/>
                  </a:lnTo>
                  <a:lnTo>
                    <a:pt x="13890" y="4760"/>
                  </a:lnTo>
                  <a:lnTo>
                    <a:pt x="13897" y="4746"/>
                  </a:lnTo>
                  <a:lnTo>
                    <a:pt x="13919" y="4708"/>
                  </a:lnTo>
                  <a:lnTo>
                    <a:pt x="13939" y="4671"/>
                  </a:lnTo>
                  <a:lnTo>
                    <a:pt x="13947" y="4653"/>
                  </a:lnTo>
                  <a:lnTo>
                    <a:pt x="13952" y="4633"/>
                  </a:lnTo>
                  <a:lnTo>
                    <a:pt x="13954" y="4623"/>
                  </a:lnTo>
                  <a:lnTo>
                    <a:pt x="13956" y="4613"/>
                  </a:lnTo>
                  <a:lnTo>
                    <a:pt x="13957" y="4601"/>
                  </a:lnTo>
                  <a:lnTo>
                    <a:pt x="13958" y="4589"/>
                  </a:lnTo>
                  <a:lnTo>
                    <a:pt x="13960" y="4584"/>
                  </a:lnTo>
                  <a:lnTo>
                    <a:pt x="13965" y="4580"/>
                  </a:lnTo>
                  <a:lnTo>
                    <a:pt x="13968" y="4576"/>
                  </a:lnTo>
                  <a:lnTo>
                    <a:pt x="13973" y="4573"/>
                  </a:lnTo>
                  <a:lnTo>
                    <a:pt x="13983" y="4566"/>
                  </a:lnTo>
                  <a:lnTo>
                    <a:pt x="13992" y="4560"/>
                  </a:lnTo>
                  <a:lnTo>
                    <a:pt x="14001" y="4555"/>
                  </a:lnTo>
                  <a:lnTo>
                    <a:pt x="14009" y="4547"/>
                  </a:lnTo>
                  <a:lnTo>
                    <a:pt x="14011" y="4543"/>
                  </a:lnTo>
                  <a:lnTo>
                    <a:pt x="14013" y="4539"/>
                  </a:lnTo>
                  <a:lnTo>
                    <a:pt x="14015" y="4533"/>
                  </a:lnTo>
                  <a:lnTo>
                    <a:pt x="14016" y="4528"/>
                  </a:lnTo>
                  <a:lnTo>
                    <a:pt x="14015" y="4512"/>
                  </a:lnTo>
                  <a:lnTo>
                    <a:pt x="14012" y="4497"/>
                  </a:lnTo>
                  <a:lnTo>
                    <a:pt x="14008" y="4485"/>
                  </a:lnTo>
                  <a:lnTo>
                    <a:pt x="14004" y="4471"/>
                  </a:lnTo>
                  <a:lnTo>
                    <a:pt x="14000" y="4458"/>
                  </a:lnTo>
                  <a:lnTo>
                    <a:pt x="13996" y="4445"/>
                  </a:lnTo>
                  <a:lnTo>
                    <a:pt x="13994" y="4430"/>
                  </a:lnTo>
                  <a:lnTo>
                    <a:pt x="13993" y="4414"/>
                  </a:lnTo>
                  <a:lnTo>
                    <a:pt x="13994" y="4401"/>
                  </a:lnTo>
                  <a:lnTo>
                    <a:pt x="13996" y="4388"/>
                  </a:lnTo>
                  <a:lnTo>
                    <a:pt x="14000" y="4377"/>
                  </a:lnTo>
                  <a:lnTo>
                    <a:pt x="14003" y="4367"/>
                  </a:lnTo>
                  <a:lnTo>
                    <a:pt x="14007" y="4355"/>
                  </a:lnTo>
                  <a:lnTo>
                    <a:pt x="14010" y="4344"/>
                  </a:lnTo>
                  <a:lnTo>
                    <a:pt x="14012" y="4333"/>
                  </a:lnTo>
                  <a:lnTo>
                    <a:pt x="14013" y="4319"/>
                  </a:lnTo>
                  <a:lnTo>
                    <a:pt x="14013" y="4307"/>
                  </a:lnTo>
                  <a:lnTo>
                    <a:pt x="14013" y="4296"/>
                  </a:lnTo>
                  <a:lnTo>
                    <a:pt x="14012" y="4286"/>
                  </a:lnTo>
                  <a:lnTo>
                    <a:pt x="14012" y="4274"/>
                  </a:lnTo>
                  <a:lnTo>
                    <a:pt x="14012" y="4267"/>
                  </a:lnTo>
                  <a:lnTo>
                    <a:pt x="14015" y="4261"/>
                  </a:lnTo>
                  <a:lnTo>
                    <a:pt x="14016" y="4256"/>
                  </a:lnTo>
                  <a:lnTo>
                    <a:pt x="14019" y="4250"/>
                  </a:lnTo>
                  <a:lnTo>
                    <a:pt x="14026" y="4240"/>
                  </a:lnTo>
                  <a:lnTo>
                    <a:pt x="14035" y="4231"/>
                  </a:lnTo>
                  <a:lnTo>
                    <a:pt x="14043" y="4222"/>
                  </a:lnTo>
                  <a:lnTo>
                    <a:pt x="14050" y="4212"/>
                  </a:lnTo>
                  <a:lnTo>
                    <a:pt x="14053" y="4206"/>
                  </a:lnTo>
                  <a:lnTo>
                    <a:pt x="14055" y="4200"/>
                  </a:lnTo>
                  <a:lnTo>
                    <a:pt x="14056" y="4195"/>
                  </a:lnTo>
                  <a:lnTo>
                    <a:pt x="14058" y="4188"/>
                  </a:lnTo>
                  <a:lnTo>
                    <a:pt x="14055" y="4178"/>
                  </a:lnTo>
                  <a:lnTo>
                    <a:pt x="14052" y="4168"/>
                  </a:lnTo>
                  <a:lnTo>
                    <a:pt x="14049" y="4159"/>
                  </a:lnTo>
                  <a:lnTo>
                    <a:pt x="14047" y="4149"/>
                  </a:lnTo>
                  <a:lnTo>
                    <a:pt x="14049" y="4138"/>
                  </a:lnTo>
                  <a:lnTo>
                    <a:pt x="14050" y="4128"/>
                  </a:lnTo>
                  <a:lnTo>
                    <a:pt x="14053" y="4119"/>
                  </a:lnTo>
                  <a:lnTo>
                    <a:pt x="14056" y="4110"/>
                  </a:lnTo>
                  <a:lnTo>
                    <a:pt x="14065" y="4091"/>
                  </a:lnTo>
                  <a:lnTo>
                    <a:pt x="14073" y="4071"/>
                  </a:lnTo>
                  <a:lnTo>
                    <a:pt x="14081" y="4051"/>
                  </a:lnTo>
                  <a:lnTo>
                    <a:pt x="14089" y="4031"/>
                  </a:lnTo>
                  <a:lnTo>
                    <a:pt x="14098" y="4013"/>
                  </a:lnTo>
                  <a:lnTo>
                    <a:pt x="14105" y="3992"/>
                  </a:lnTo>
                  <a:lnTo>
                    <a:pt x="14109" y="3976"/>
                  </a:lnTo>
                  <a:lnTo>
                    <a:pt x="14112" y="3961"/>
                  </a:lnTo>
                  <a:lnTo>
                    <a:pt x="14114" y="3956"/>
                  </a:lnTo>
                  <a:lnTo>
                    <a:pt x="14118" y="3949"/>
                  </a:lnTo>
                  <a:lnTo>
                    <a:pt x="14122" y="3944"/>
                  </a:lnTo>
                  <a:lnTo>
                    <a:pt x="14128" y="3940"/>
                  </a:lnTo>
                  <a:lnTo>
                    <a:pt x="14141" y="3937"/>
                  </a:lnTo>
                  <a:lnTo>
                    <a:pt x="14154" y="3933"/>
                  </a:lnTo>
                  <a:lnTo>
                    <a:pt x="14156" y="3931"/>
                  </a:lnTo>
                  <a:lnTo>
                    <a:pt x="14160" y="3927"/>
                  </a:lnTo>
                  <a:lnTo>
                    <a:pt x="14161" y="3924"/>
                  </a:lnTo>
                  <a:lnTo>
                    <a:pt x="14162" y="3919"/>
                  </a:lnTo>
                  <a:lnTo>
                    <a:pt x="14163" y="3911"/>
                  </a:lnTo>
                  <a:lnTo>
                    <a:pt x="14163" y="3902"/>
                  </a:lnTo>
                  <a:lnTo>
                    <a:pt x="14164" y="3893"/>
                  </a:lnTo>
                  <a:lnTo>
                    <a:pt x="14165" y="3884"/>
                  </a:lnTo>
                  <a:lnTo>
                    <a:pt x="14166" y="3880"/>
                  </a:lnTo>
                  <a:lnTo>
                    <a:pt x="14167" y="3876"/>
                  </a:lnTo>
                  <a:lnTo>
                    <a:pt x="14170" y="3873"/>
                  </a:lnTo>
                  <a:lnTo>
                    <a:pt x="14173" y="3869"/>
                  </a:lnTo>
                  <a:lnTo>
                    <a:pt x="14177" y="3866"/>
                  </a:lnTo>
                  <a:lnTo>
                    <a:pt x="14181" y="3865"/>
                  </a:lnTo>
                  <a:lnTo>
                    <a:pt x="14186" y="3864"/>
                  </a:lnTo>
                  <a:lnTo>
                    <a:pt x="14191" y="3863"/>
                  </a:lnTo>
                  <a:lnTo>
                    <a:pt x="14201" y="3863"/>
                  </a:lnTo>
                  <a:lnTo>
                    <a:pt x="14212" y="3859"/>
                  </a:lnTo>
                  <a:lnTo>
                    <a:pt x="14217" y="3856"/>
                  </a:lnTo>
                  <a:lnTo>
                    <a:pt x="14222" y="3851"/>
                  </a:lnTo>
                  <a:lnTo>
                    <a:pt x="14225" y="3846"/>
                  </a:lnTo>
                  <a:lnTo>
                    <a:pt x="14227" y="3840"/>
                  </a:lnTo>
                  <a:lnTo>
                    <a:pt x="14230" y="3826"/>
                  </a:lnTo>
                  <a:lnTo>
                    <a:pt x="14231" y="3812"/>
                  </a:lnTo>
                  <a:lnTo>
                    <a:pt x="14231" y="3797"/>
                  </a:lnTo>
                  <a:lnTo>
                    <a:pt x="14231" y="3782"/>
                  </a:lnTo>
                  <a:lnTo>
                    <a:pt x="14233" y="3775"/>
                  </a:lnTo>
                  <a:lnTo>
                    <a:pt x="14235" y="3769"/>
                  </a:lnTo>
                  <a:lnTo>
                    <a:pt x="14239" y="3762"/>
                  </a:lnTo>
                  <a:lnTo>
                    <a:pt x="14243" y="3756"/>
                  </a:lnTo>
                  <a:lnTo>
                    <a:pt x="14250" y="3752"/>
                  </a:lnTo>
                  <a:lnTo>
                    <a:pt x="14258" y="3747"/>
                  </a:lnTo>
                  <a:lnTo>
                    <a:pt x="14266" y="3745"/>
                  </a:lnTo>
                  <a:lnTo>
                    <a:pt x="14274" y="3744"/>
                  </a:lnTo>
                  <a:lnTo>
                    <a:pt x="14282" y="3741"/>
                  </a:lnTo>
                  <a:lnTo>
                    <a:pt x="14290" y="3739"/>
                  </a:lnTo>
                  <a:lnTo>
                    <a:pt x="14297" y="3736"/>
                  </a:lnTo>
                  <a:lnTo>
                    <a:pt x="14305" y="3731"/>
                  </a:lnTo>
                  <a:lnTo>
                    <a:pt x="14310" y="3726"/>
                  </a:lnTo>
                  <a:lnTo>
                    <a:pt x="14315" y="3719"/>
                  </a:lnTo>
                  <a:lnTo>
                    <a:pt x="14317" y="3711"/>
                  </a:lnTo>
                  <a:lnTo>
                    <a:pt x="14320" y="3704"/>
                  </a:lnTo>
                  <a:lnTo>
                    <a:pt x="14323" y="3697"/>
                  </a:lnTo>
                  <a:lnTo>
                    <a:pt x="14326" y="3690"/>
                  </a:lnTo>
                  <a:lnTo>
                    <a:pt x="14331" y="3685"/>
                  </a:lnTo>
                  <a:lnTo>
                    <a:pt x="14336" y="3679"/>
                  </a:lnTo>
                  <a:lnTo>
                    <a:pt x="14341" y="3678"/>
                  </a:lnTo>
                  <a:lnTo>
                    <a:pt x="14344" y="3677"/>
                  </a:lnTo>
                  <a:lnTo>
                    <a:pt x="14349" y="3676"/>
                  </a:lnTo>
                  <a:lnTo>
                    <a:pt x="14353" y="3676"/>
                  </a:lnTo>
                  <a:lnTo>
                    <a:pt x="14361" y="3677"/>
                  </a:lnTo>
                  <a:lnTo>
                    <a:pt x="14370" y="3678"/>
                  </a:lnTo>
                  <a:lnTo>
                    <a:pt x="14378" y="3680"/>
                  </a:lnTo>
                  <a:lnTo>
                    <a:pt x="14386" y="3680"/>
                  </a:lnTo>
                  <a:lnTo>
                    <a:pt x="14391" y="3679"/>
                  </a:lnTo>
                  <a:lnTo>
                    <a:pt x="14394" y="3678"/>
                  </a:lnTo>
                  <a:lnTo>
                    <a:pt x="14397" y="3676"/>
                  </a:lnTo>
                  <a:lnTo>
                    <a:pt x="14401" y="3673"/>
                  </a:lnTo>
                  <a:lnTo>
                    <a:pt x="14405" y="3668"/>
                  </a:lnTo>
                  <a:lnTo>
                    <a:pt x="14409" y="3662"/>
                  </a:lnTo>
                  <a:lnTo>
                    <a:pt x="14411" y="3656"/>
                  </a:lnTo>
                  <a:lnTo>
                    <a:pt x="14412" y="3650"/>
                  </a:lnTo>
                  <a:lnTo>
                    <a:pt x="14413" y="3636"/>
                  </a:lnTo>
                  <a:lnTo>
                    <a:pt x="14413" y="3621"/>
                  </a:lnTo>
                  <a:lnTo>
                    <a:pt x="14413" y="3616"/>
                  </a:lnTo>
                  <a:lnTo>
                    <a:pt x="14412" y="3609"/>
                  </a:lnTo>
                  <a:lnTo>
                    <a:pt x="14410" y="3604"/>
                  </a:lnTo>
                  <a:lnTo>
                    <a:pt x="14408" y="3599"/>
                  </a:lnTo>
                  <a:lnTo>
                    <a:pt x="14405" y="3594"/>
                  </a:lnTo>
                  <a:lnTo>
                    <a:pt x="14403" y="3588"/>
                  </a:lnTo>
                  <a:lnTo>
                    <a:pt x="14402" y="3583"/>
                  </a:lnTo>
                  <a:lnTo>
                    <a:pt x="14401" y="3577"/>
                  </a:lnTo>
                  <a:lnTo>
                    <a:pt x="14402" y="3568"/>
                  </a:lnTo>
                  <a:lnTo>
                    <a:pt x="14404" y="3560"/>
                  </a:lnTo>
                  <a:lnTo>
                    <a:pt x="14409" y="3553"/>
                  </a:lnTo>
                  <a:lnTo>
                    <a:pt x="14413" y="3548"/>
                  </a:lnTo>
                  <a:lnTo>
                    <a:pt x="14427" y="3537"/>
                  </a:lnTo>
                  <a:lnTo>
                    <a:pt x="14442" y="3528"/>
                  </a:lnTo>
                  <a:lnTo>
                    <a:pt x="14456" y="3519"/>
                  </a:lnTo>
                  <a:lnTo>
                    <a:pt x="14469" y="3509"/>
                  </a:lnTo>
                  <a:lnTo>
                    <a:pt x="14474" y="3503"/>
                  </a:lnTo>
                  <a:lnTo>
                    <a:pt x="14478" y="3497"/>
                  </a:lnTo>
                  <a:lnTo>
                    <a:pt x="14480" y="3489"/>
                  </a:lnTo>
                  <a:lnTo>
                    <a:pt x="14481" y="3480"/>
                  </a:lnTo>
                  <a:lnTo>
                    <a:pt x="14481" y="3474"/>
                  </a:lnTo>
                  <a:lnTo>
                    <a:pt x="14480" y="3468"/>
                  </a:lnTo>
                  <a:lnTo>
                    <a:pt x="14478" y="3464"/>
                  </a:lnTo>
                  <a:lnTo>
                    <a:pt x="14476" y="3459"/>
                  </a:lnTo>
                  <a:lnTo>
                    <a:pt x="14469" y="3451"/>
                  </a:lnTo>
                  <a:lnTo>
                    <a:pt x="14461" y="3445"/>
                  </a:lnTo>
                  <a:lnTo>
                    <a:pt x="14451" y="3437"/>
                  </a:lnTo>
                  <a:lnTo>
                    <a:pt x="14440" y="3430"/>
                  </a:lnTo>
                  <a:lnTo>
                    <a:pt x="14428" y="3423"/>
                  </a:lnTo>
                  <a:lnTo>
                    <a:pt x="14416" y="3417"/>
                  </a:lnTo>
                  <a:lnTo>
                    <a:pt x="14389" y="3406"/>
                  </a:lnTo>
                  <a:lnTo>
                    <a:pt x="14362" y="3394"/>
                  </a:lnTo>
                  <a:lnTo>
                    <a:pt x="14320" y="3372"/>
                  </a:lnTo>
                  <a:lnTo>
                    <a:pt x="14284" y="3353"/>
                  </a:lnTo>
                  <a:lnTo>
                    <a:pt x="14249" y="3332"/>
                  </a:lnTo>
                  <a:lnTo>
                    <a:pt x="14208" y="3310"/>
                  </a:lnTo>
                  <a:lnTo>
                    <a:pt x="14166" y="3286"/>
                  </a:lnTo>
                  <a:lnTo>
                    <a:pt x="14126" y="3266"/>
                  </a:lnTo>
                  <a:lnTo>
                    <a:pt x="14106" y="3257"/>
                  </a:lnTo>
                  <a:lnTo>
                    <a:pt x="14088" y="3249"/>
                  </a:lnTo>
                  <a:lnTo>
                    <a:pt x="14069" y="3241"/>
                  </a:lnTo>
                  <a:lnTo>
                    <a:pt x="14050" y="3234"/>
                  </a:lnTo>
                  <a:lnTo>
                    <a:pt x="14030" y="3227"/>
                  </a:lnTo>
                  <a:lnTo>
                    <a:pt x="14011" y="3223"/>
                  </a:lnTo>
                  <a:lnTo>
                    <a:pt x="13991" y="3218"/>
                  </a:lnTo>
                  <a:lnTo>
                    <a:pt x="13970" y="3213"/>
                  </a:lnTo>
                  <a:lnTo>
                    <a:pt x="13949" y="3211"/>
                  </a:lnTo>
                  <a:lnTo>
                    <a:pt x="13926" y="3209"/>
                  </a:lnTo>
                  <a:lnTo>
                    <a:pt x="13904" y="3208"/>
                  </a:lnTo>
                  <a:lnTo>
                    <a:pt x="13879" y="3207"/>
                  </a:lnTo>
                  <a:lnTo>
                    <a:pt x="13850" y="3208"/>
                  </a:lnTo>
                  <a:lnTo>
                    <a:pt x="13825" y="3210"/>
                  </a:lnTo>
                  <a:lnTo>
                    <a:pt x="13799" y="3212"/>
                  </a:lnTo>
                  <a:lnTo>
                    <a:pt x="13771" y="3213"/>
                  </a:lnTo>
                  <a:lnTo>
                    <a:pt x="13760" y="3213"/>
                  </a:lnTo>
                  <a:lnTo>
                    <a:pt x="13749" y="3212"/>
                  </a:lnTo>
                  <a:lnTo>
                    <a:pt x="13739" y="3210"/>
                  </a:lnTo>
                  <a:lnTo>
                    <a:pt x="13729" y="3208"/>
                  </a:lnTo>
                  <a:lnTo>
                    <a:pt x="13711" y="3202"/>
                  </a:lnTo>
                  <a:lnTo>
                    <a:pt x="13694" y="3194"/>
                  </a:lnTo>
                  <a:lnTo>
                    <a:pt x="13660" y="3176"/>
                  </a:lnTo>
                  <a:lnTo>
                    <a:pt x="13620" y="3159"/>
                  </a:lnTo>
                  <a:lnTo>
                    <a:pt x="13615" y="3157"/>
                  </a:lnTo>
                  <a:lnTo>
                    <a:pt x="13609" y="3153"/>
                  </a:lnTo>
                  <a:lnTo>
                    <a:pt x="13604" y="3150"/>
                  </a:lnTo>
                  <a:lnTo>
                    <a:pt x="13601" y="3147"/>
                  </a:lnTo>
                  <a:lnTo>
                    <a:pt x="13593" y="3139"/>
                  </a:lnTo>
                  <a:lnTo>
                    <a:pt x="13585" y="3131"/>
                  </a:lnTo>
                  <a:lnTo>
                    <a:pt x="13578" y="3123"/>
                  </a:lnTo>
                  <a:lnTo>
                    <a:pt x="13569" y="3116"/>
                  </a:lnTo>
                  <a:lnTo>
                    <a:pt x="13565" y="3114"/>
                  </a:lnTo>
                  <a:lnTo>
                    <a:pt x="13560" y="3113"/>
                  </a:lnTo>
                  <a:lnTo>
                    <a:pt x="13555" y="3110"/>
                  </a:lnTo>
                  <a:lnTo>
                    <a:pt x="13549" y="3110"/>
                  </a:lnTo>
                  <a:lnTo>
                    <a:pt x="13529" y="3112"/>
                  </a:lnTo>
                  <a:lnTo>
                    <a:pt x="13510" y="3114"/>
                  </a:lnTo>
                  <a:lnTo>
                    <a:pt x="13492" y="3117"/>
                  </a:lnTo>
                  <a:lnTo>
                    <a:pt x="13472" y="3123"/>
                  </a:lnTo>
                  <a:lnTo>
                    <a:pt x="13464" y="3126"/>
                  </a:lnTo>
                  <a:lnTo>
                    <a:pt x="13456" y="3130"/>
                  </a:lnTo>
                  <a:lnTo>
                    <a:pt x="13449" y="3134"/>
                  </a:lnTo>
                  <a:lnTo>
                    <a:pt x="13444" y="3139"/>
                  </a:lnTo>
                  <a:lnTo>
                    <a:pt x="13431" y="3149"/>
                  </a:lnTo>
                  <a:lnTo>
                    <a:pt x="13420" y="3159"/>
                  </a:lnTo>
                  <a:lnTo>
                    <a:pt x="13408" y="3168"/>
                  </a:lnTo>
                  <a:lnTo>
                    <a:pt x="13396" y="3177"/>
                  </a:lnTo>
                  <a:lnTo>
                    <a:pt x="13389" y="3179"/>
                  </a:lnTo>
                  <a:lnTo>
                    <a:pt x="13382" y="3183"/>
                  </a:lnTo>
                  <a:lnTo>
                    <a:pt x="13375" y="3184"/>
                  </a:lnTo>
                  <a:lnTo>
                    <a:pt x="13365" y="3184"/>
                  </a:lnTo>
                  <a:lnTo>
                    <a:pt x="13356" y="3184"/>
                  </a:lnTo>
                  <a:lnTo>
                    <a:pt x="13347" y="3183"/>
                  </a:lnTo>
                  <a:lnTo>
                    <a:pt x="13338" y="3182"/>
                  </a:lnTo>
                  <a:lnTo>
                    <a:pt x="13330" y="3179"/>
                  </a:lnTo>
                  <a:lnTo>
                    <a:pt x="13313" y="3174"/>
                  </a:lnTo>
                  <a:lnTo>
                    <a:pt x="13299" y="3168"/>
                  </a:lnTo>
                  <a:lnTo>
                    <a:pt x="13283" y="3163"/>
                  </a:lnTo>
                  <a:lnTo>
                    <a:pt x="13267" y="3157"/>
                  </a:lnTo>
                  <a:lnTo>
                    <a:pt x="13259" y="3156"/>
                  </a:lnTo>
                  <a:lnTo>
                    <a:pt x="13250" y="3153"/>
                  </a:lnTo>
                  <a:lnTo>
                    <a:pt x="13241" y="3152"/>
                  </a:lnTo>
                  <a:lnTo>
                    <a:pt x="13231" y="3152"/>
                  </a:lnTo>
                  <a:lnTo>
                    <a:pt x="13227" y="3152"/>
                  </a:lnTo>
                  <a:lnTo>
                    <a:pt x="13223" y="3153"/>
                  </a:lnTo>
                  <a:lnTo>
                    <a:pt x="13219" y="3156"/>
                  </a:lnTo>
                  <a:lnTo>
                    <a:pt x="13216" y="3158"/>
                  </a:lnTo>
                  <a:lnTo>
                    <a:pt x="13210" y="3164"/>
                  </a:lnTo>
                  <a:lnTo>
                    <a:pt x="13206" y="3170"/>
                  </a:lnTo>
                  <a:lnTo>
                    <a:pt x="13200" y="3176"/>
                  </a:lnTo>
                  <a:lnTo>
                    <a:pt x="13194" y="3182"/>
                  </a:lnTo>
                  <a:lnTo>
                    <a:pt x="13191" y="3184"/>
                  </a:lnTo>
                  <a:lnTo>
                    <a:pt x="13188" y="3186"/>
                  </a:lnTo>
                  <a:lnTo>
                    <a:pt x="13184" y="3187"/>
                  </a:lnTo>
                  <a:lnTo>
                    <a:pt x="13180" y="3187"/>
                  </a:lnTo>
                  <a:lnTo>
                    <a:pt x="13174" y="3187"/>
                  </a:lnTo>
                  <a:lnTo>
                    <a:pt x="13168" y="3186"/>
                  </a:lnTo>
                  <a:lnTo>
                    <a:pt x="13164" y="3185"/>
                  </a:lnTo>
                  <a:lnTo>
                    <a:pt x="13159" y="3183"/>
                  </a:lnTo>
                  <a:lnTo>
                    <a:pt x="13150" y="3177"/>
                  </a:lnTo>
                  <a:lnTo>
                    <a:pt x="13143" y="3170"/>
                  </a:lnTo>
                  <a:lnTo>
                    <a:pt x="13137" y="3163"/>
                  </a:lnTo>
                  <a:lnTo>
                    <a:pt x="13131" y="3153"/>
                  </a:lnTo>
                  <a:lnTo>
                    <a:pt x="13125" y="3143"/>
                  </a:lnTo>
                  <a:lnTo>
                    <a:pt x="13120" y="3133"/>
                  </a:lnTo>
                  <a:lnTo>
                    <a:pt x="13114" y="3123"/>
                  </a:lnTo>
                  <a:lnTo>
                    <a:pt x="13108" y="3113"/>
                  </a:lnTo>
                  <a:lnTo>
                    <a:pt x="13103" y="3104"/>
                  </a:lnTo>
                  <a:lnTo>
                    <a:pt x="13096" y="3096"/>
                  </a:lnTo>
                  <a:lnTo>
                    <a:pt x="13089" y="3089"/>
                  </a:lnTo>
                  <a:lnTo>
                    <a:pt x="13080" y="3083"/>
                  </a:lnTo>
                  <a:lnTo>
                    <a:pt x="13075" y="3081"/>
                  </a:lnTo>
                  <a:lnTo>
                    <a:pt x="13071" y="3080"/>
                  </a:lnTo>
                  <a:lnTo>
                    <a:pt x="13065" y="3079"/>
                  </a:lnTo>
                  <a:lnTo>
                    <a:pt x="13060" y="3079"/>
                  </a:lnTo>
                  <a:lnTo>
                    <a:pt x="13028" y="3079"/>
                  </a:lnTo>
                  <a:lnTo>
                    <a:pt x="13000" y="3079"/>
                  </a:lnTo>
                  <a:lnTo>
                    <a:pt x="12971" y="3079"/>
                  </a:lnTo>
                  <a:lnTo>
                    <a:pt x="12938" y="3079"/>
                  </a:lnTo>
                  <a:lnTo>
                    <a:pt x="12940" y="3101"/>
                  </a:lnTo>
                  <a:lnTo>
                    <a:pt x="12940" y="3121"/>
                  </a:lnTo>
                  <a:lnTo>
                    <a:pt x="12938" y="3140"/>
                  </a:lnTo>
                  <a:lnTo>
                    <a:pt x="12938" y="3163"/>
                  </a:lnTo>
                  <a:lnTo>
                    <a:pt x="12887" y="3163"/>
                  </a:lnTo>
                  <a:lnTo>
                    <a:pt x="12880" y="3161"/>
                  </a:lnTo>
                  <a:lnTo>
                    <a:pt x="12873" y="3160"/>
                  </a:lnTo>
                  <a:lnTo>
                    <a:pt x="12866" y="3158"/>
                  </a:lnTo>
                  <a:lnTo>
                    <a:pt x="12860" y="3155"/>
                  </a:lnTo>
                  <a:lnTo>
                    <a:pt x="12849" y="3147"/>
                  </a:lnTo>
                  <a:lnTo>
                    <a:pt x="12840" y="3138"/>
                  </a:lnTo>
                  <a:lnTo>
                    <a:pt x="12830" y="3126"/>
                  </a:lnTo>
                  <a:lnTo>
                    <a:pt x="12821" y="3115"/>
                  </a:lnTo>
                  <a:lnTo>
                    <a:pt x="12809" y="3105"/>
                  </a:lnTo>
                  <a:lnTo>
                    <a:pt x="12797" y="3095"/>
                  </a:lnTo>
                  <a:lnTo>
                    <a:pt x="12784" y="3085"/>
                  </a:lnTo>
                  <a:lnTo>
                    <a:pt x="12772" y="3076"/>
                  </a:lnTo>
                  <a:lnTo>
                    <a:pt x="12762" y="3066"/>
                  </a:lnTo>
                  <a:lnTo>
                    <a:pt x="12752" y="3057"/>
                  </a:lnTo>
                  <a:lnTo>
                    <a:pt x="12733" y="3037"/>
                  </a:lnTo>
                  <a:lnTo>
                    <a:pt x="12718" y="3016"/>
                  </a:lnTo>
                  <a:lnTo>
                    <a:pt x="12702" y="2995"/>
                  </a:lnTo>
                  <a:lnTo>
                    <a:pt x="12686" y="2972"/>
                  </a:lnTo>
                  <a:lnTo>
                    <a:pt x="12669" y="2948"/>
                  </a:lnTo>
                  <a:lnTo>
                    <a:pt x="12650" y="2925"/>
                  </a:lnTo>
                  <a:lnTo>
                    <a:pt x="12639" y="2912"/>
                  </a:lnTo>
                  <a:lnTo>
                    <a:pt x="12631" y="2901"/>
                  </a:lnTo>
                  <a:lnTo>
                    <a:pt x="12624" y="2889"/>
                  </a:lnTo>
                  <a:lnTo>
                    <a:pt x="12617" y="2879"/>
                  </a:lnTo>
                  <a:lnTo>
                    <a:pt x="12605" y="2857"/>
                  </a:lnTo>
                  <a:lnTo>
                    <a:pt x="12595" y="2835"/>
                  </a:lnTo>
                  <a:lnTo>
                    <a:pt x="12585" y="2812"/>
                  </a:lnTo>
                  <a:lnTo>
                    <a:pt x="12576" y="2789"/>
                  </a:lnTo>
                  <a:lnTo>
                    <a:pt x="12566" y="2764"/>
                  </a:lnTo>
                  <a:lnTo>
                    <a:pt x="12553" y="2738"/>
                  </a:lnTo>
                  <a:lnTo>
                    <a:pt x="12539" y="2714"/>
                  </a:lnTo>
                  <a:lnTo>
                    <a:pt x="12525" y="2692"/>
                  </a:lnTo>
                  <a:lnTo>
                    <a:pt x="12518" y="2682"/>
                  </a:lnTo>
                  <a:lnTo>
                    <a:pt x="12511" y="2671"/>
                  </a:lnTo>
                  <a:lnTo>
                    <a:pt x="12506" y="2660"/>
                  </a:lnTo>
                  <a:lnTo>
                    <a:pt x="12501" y="2645"/>
                  </a:lnTo>
                  <a:lnTo>
                    <a:pt x="12424" y="2645"/>
                  </a:lnTo>
                  <a:lnTo>
                    <a:pt x="12424" y="2645"/>
                  </a:lnTo>
                  <a:lnTo>
                    <a:pt x="12405" y="2645"/>
                  </a:lnTo>
                  <a:lnTo>
                    <a:pt x="12387" y="2644"/>
                  </a:lnTo>
                  <a:lnTo>
                    <a:pt x="12371" y="2640"/>
                  </a:lnTo>
                  <a:lnTo>
                    <a:pt x="12355" y="2637"/>
                  </a:lnTo>
                  <a:lnTo>
                    <a:pt x="12338" y="2632"/>
                  </a:lnTo>
                  <a:lnTo>
                    <a:pt x="12322" y="2629"/>
                  </a:lnTo>
                  <a:lnTo>
                    <a:pt x="12304" y="2627"/>
                  </a:lnTo>
                  <a:lnTo>
                    <a:pt x="12285" y="2626"/>
                  </a:lnTo>
                  <a:lnTo>
                    <a:pt x="12254" y="2624"/>
                  </a:lnTo>
                  <a:lnTo>
                    <a:pt x="12228" y="2624"/>
                  </a:lnTo>
                  <a:lnTo>
                    <a:pt x="12216" y="2626"/>
                  </a:lnTo>
                  <a:lnTo>
                    <a:pt x="12202" y="2628"/>
                  </a:lnTo>
                  <a:lnTo>
                    <a:pt x="12189" y="2630"/>
                  </a:lnTo>
                  <a:lnTo>
                    <a:pt x="12174" y="2635"/>
                  </a:lnTo>
                  <a:lnTo>
                    <a:pt x="12162" y="2639"/>
                  </a:lnTo>
                  <a:lnTo>
                    <a:pt x="12152" y="2644"/>
                  </a:lnTo>
                  <a:lnTo>
                    <a:pt x="12143" y="2648"/>
                  </a:lnTo>
                  <a:lnTo>
                    <a:pt x="12134" y="2654"/>
                  </a:lnTo>
                  <a:lnTo>
                    <a:pt x="12118" y="2665"/>
                  </a:lnTo>
                  <a:lnTo>
                    <a:pt x="12101" y="2675"/>
                  </a:lnTo>
                  <a:lnTo>
                    <a:pt x="12085" y="2686"/>
                  </a:lnTo>
                  <a:lnTo>
                    <a:pt x="12068" y="2695"/>
                  </a:lnTo>
                  <a:lnTo>
                    <a:pt x="12059" y="2698"/>
                  </a:lnTo>
                  <a:lnTo>
                    <a:pt x="12049" y="2700"/>
                  </a:lnTo>
                  <a:lnTo>
                    <a:pt x="12039" y="2701"/>
                  </a:lnTo>
                  <a:lnTo>
                    <a:pt x="12028" y="2703"/>
                  </a:lnTo>
                  <a:lnTo>
                    <a:pt x="12019" y="2701"/>
                  </a:lnTo>
                  <a:lnTo>
                    <a:pt x="12012" y="2700"/>
                  </a:lnTo>
                  <a:lnTo>
                    <a:pt x="12005" y="2697"/>
                  </a:lnTo>
                  <a:lnTo>
                    <a:pt x="11998" y="2694"/>
                  </a:lnTo>
                  <a:lnTo>
                    <a:pt x="11987" y="2684"/>
                  </a:lnTo>
                  <a:lnTo>
                    <a:pt x="11977" y="2674"/>
                  </a:lnTo>
                  <a:lnTo>
                    <a:pt x="11967" y="2662"/>
                  </a:lnTo>
                  <a:lnTo>
                    <a:pt x="11956" y="2650"/>
                  </a:lnTo>
                  <a:lnTo>
                    <a:pt x="11951" y="2645"/>
                  </a:lnTo>
                  <a:lnTo>
                    <a:pt x="11944" y="2640"/>
                  </a:lnTo>
                  <a:lnTo>
                    <a:pt x="11937" y="2636"/>
                  </a:lnTo>
                  <a:lnTo>
                    <a:pt x="11929" y="2631"/>
                  </a:lnTo>
                  <a:lnTo>
                    <a:pt x="11919" y="2628"/>
                  </a:lnTo>
                  <a:lnTo>
                    <a:pt x="11910" y="2627"/>
                  </a:lnTo>
                  <a:lnTo>
                    <a:pt x="11900" y="2627"/>
                  </a:lnTo>
                  <a:lnTo>
                    <a:pt x="11891" y="2627"/>
                  </a:lnTo>
                  <a:lnTo>
                    <a:pt x="11882" y="2627"/>
                  </a:lnTo>
                  <a:lnTo>
                    <a:pt x="11872" y="2626"/>
                  </a:lnTo>
                  <a:lnTo>
                    <a:pt x="11862" y="2624"/>
                  </a:lnTo>
                  <a:lnTo>
                    <a:pt x="11852" y="2622"/>
                  </a:lnTo>
                  <a:lnTo>
                    <a:pt x="11846" y="2620"/>
                  </a:lnTo>
                  <a:lnTo>
                    <a:pt x="11842" y="2616"/>
                  </a:lnTo>
                  <a:lnTo>
                    <a:pt x="11839" y="2613"/>
                  </a:lnTo>
                  <a:lnTo>
                    <a:pt x="11835" y="2610"/>
                  </a:lnTo>
                  <a:lnTo>
                    <a:pt x="11831" y="2601"/>
                  </a:lnTo>
                  <a:lnTo>
                    <a:pt x="11827" y="2590"/>
                  </a:lnTo>
                  <a:lnTo>
                    <a:pt x="11824" y="2580"/>
                  </a:lnTo>
                  <a:lnTo>
                    <a:pt x="11822" y="2568"/>
                  </a:lnTo>
                  <a:lnTo>
                    <a:pt x="11818" y="2556"/>
                  </a:lnTo>
                  <a:lnTo>
                    <a:pt x="11814" y="2545"/>
                  </a:lnTo>
                  <a:lnTo>
                    <a:pt x="11814" y="2545"/>
                  </a:lnTo>
                  <a:lnTo>
                    <a:pt x="11803" y="2545"/>
                  </a:lnTo>
                  <a:lnTo>
                    <a:pt x="11793" y="2547"/>
                  </a:lnTo>
                  <a:lnTo>
                    <a:pt x="11785" y="2548"/>
                  </a:lnTo>
                  <a:lnTo>
                    <a:pt x="11776" y="2552"/>
                  </a:lnTo>
                  <a:lnTo>
                    <a:pt x="11768" y="2554"/>
                  </a:lnTo>
                  <a:lnTo>
                    <a:pt x="11760" y="2556"/>
                  </a:lnTo>
                  <a:lnTo>
                    <a:pt x="11750" y="2559"/>
                  </a:lnTo>
                  <a:lnTo>
                    <a:pt x="11740" y="2561"/>
                  </a:lnTo>
                  <a:lnTo>
                    <a:pt x="11703" y="2563"/>
                  </a:lnTo>
                  <a:lnTo>
                    <a:pt x="11670" y="2564"/>
                  </a:lnTo>
                  <a:lnTo>
                    <a:pt x="11654" y="2565"/>
                  </a:lnTo>
                  <a:lnTo>
                    <a:pt x="11638" y="2570"/>
                  </a:lnTo>
                  <a:lnTo>
                    <a:pt x="11630" y="2572"/>
                  </a:lnTo>
                  <a:lnTo>
                    <a:pt x="11623" y="2577"/>
                  </a:lnTo>
                  <a:lnTo>
                    <a:pt x="11615" y="2581"/>
                  </a:lnTo>
                  <a:lnTo>
                    <a:pt x="11607" y="2587"/>
                  </a:lnTo>
                  <a:lnTo>
                    <a:pt x="11603" y="2592"/>
                  </a:lnTo>
                  <a:lnTo>
                    <a:pt x="11599" y="2597"/>
                  </a:lnTo>
                  <a:lnTo>
                    <a:pt x="11595" y="2603"/>
                  </a:lnTo>
                  <a:lnTo>
                    <a:pt x="11592" y="2609"/>
                  </a:lnTo>
                  <a:lnTo>
                    <a:pt x="11588" y="2614"/>
                  </a:lnTo>
                  <a:lnTo>
                    <a:pt x="11585" y="2618"/>
                  </a:lnTo>
                  <a:lnTo>
                    <a:pt x="11579" y="2621"/>
                  </a:lnTo>
                  <a:lnTo>
                    <a:pt x="11572" y="2622"/>
                  </a:lnTo>
                  <a:lnTo>
                    <a:pt x="11564" y="2621"/>
                  </a:lnTo>
                  <a:lnTo>
                    <a:pt x="11556" y="2619"/>
                  </a:lnTo>
                  <a:lnTo>
                    <a:pt x="11550" y="2615"/>
                  </a:lnTo>
                  <a:lnTo>
                    <a:pt x="11544" y="2612"/>
                  </a:lnTo>
                  <a:lnTo>
                    <a:pt x="11537" y="2609"/>
                  </a:lnTo>
                  <a:lnTo>
                    <a:pt x="11530" y="2605"/>
                  </a:lnTo>
                  <a:lnTo>
                    <a:pt x="11522" y="2604"/>
                  </a:lnTo>
                  <a:lnTo>
                    <a:pt x="11515" y="2603"/>
                  </a:lnTo>
                  <a:lnTo>
                    <a:pt x="11509" y="2603"/>
                  </a:lnTo>
                  <a:lnTo>
                    <a:pt x="11504" y="2604"/>
                  </a:lnTo>
                  <a:lnTo>
                    <a:pt x="11500" y="2606"/>
                  </a:lnTo>
                  <a:lnTo>
                    <a:pt x="11495" y="2610"/>
                  </a:lnTo>
                  <a:lnTo>
                    <a:pt x="11488" y="2615"/>
                  </a:lnTo>
                  <a:lnTo>
                    <a:pt x="11481" y="2623"/>
                  </a:lnTo>
                  <a:lnTo>
                    <a:pt x="11474" y="2631"/>
                  </a:lnTo>
                  <a:lnTo>
                    <a:pt x="11466" y="2638"/>
                  </a:lnTo>
                  <a:lnTo>
                    <a:pt x="11462" y="2640"/>
                  </a:lnTo>
                  <a:lnTo>
                    <a:pt x="11458" y="2643"/>
                  </a:lnTo>
                  <a:lnTo>
                    <a:pt x="11452" y="2644"/>
                  </a:lnTo>
                  <a:lnTo>
                    <a:pt x="11448" y="2645"/>
                  </a:lnTo>
                  <a:lnTo>
                    <a:pt x="11440" y="2644"/>
                  </a:lnTo>
                  <a:lnTo>
                    <a:pt x="11433" y="2643"/>
                  </a:lnTo>
                  <a:lnTo>
                    <a:pt x="11426" y="2639"/>
                  </a:lnTo>
                  <a:lnTo>
                    <a:pt x="11421" y="2636"/>
                  </a:lnTo>
                  <a:lnTo>
                    <a:pt x="11416" y="2631"/>
                  </a:lnTo>
                  <a:lnTo>
                    <a:pt x="11411" y="2626"/>
                  </a:lnTo>
                  <a:lnTo>
                    <a:pt x="11408" y="2620"/>
                  </a:lnTo>
                  <a:lnTo>
                    <a:pt x="11405" y="2613"/>
                  </a:lnTo>
                  <a:lnTo>
                    <a:pt x="11393" y="2584"/>
                  </a:lnTo>
                  <a:lnTo>
                    <a:pt x="11383" y="2551"/>
                  </a:lnTo>
                  <a:lnTo>
                    <a:pt x="11373" y="2524"/>
                  </a:lnTo>
                  <a:lnTo>
                    <a:pt x="11366" y="2500"/>
                  </a:lnTo>
                  <a:lnTo>
                    <a:pt x="11363" y="2487"/>
                  </a:lnTo>
                  <a:lnTo>
                    <a:pt x="11360" y="2474"/>
                  </a:lnTo>
                  <a:lnTo>
                    <a:pt x="11358" y="2460"/>
                  </a:lnTo>
                  <a:lnTo>
                    <a:pt x="11357" y="2445"/>
                  </a:lnTo>
                  <a:lnTo>
                    <a:pt x="11329" y="2442"/>
                  </a:lnTo>
                  <a:lnTo>
                    <a:pt x="11319" y="2454"/>
                  </a:lnTo>
                  <a:lnTo>
                    <a:pt x="11310" y="2467"/>
                  </a:lnTo>
                  <a:lnTo>
                    <a:pt x="11305" y="2473"/>
                  </a:lnTo>
                  <a:lnTo>
                    <a:pt x="11299" y="2477"/>
                  </a:lnTo>
                  <a:lnTo>
                    <a:pt x="11294" y="2479"/>
                  </a:lnTo>
                  <a:lnTo>
                    <a:pt x="11286" y="2481"/>
                  </a:lnTo>
                  <a:lnTo>
                    <a:pt x="11261" y="2481"/>
                  </a:lnTo>
                  <a:lnTo>
                    <a:pt x="11260" y="2469"/>
                  </a:lnTo>
                  <a:lnTo>
                    <a:pt x="11261" y="2460"/>
                  </a:lnTo>
                  <a:lnTo>
                    <a:pt x="11261" y="2450"/>
                  </a:lnTo>
                  <a:lnTo>
                    <a:pt x="11261" y="2439"/>
                  </a:lnTo>
                  <a:lnTo>
                    <a:pt x="11261" y="2423"/>
                  </a:lnTo>
                  <a:lnTo>
                    <a:pt x="11262" y="2409"/>
                  </a:lnTo>
                  <a:lnTo>
                    <a:pt x="11263" y="2396"/>
                  </a:lnTo>
                  <a:lnTo>
                    <a:pt x="11264" y="2380"/>
                  </a:lnTo>
                  <a:lnTo>
                    <a:pt x="11264" y="2374"/>
                  </a:lnTo>
                  <a:lnTo>
                    <a:pt x="11263" y="2367"/>
                  </a:lnTo>
                  <a:lnTo>
                    <a:pt x="11261" y="2363"/>
                  </a:lnTo>
                  <a:lnTo>
                    <a:pt x="11259" y="2357"/>
                  </a:lnTo>
                  <a:lnTo>
                    <a:pt x="11253" y="2348"/>
                  </a:lnTo>
                  <a:lnTo>
                    <a:pt x="11245" y="2340"/>
                  </a:lnTo>
                  <a:lnTo>
                    <a:pt x="11226" y="2326"/>
                  </a:lnTo>
                  <a:lnTo>
                    <a:pt x="11203" y="2313"/>
                  </a:lnTo>
                  <a:lnTo>
                    <a:pt x="11176" y="2296"/>
                  </a:lnTo>
                  <a:lnTo>
                    <a:pt x="11151" y="2279"/>
                  </a:lnTo>
                  <a:lnTo>
                    <a:pt x="11140" y="2271"/>
                  </a:lnTo>
                  <a:lnTo>
                    <a:pt x="11127" y="2264"/>
                  </a:lnTo>
                  <a:lnTo>
                    <a:pt x="11112" y="2258"/>
                  </a:lnTo>
                  <a:lnTo>
                    <a:pt x="11097" y="2253"/>
                  </a:lnTo>
                  <a:lnTo>
                    <a:pt x="11068" y="2243"/>
                  </a:lnTo>
                  <a:lnTo>
                    <a:pt x="11043" y="2232"/>
                  </a:lnTo>
                  <a:lnTo>
                    <a:pt x="11020" y="2222"/>
                  </a:lnTo>
                  <a:lnTo>
                    <a:pt x="10997" y="2213"/>
                  </a:lnTo>
                  <a:lnTo>
                    <a:pt x="10973" y="2204"/>
                  </a:lnTo>
                  <a:lnTo>
                    <a:pt x="10949" y="2195"/>
                  </a:lnTo>
                  <a:lnTo>
                    <a:pt x="10923" y="2186"/>
                  </a:lnTo>
                  <a:lnTo>
                    <a:pt x="10895" y="2178"/>
                  </a:lnTo>
                  <a:lnTo>
                    <a:pt x="10878" y="2169"/>
                  </a:lnTo>
                  <a:lnTo>
                    <a:pt x="10863" y="2159"/>
                  </a:lnTo>
                  <a:lnTo>
                    <a:pt x="10856" y="2155"/>
                  </a:lnTo>
                  <a:lnTo>
                    <a:pt x="10848" y="2151"/>
                  </a:lnTo>
                  <a:lnTo>
                    <a:pt x="10839" y="2149"/>
                  </a:lnTo>
                  <a:lnTo>
                    <a:pt x="10830" y="2146"/>
                  </a:lnTo>
                  <a:lnTo>
                    <a:pt x="10815" y="2145"/>
                  </a:lnTo>
                  <a:lnTo>
                    <a:pt x="10800" y="2146"/>
                  </a:lnTo>
                  <a:lnTo>
                    <a:pt x="10793" y="2146"/>
                  </a:lnTo>
                  <a:lnTo>
                    <a:pt x="10787" y="2144"/>
                  </a:lnTo>
                  <a:lnTo>
                    <a:pt x="10781" y="2142"/>
                  </a:lnTo>
                  <a:lnTo>
                    <a:pt x="10776" y="2136"/>
                  </a:lnTo>
                  <a:lnTo>
                    <a:pt x="10768" y="2127"/>
                  </a:lnTo>
                  <a:lnTo>
                    <a:pt x="10764" y="2118"/>
                  </a:lnTo>
                  <a:lnTo>
                    <a:pt x="10759" y="2108"/>
                  </a:lnTo>
                  <a:lnTo>
                    <a:pt x="10757" y="2099"/>
                  </a:lnTo>
                  <a:lnTo>
                    <a:pt x="10754" y="2087"/>
                  </a:lnTo>
                  <a:lnTo>
                    <a:pt x="10753" y="2077"/>
                  </a:lnTo>
                  <a:lnTo>
                    <a:pt x="10753" y="2066"/>
                  </a:lnTo>
                  <a:lnTo>
                    <a:pt x="10753" y="2053"/>
                  </a:lnTo>
                  <a:lnTo>
                    <a:pt x="10753" y="2033"/>
                  </a:lnTo>
                  <a:lnTo>
                    <a:pt x="10754" y="2015"/>
                  </a:lnTo>
                  <a:lnTo>
                    <a:pt x="10756" y="1996"/>
                  </a:lnTo>
                  <a:lnTo>
                    <a:pt x="10757" y="1975"/>
                  </a:lnTo>
                  <a:lnTo>
                    <a:pt x="10756" y="1970"/>
                  </a:lnTo>
                  <a:lnTo>
                    <a:pt x="10754" y="1964"/>
                  </a:lnTo>
                  <a:lnTo>
                    <a:pt x="10753" y="1959"/>
                  </a:lnTo>
                  <a:lnTo>
                    <a:pt x="10750" y="1955"/>
                  </a:lnTo>
                  <a:lnTo>
                    <a:pt x="10744" y="1947"/>
                  </a:lnTo>
                  <a:lnTo>
                    <a:pt x="10735" y="1941"/>
                  </a:lnTo>
                  <a:lnTo>
                    <a:pt x="10725" y="1936"/>
                  </a:lnTo>
                  <a:lnTo>
                    <a:pt x="10715" y="1931"/>
                  </a:lnTo>
                  <a:lnTo>
                    <a:pt x="10703" y="1928"/>
                  </a:lnTo>
                  <a:lnTo>
                    <a:pt x="10692" y="1924"/>
                  </a:lnTo>
                  <a:lnTo>
                    <a:pt x="10688" y="1923"/>
                  </a:lnTo>
                  <a:lnTo>
                    <a:pt x="10683" y="1921"/>
                  </a:lnTo>
                  <a:lnTo>
                    <a:pt x="10680" y="1919"/>
                  </a:lnTo>
                  <a:lnTo>
                    <a:pt x="10676" y="1915"/>
                  </a:lnTo>
                  <a:lnTo>
                    <a:pt x="10672" y="1908"/>
                  </a:lnTo>
                  <a:lnTo>
                    <a:pt x="10668" y="1902"/>
                  </a:lnTo>
                  <a:lnTo>
                    <a:pt x="10665" y="1893"/>
                  </a:lnTo>
                  <a:lnTo>
                    <a:pt x="10664" y="1884"/>
                  </a:lnTo>
                  <a:lnTo>
                    <a:pt x="10663" y="1873"/>
                  </a:lnTo>
                  <a:lnTo>
                    <a:pt x="10663" y="1863"/>
                  </a:lnTo>
                  <a:lnTo>
                    <a:pt x="10664" y="1838"/>
                  </a:lnTo>
                  <a:lnTo>
                    <a:pt x="10665" y="1816"/>
                  </a:lnTo>
                  <a:lnTo>
                    <a:pt x="10668" y="1794"/>
                  </a:lnTo>
                  <a:lnTo>
                    <a:pt x="10672" y="1774"/>
                  </a:lnTo>
                  <a:lnTo>
                    <a:pt x="10676" y="1752"/>
                  </a:lnTo>
                  <a:lnTo>
                    <a:pt x="10683" y="1732"/>
                  </a:lnTo>
                  <a:lnTo>
                    <a:pt x="10690" y="1710"/>
                  </a:lnTo>
                  <a:lnTo>
                    <a:pt x="10699" y="1686"/>
                  </a:lnTo>
                  <a:lnTo>
                    <a:pt x="10702" y="1678"/>
                  </a:lnTo>
                  <a:lnTo>
                    <a:pt x="10708" y="1673"/>
                  </a:lnTo>
                  <a:lnTo>
                    <a:pt x="10714" y="1668"/>
                  </a:lnTo>
                  <a:lnTo>
                    <a:pt x="10720" y="1663"/>
                  </a:lnTo>
                  <a:lnTo>
                    <a:pt x="10727" y="1658"/>
                  </a:lnTo>
                  <a:lnTo>
                    <a:pt x="10732" y="1652"/>
                  </a:lnTo>
                  <a:lnTo>
                    <a:pt x="10734" y="1650"/>
                  </a:lnTo>
                  <a:lnTo>
                    <a:pt x="10735" y="1647"/>
                  </a:lnTo>
                  <a:lnTo>
                    <a:pt x="10736" y="1642"/>
                  </a:lnTo>
                  <a:lnTo>
                    <a:pt x="10737" y="1639"/>
                  </a:lnTo>
                  <a:lnTo>
                    <a:pt x="10736" y="1631"/>
                  </a:lnTo>
                  <a:lnTo>
                    <a:pt x="10735" y="1624"/>
                  </a:lnTo>
                  <a:lnTo>
                    <a:pt x="10734" y="1618"/>
                  </a:lnTo>
                  <a:lnTo>
                    <a:pt x="10732" y="1612"/>
                  </a:lnTo>
                  <a:lnTo>
                    <a:pt x="10726" y="1600"/>
                  </a:lnTo>
                  <a:lnTo>
                    <a:pt x="10720" y="1587"/>
                  </a:lnTo>
                  <a:lnTo>
                    <a:pt x="10717" y="1574"/>
                  </a:lnTo>
                  <a:lnTo>
                    <a:pt x="10714" y="1562"/>
                  </a:lnTo>
                  <a:lnTo>
                    <a:pt x="10711" y="1556"/>
                  </a:lnTo>
                  <a:lnTo>
                    <a:pt x="10708" y="1553"/>
                  </a:lnTo>
                  <a:lnTo>
                    <a:pt x="10703" y="1549"/>
                  </a:lnTo>
                  <a:lnTo>
                    <a:pt x="10699" y="1548"/>
                  </a:lnTo>
                  <a:lnTo>
                    <a:pt x="10685" y="1549"/>
                  </a:lnTo>
                  <a:lnTo>
                    <a:pt x="10673" y="1552"/>
                  </a:lnTo>
                  <a:lnTo>
                    <a:pt x="10662" y="1555"/>
                  </a:lnTo>
                  <a:lnTo>
                    <a:pt x="10651" y="1560"/>
                  </a:lnTo>
                  <a:lnTo>
                    <a:pt x="10641" y="1565"/>
                  </a:lnTo>
                  <a:lnTo>
                    <a:pt x="10631" y="1572"/>
                  </a:lnTo>
                  <a:lnTo>
                    <a:pt x="10622" y="1580"/>
                  </a:lnTo>
                  <a:lnTo>
                    <a:pt x="10614" y="1588"/>
                  </a:lnTo>
                  <a:lnTo>
                    <a:pt x="10607" y="1598"/>
                  </a:lnTo>
                  <a:lnTo>
                    <a:pt x="10600" y="1608"/>
                  </a:lnTo>
                  <a:lnTo>
                    <a:pt x="10594" y="1618"/>
                  </a:lnTo>
                  <a:lnTo>
                    <a:pt x="10589" y="1630"/>
                  </a:lnTo>
                  <a:lnTo>
                    <a:pt x="10585" y="1642"/>
                  </a:lnTo>
                  <a:lnTo>
                    <a:pt x="10581" y="1655"/>
                  </a:lnTo>
                  <a:lnTo>
                    <a:pt x="10578" y="1667"/>
                  </a:lnTo>
                  <a:lnTo>
                    <a:pt x="10577" y="1680"/>
                  </a:lnTo>
                  <a:lnTo>
                    <a:pt x="10573" y="1714"/>
                  </a:lnTo>
                  <a:lnTo>
                    <a:pt x="10570" y="1744"/>
                  </a:lnTo>
                  <a:lnTo>
                    <a:pt x="10566" y="1758"/>
                  </a:lnTo>
                  <a:lnTo>
                    <a:pt x="10561" y="1771"/>
                  </a:lnTo>
                  <a:lnTo>
                    <a:pt x="10557" y="1777"/>
                  </a:lnTo>
                  <a:lnTo>
                    <a:pt x="10553" y="1784"/>
                  </a:lnTo>
                  <a:lnTo>
                    <a:pt x="10547" y="1789"/>
                  </a:lnTo>
                  <a:lnTo>
                    <a:pt x="10540" y="1796"/>
                  </a:lnTo>
                  <a:lnTo>
                    <a:pt x="10518" y="1818"/>
                  </a:lnTo>
                  <a:lnTo>
                    <a:pt x="10497" y="1837"/>
                  </a:lnTo>
                  <a:lnTo>
                    <a:pt x="10487" y="1846"/>
                  </a:lnTo>
                  <a:lnTo>
                    <a:pt x="10476" y="1854"/>
                  </a:lnTo>
                  <a:lnTo>
                    <a:pt x="10462" y="1862"/>
                  </a:lnTo>
                  <a:lnTo>
                    <a:pt x="10447" y="1870"/>
                  </a:lnTo>
                  <a:lnTo>
                    <a:pt x="10431" y="1876"/>
                  </a:lnTo>
                  <a:lnTo>
                    <a:pt x="10414" y="1879"/>
                  </a:lnTo>
                  <a:lnTo>
                    <a:pt x="10407" y="1880"/>
                  </a:lnTo>
                  <a:lnTo>
                    <a:pt x="10399" y="1884"/>
                  </a:lnTo>
                  <a:lnTo>
                    <a:pt x="10391" y="1887"/>
                  </a:lnTo>
                  <a:lnTo>
                    <a:pt x="10383" y="1893"/>
                  </a:lnTo>
                  <a:lnTo>
                    <a:pt x="10378" y="1898"/>
                  </a:lnTo>
                  <a:lnTo>
                    <a:pt x="10374" y="1904"/>
                  </a:lnTo>
                  <a:lnTo>
                    <a:pt x="10370" y="1911"/>
                  </a:lnTo>
                  <a:lnTo>
                    <a:pt x="10367" y="1916"/>
                  </a:lnTo>
                  <a:lnTo>
                    <a:pt x="10365" y="1923"/>
                  </a:lnTo>
                  <a:lnTo>
                    <a:pt x="10361" y="1930"/>
                  </a:lnTo>
                  <a:lnTo>
                    <a:pt x="10357" y="1936"/>
                  </a:lnTo>
                  <a:lnTo>
                    <a:pt x="10351" y="1940"/>
                  </a:lnTo>
                  <a:lnTo>
                    <a:pt x="10342" y="1947"/>
                  </a:lnTo>
                  <a:lnTo>
                    <a:pt x="10333" y="1953"/>
                  </a:lnTo>
                  <a:lnTo>
                    <a:pt x="10324" y="1956"/>
                  </a:lnTo>
                  <a:lnTo>
                    <a:pt x="10315" y="1959"/>
                  </a:lnTo>
                  <a:lnTo>
                    <a:pt x="10306" y="1961"/>
                  </a:lnTo>
                  <a:lnTo>
                    <a:pt x="10296" y="1962"/>
                  </a:lnTo>
                  <a:lnTo>
                    <a:pt x="10286" y="1963"/>
                  </a:lnTo>
                  <a:lnTo>
                    <a:pt x="10274" y="1963"/>
                  </a:lnTo>
                  <a:lnTo>
                    <a:pt x="10241" y="1963"/>
                  </a:lnTo>
                  <a:lnTo>
                    <a:pt x="10212" y="1962"/>
                  </a:lnTo>
                  <a:lnTo>
                    <a:pt x="10184" y="1959"/>
                  </a:lnTo>
                  <a:lnTo>
                    <a:pt x="10156" y="1956"/>
                  </a:lnTo>
                  <a:lnTo>
                    <a:pt x="10130" y="1951"/>
                  </a:lnTo>
                  <a:lnTo>
                    <a:pt x="10102" y="1945"/>
                  </a:lnTo>
                  <a:lnTo>
                    <a:pt x="10074" y="1937"/>
                  </a:lnTo>
                  <a:lnTo>
                    <a:pt x="10043" y="1928"/>
                  </a:lnTo>
                  <a:lnTo>
                    <a:pt x="10020" y="1923"/>
                  </a:lnTo>
                  <a:lnTo>
                    <a:pt x="9999" y="1919"/>
                  </a:lnTo>
                  <a:lnTo>
                    <a:pt x="9989" y="1916"/>
                  </a:lnTo>
                  <a:lnTo>
                    <a:pt x="9980" y="1913"/>
                  </a:lnTo>
                  <a:lnTo>
                    <a:pt x="9975" y="1910"/>
                  </a:lnTo>
                  <a:lnTo>
                    <a:pt x="9971" y="1907"/>
                  </a:lnTo>
                  <a:lnTo>
                    <a:pt x="9966" y="1903"/>
                  </a:lnTo>
                  <a:lnTo>
                    <a:pt x="9963" y="1898"/>
                  </a:lnTo>
                  <a:lnTo>
                    <a:pt x="9958" y="1893"/>
                  </a:lnTo>
                  <a:lnTo>
                    <a:pt x="9955" y="1886"/>
                  </a:lnTo>
                  <a:lnTo>
                    <a:pt x="9952" y="1879"/>
                  </a:lnTo>
                  <a:lnTo>
                    <a:pt x="9951" y="1871"/>
                  </a:lnTo>
                  <a:lnTo>
                    <a:pt x="9949" y="1856"/>
                  </a:lnTo>
                  <a:lnTo>
                    <a:pt x="9949" y="1840"/>
                  </a:lnTo>
                  <a:lnTo>
                    <a:pt x="9950" y="1834"/>
                  </a:lnTo>
                  <a:lnTo>
                    <a:pt x="9951" y="1828"/>
                  </a:lnTo>
                  <a:lnTo>
                    <a:pt x="9955" y="1822"/>
                  </a:lnTo>
                  <a:lnTo>
                    <a:pt x="9958" y="1818"/>
                  </a:lnTo>
                  <a:lnTo>
                    <a:pt x="9962" y="1814"/>
                  </a:lnTo>
                  <a:lnTo>
                    <a:pt x="9967" y="1811"/>
                  </a:lnTo>
                  <a:lnTo>
                    <a:pt x="9972" y="1808"/>
                  </a:lnTo>
                  <a:lnTo>
                    <a:pt x="9979" y="1805"/>
                  </a:lnTo>
                  <a:lnTo>
                    <a:pt x="10005" y="1796"/>
                  </a:lnTo>
                  <a:lnTo>
                    <a:pt x="10033" y="1786"/>
                  </a:lnTo>
                  <a:lnTo>
                    <a:pt x="10042" y="1783"/>
                  </a:lnTo>
                  <a:lnTo>
                    <a:pt x="10050" y="1779"/>
                  </a:lnTo>
                  <a:lnTo>
                    <a:pt x="10053" y="1777"/>
                  </a:lnTo>
                  <a:lnTo>
                    <a:pt x="10057" y="1775"/>
                  </a:lnTo>
                  <a:lnTo>
                    <a:pt x="10058" y="1771"/>
                  </a:lnTo>
                  <a:lnTo>
                    <a:pt x="10059" y="1767"/>
                  </a:lnTo>
                  <a:lnTo>
                    <a:pt x="10058" y="1757"/>
                  </a:lnTo>
                  <a:lnTo>
                    <a:pt x="10057" y="1746"/>
                  </a:lnTo>
                  <a:lnTo>
                    <a:pt x="10054" y="1737"/>
                  </a:lnTo>
                  <a:lnTo>
                    <a:pt x="10051" y="1728"/>
                  </a:lnTo>
                  <a:lnTo>
                    <a:pt x="10042" y="1712"/>
                  </a:lnTo>
                  <a:lnTo>
                    <a:pt x="10032" y="1698"/>
                  </a:lnTo>
                  <a:lnTo>
                    <a:pt x="10020" y="1683"/>
                  </a:lnTo>
                  <a:lnTo>
                    <a:pt x="10009" y="1667"/>
                  </a:lnTo>
                  <a:lnTo>
                    <a:pt x="10003" y="1659"/>
                  </a:lnTo>
                  <a:lnTo>
                    <a:pt x="9998" y="1651"/>
                  </a:lnTo>
                  <a:lnTo>
                    <a:pt x="9992" y="1642"/>
                  </a:lnTo>
                  <a:lnTo>
                    <a:pt x="9988" y="1632"/>
                  </a:lnTo>
                  <a:lnTo>
                    <a:pt x="9985" y="1623"/>
                  </a:lnTo>
                  <a:lnTo>
                    <a:pt x="9983" y="1614"/>
                  </a:lnTo>
                  <a:lnTo>
                    <a:pt x="9982" y="1605"/>
                  </a:lnTo>
                  <a:lnTo>
                    <a:pt x="9981" y="1597"/>
                  </a:lnTo>
                  <a:lnTo>
                    <a:pt x="9981" y="1579"/>
                  </a:lnTo>
                  <a:lnTo>
                    <a:pt x="9982" y="1560"/>
                  </a:lnTo>
                  <a:lnTo>
                    <a:pt x="9982" y="1546"/>
                  </a:lnTo>
                  <a:lnTo>
                    <a:pt x="9983" y="1533"/>
                  </a:lnTo>
                  <a:lnTo>
                    <a:pt x="9985" y="1522"/>
                  </a:lnTo>
                  <a:lnTo>
                    <a:pt x="9988" y="1511"/>
                  </a:lnTo>
                  <a:lnTo>
                    <a:pt x="9993" y="1487"/>
                  </a:lnTo>
                  <a:lnTo>
                    <a:pt x="9998" y="1462"/>
                  </a:lnTo>
                  <a:lnTo>
                    <a:pt x="10000" y="1441"/>
                  </a:lnTo>
                  <a:lnTo>
                    <a:pt x="10002" y="1421"/>
                  </a:lnTo>
                  <a:lnTo>
                    <a:pt x="10005" y="1412"/>
                  </a:lnTo>
                  <a:lnTo>
                    <a:pt x="10008" y="1403"/>
                  </a:lnTo>
                  <a:lnTo>
                    <a:pt x="10014" y="1395"/>
                  </a:lnTo>
                  <a:lnTo>
                    <a:pt x="10020" y="1387"/>
                  </a:lnTo>
                  <a:lnTo>
                    <a:pt x="10016" y="1382"/>
                  </a:lnTo>
                  <a:lnTo>
                    <a:pt x="10010" y="1376"/>
                  </a:lnTo>
                  <a:lnTo>
                    <a:pt x="10005" y="1373"/>
                  </a:lnTo>
                  <a:lnTo>
                    <a:pt x="9998" y="1368"/>
                  </a:lnTo>
                  <a:lnTo>
                    <a:pt x="9983" y="1362"/>
                  </a:lnTo>
                  <a:lnTo>
                    <a:pt x="9969" y="1357"/>
                  </a:lnTo>
                  <a:lnTo>
                    <a:pt x="9963" y="1354"/>
                  </a:lnTo>
                  <a:lnTo>
                    <a:pt x="9956" y="1351"/>
                  </a:lnTo>
                  <a:lnTo>
                    <a:pt x="9950" y="1348"/>
                  </a:lnTo>
                  <a:lnTo>
                    <a:pt x="9946" y="1344"/>
                  </a:lnTo>
                  <a:lnTo>
                    <a:pt x="9941" y="1340"/>
                  </a:lnTo>
                  <a:lnTo>
                    <a:pt x="9938" y="1334"/>
                  </a:lnTo>
                  <a:lnTo>
                    <a:pt x="9935" y="1328"/>
                  </a:lnTo>
                  <a:lnTo>
                    <a:pt x="9935" y="1320"/>
                  </a:lnTo>
                  <a:lnTo>
                    <a:pt x="9935" y="1282"/>
                  </a:lnTo>
                  <a:lnTo>
                    <a:pt x="9786" y="1265"/>
                  </a:lnTo>
                  <a:lnTo>
                    <a:pt x="9709" y="1265"/>
                  </a:lnTo>
                  <a:lnTo>
                    <a:pt x="9694" y="1265"/>
                  </a:lnTo>
                  <a:lnTo>
                    <a:pt x="9681" y="1263"/>
                  </a:lnTo>
                  <a:lnTo>
                    <a:pt x="9668" y="1259"/>
                  </a:lnTo>
                  <a:lnTo>
                    <a:pt x="9656" y="1256"/>
                  </a:lnTo>
                  <a:lnTo>
                    <a:pt x="9643" y="1253"/>
                  </a:lnTo>
                  <a:lnTo>
                    <a:pt x="9631" y="1249"/>
                  </a:lnTo>
                  <a:lnTo>
                    <a:pt x="9617" y="1247"/>
                  </a:lnTo>
                  <a:lnTo>
                    <a:pt x="9602" y="1246"/>
                  </a:lnTo>
                  <a:lnTo>
                    <a:pt x="9592" y="1247"/>
                  </a:lnTo>
                  <a:lnTo>
                    <a:pt x="9584" y="1248"/>
                  </a:lnTo>
                  <a:lnTo>
                    <a:pt x="9575" y="1251"/>
                  </a:lnTo>
                  <a:lnTo>
                    <a:pt x="9567" y="1255"/>
                  </a:lnTo>
                  <a:lnTo>
                    <a:pt x="9561" y="1260"/>
                  </a:lnTo>
                  <a:lnTo>
                    <a:pt x="9555" y="1266"/>
                  </a:lnTo>
                  <a:lnTo>
                    <a:pt x="9549" y="1273"/>
                  </a:lnTo>
                  <a:lnTo>
                    <a:pt x="9545" y="1282"/>
                  </a:lnTo>
                  <a:lnTo>
                    <a:pt x="9541" y="1289"/>
                  </a:lnTo>
                  <a:lnTo>
                    <a:pt x="9540" y="1298"/>
                  </a:lnTo>
                  <a:lnTo>
                    <a:pt x="9539" y="1306"/>
                  </a:lnTo>
                  <a:lnTo>
                    <a:pt x="9538" y="1315"/>
                  </a:lnTo>
                  <a:lnTo>
                    <a:pt x="9536" y="1322"/>
                  </a:lnTo>
                  <a:lnTo>
                    <a:pt x="9533" y="1327"/>
                  </a:lnTo>
                  <a:lnTo>
                    <a:pt x="9531" y="1330"/>
                  </a:lnTo>
                  <a:lnTo>
                    <a:pt x="9529" y="1332"/>
                  </a:lnTo>
                  <a:lnTo>
                    <a:pt x="9525" y="1333"/>
                  </a:lnTo>
                  <a:lnTo>
                    <a:pt x="9522" y="1333"/>
                  </a:lnTo>
                  <a:lnTo>
                    <a:pt x="9514" y="1333"/>
                  </a:lnTo>
                  <a:lnTo>
                    <a:pt x="9506" y="1332"/>
                  </a:lnTo>
                  <a:lnTo>
                    <a:pt x="9498" y="1330"/>
                  </a:lnTo>
                  <a:lnTo>
                    <a:pt x="9493" y="1327"/>
                  </a:lnTo>
                  <a:lnTo>
                    <a:pt x="9486" y="1325"/>
                  </a:lnTo>
                  <a:lnTo>
                    <a:pt x="9480" y="1320"/>
                  </a:lnTo>
                  <a:lnTo>
                    <a:pt x="9474" y="1317"/>
                  </a:lnTo>
                  <a:lnTo>
                    <a:pt x="9470" y="1313"/>
                  </a:lnTo>
                  <a:lnTo>
                    <a:pt x="9461" y="1301"/>
                  </a:lnTo>
                  <a:lnTo>
                    <a:pt x="9454" y="1289"/>
                  </a:lnTo>
                  <a:lnTo>
                    <a:pt x="9448" y="1275"/>
                  </a:lnTo>
                  <a:lnTo>
                    <a:pt x="9444" y="1259"/>
                  </a:lnTo>
                  <a:lnTo>
                    <a:pt x="9439" y="1243"/>
                  </a:lnTo>
                  <a:lnTo>
                    <a:pt x="9437" y="1226"/>
                  </a:lnTo>
                  <a:lnTo>
                    <a:pt x="9434" y="1208"/>
                  </a:lnTo>
                  <a:lnTo>
                    <a:pt x="9433" y="1190"/>
                  </a:lnTo>
                  <a:lnTo>
                    <a:pt x="9429" y="1153"/>
                  </a:lnTo>
                  <a:lnTo>
                    <a:pt x="9426" y="1118"/>
                  </a:lnTo>
                  <a:lnTo>
                    <a:pt x="9422" y="1098"/>
                  </a:lnTo>
                  <a:lnTo>
                    <a:pt x="9418" y="1079"/>
                  </a:lnTo>
                  <a:lnTo>
                    <a:pt x="9411" y="1061"/>
                  </a:lnTo>
                  <a:lnTo>
                    <a:pt x="9404" y="1044"/>
                  </a:lnTo>
                  <a:lnTo>
                    <a:pt x="9395" y="1028"/>
                  </a:lnTo>
                  <a:lnTo>
                    <a:pt x="9384" y="1013"/>
                  </a:lnTo>
                  <a:lnTo>
                    <a:pt x="9373" y="999"/>
                  </a:lnTo>
                  <a:lnTo>
                    <a:pt x="9360" y="986"/>
                  </a:lnTo>
                  <a:lnTo>
                    <a:pt x="9345" y="975"/>
                  </a:lnTo>
                  <a:lnTo>
                    <a:pt x="9331" y="965"/>
                  </a:lnTo>
                  <a:lnTo>
                    <a:pt x="9315" y="956"/>
                  </a:lnTo>
                  <a:lnTo>
                    <a:pt x="9298" y="948"/>
                  </a:lnTo>
                  <a:lnTo>
                    <a:pt x="9281" y="942"/>
                  </a:lnTo>
                  <a:lnTo>
                    <a:pt x="9262" y="938"/>
                  </a:lnTo>
                  <a:lnTo>
                    <a:pt x="9242" y="935"/>
                  </a:lnTo>
                  <a:lnTo>
                    <a:pt x="9223" y="934"/>
                  </a:lnTo>
                  <a:lnTo>
                    <a:pt x="9200" y="936"/>
                  </a:lnTo>
                  <a:lnTo>
                    <a:pt x="9180" y="939"/>
                  </a:lnTo>
                  <a:lnTo>
                    <a:pt x="9160" y="942"/>
                  </a:lnTo>
                  <a:lnTo>
                    <a:pt x="9137" y="944"/>
                  </a:lnTo>
                  <a:lnTo>
                    <a:pt x="9119" y="943"/>
                  </a:lnTo>
                  <a:lnTo>
                    <a:pt x="9102" y="940"/>
                  </a:lnTo>
                  <a:lnTo>
                    <a:pt x="9094" y="938"/>
                  </a:lnTo>
                  <a:lnTo>
                    <a:pt x="9086" y="935"/>
                  </a:lnTo>
                  <a:lnTo>
                    <a:pt x="9079" y="932"/>
                  </a:lnTo>
                  <a:lnTo>
                    <a:pt x="9071" y="929"/>
                  </a:lnTo>
                  <a:lnTo>
                    <a:pt x="9064" y="924"/>
                  </a:lnTo>
                  <a:lnTo>
                    <a:pt x="9059" y="919"/>
                  </a:lnTo>
                  <a:lnTo>
                    <a:pt x="9052" y="914"/>
                  </a:lnTo>
                  <a:lnTo>
                    <a:pt x="9046" y="908"/>
                  </a:lnTo>
                  <a:lnTo>
                    <a:pt x="9041" y="901"/>
                  </a:lnTo>
                  <a:lnTo>
                    <a:pt x="9036" y="895"/>
                  </a:lnTo>
                  <a:lnTo>
                    <a:pt x="9032" y="888"/>
                  </a:lnTo>
                  <a:lnTo>
                    <a:pt x="9027" y="880"/>
                  </a:lnTo>
                  <a:lnTo>
                    <a:pt x="9019" y="861"/>
                  </a:lnTo>
                  <a:lnTo>
                    <a:pt x="9012" y="844"/>
                  </a:lnTo>
                  <a:lnTo>
                    <a:pt x="9007" y="827"/>
                  </a:lnTo>
                  <a:lnTo>
                    <a:pt x="9002" y="810"/>
                  </a:lnTo>
                  <a:lnTo>
                    <a:pt x="8999" y="794"/>
                  </a:lnTo>
                  <a:lnTo>
                    <a:pt x="8994" y="776"/>
                  </a:lnTo>
                  <a:lnTo>
                    <a:pt x="8989" y="757"/>
                  </a:lnTo>
                  <a:lnTo>
                    <a:pt x="8982" y="738"/>
                  </a:lnTo>
                  <a:lnTo>
                    <a:pt x="8974" y="719"/>
                  </a:lnTo>
                  <a:lnTo>
                    <a:pt x="8965" y="702"/>
                  </a:lnTo>
                  <a:lnTo>
                    <a:pt x="8956" y="687"/>
                  </a:lnTo>
                  <a:lnTo>
                    <a:pt x="8945" y="672"/>
                  </a:lnTo>
                  <a:lnTo>
                    <a:pt x="8924" y="643"/>
                  </a:lnTo>
                  <a:lnTo>
                    <a:pt x="8901" y="610"/>
                  </a:lnTo>
                  <a:lnTo>
                    <a:pt x="8889" y="590"/>
                  </a:lnTo>
                  <a:lnTo>
                    <a:pt x="8877" y="573"/>
                  </a:lnTo>
                  <a:lnTo>
                    <a:pt x="8865" y="556"/>
                  </a:lnTo>
                  <a:lnTo>
                    <a:pt x="8854" y="535"/>
                  </a:lnTo>
                  <a:lnTo>
                    <a:pt x="8847" y="522"/>
                  </a:lnTo>
                  <a:lnTo>
                    <a:pt x="8839" y="508"/>
                  </a:lnTo>
                  <a:lnTo>
                    <a:pt x="8834" y="503"/>
                  </a:lnTo>
                  <a:lnTo>
                    <a:pt x="8829" y="498"/>
                  </a:lnTo>
                  <a:lnTo>
                    <a:pt x="8822" y="495"/>
                  </a:lnTo>
                  <a:lnTo>
                    <a:pt x="8815" y="494"/>
                  </a:lnTo>
                  <a:lnTo>
                    <a:pt x="8798" y="495"/>
                  </a:lnTo>
                  <a:lnTo>
                    <a:pt x="8783" y="498"/>
                  </a:lnTo>
                  <a:lnTo>
                    <a:pt x="8770" y="501"/>
                  </a:lnTo>
                  <a:lnTo>
                    <a:pt x="8756" y="505"/>
                  </a:lnTo>
                  <a:lnTo>
                    <a:pt x="8744" y="509"/>
                  </a:lnTo>
                  <a:lnTo>
                    <a:pt x="8729" y="513"/>
                  </a:lnTo>
                  <a:lnTo>
                    <a:pt x="8714" y="515"/>
                  </a:lnTo>
                  <a:lnTo>
                    <a:pt x="8699" y="516"/>
                  </a:lnTo>
                  <a:lnTo>
                    <a:pt x="8685" y="516"/>
                  </a:lnTo>
                  <a:lnTo>
                    <a:pt x="8674" y="515"/>
                  </a:lnTo>
                  <a:lnTo>
                    <a:pt x="8661" y="515"/>
                  </a:lnTo>
                  <a:lnTo>
                    <a:pt x="8648" y="515"/>
                  </a:lnTo>
                  <a:lnTo>
                    <a:pt x="8644" y="533"/>
                  </a:lnTo>
                  <a:lnTo>
                    <a:pt x="8651" y="555"/>
                  </a:lnTo>
                  <a:lnTo>
                    <a:pt x="8655" y="574"/>
                  </a:lnTo>
                  <a:lnTo>
                    <a:pt x="8658" y="584"/>
                  </a:lnTo>
                  <a:lnTo>
                    <a:pt x="8659" y="593"/>
                  </a:lnTo>
                  <a:lnTo>
                    <a:pt x="8660" y="605"/>
                  </a:lnTo>
                  <a:lnTo>
                    <a:pt x="8661" y="616"/>
                  </a:lnTo>
                  <a:lnTo>
                    <a:pt x="8660" y="623"/>
                  </a:lnTo>
                  <a:lnTo>
                    <a:pt x="8659" y="628"/>
                  </a:lnTo>
                  <a:lnTo>
                    <a:pt x="8658" y="634"/>
                  </a:lnTo>
                  <a:lnTo>
                    <a:pt x="8655" y="640"/>
                  </a:lnTo>
                  <a:lnTo>
                    <a:pt x="8651" y="650"/>
                  </a:lnTo>
                  <a:lnTo>
                    <a:pt x="8644" y="661"/>
                  </a:lnTo>
                  <a:lnTo>
                    <a:pt x="8638" y="659"/>
                  </a:lnTo>
                  <a:lnTo>
                    <a:pt x="8633" y="657"/>
                  </a:lnTo>
                  <a:lnTo>
                    <a:pt x="8627" y="653"/>
                  </a:lnTo>
                  <a:lnTo>
                    <a:pt x="8623" y="650"/>
                  </a:lnTo>
                  <a:lnTo>
                    <a:pt x="8615" y="642"/>
                  </a:lnTo>
                  <a:lnTo>
                    <a:pt x="8607" y="633"/>
                  </a:lnTo>
                  <a:lnTo>
                    <a:pt x="8600" y="624"/>
                  </a:lnTo>
                  <a:lnTo>
                    <a:pt x="8592" y="615"/>
                  </a:lnTo>
                  <a:lnTo>
                    <a:pt x="8584" y="606"/>
                  </a:lnTo>
                  <a:lnTo>
                    <a:pt x="8574" y="597"/>
                  </a:lnTo>
                  <a:lnTo>
                    <a:pt x="8569" y="594"/>
                  </a:lnTo>
                  <a:lnTo>
                    <a:pt x="8565" y="592"/>
                  </a:lnTo>
                  <a:lnTo>
                    <a:pt x="8559" y="590"/>
                  </a:lnTo>
                  <a:lnTo>
                    <a:pt x="8555" y="589"/>
                  </a:lnTo>
                  <a:lnTo>
                    <a:pt x="8550" y="588"/>
                  </a:lnTo>
                  <a:lnTo>
                    <a:pt x="8544" y="586"/>
                  </a:lnTo>
                  <a:lnTo>
                    <a:pt x="8540" y="584"/>
                  </a:lnTo>
                  <a:lnTo>
                    <a:pt x="8535" y="581"/>
                  </a:lnTo>
                  <a:lnTo>
                    <a:pt x="8527" y="574"/>
                  </a:lnTo>
                  <a:lnTo>
                    <a:pt x="8522" y="566"/>
                  </a:lnTo>
                  <a:lnTo>
                    <a:pt x="8516" y="559"/>
                  </a:lnTo>
                  <a:lnTo>
                    <a:pt x="8512" y="551"/>
                  </a:lnTo>
                  <a:lnTo>
                    <a:pt x="8504" y="534"/>
                  </a:lnTo>
                  <a:lnTo>
                    <a:pt x="8493" y="516"/>
                  </a:lnTo>
                  <a:lnTo>
                    <a:pt x="8484" y="505"/>
                  </a:lnTo>
                  <a:lnTo>
                    <a:pt x="8474" y="494"/>
                  </a:lnTo>
                  <a:lnTo>
                    <a:pt x="8463" y="484"/>
                  </a:lnTo>
                  <a:lnTo>
                    <a:pt x="8450" y="477"/>
                  </a:lnTo>
                  <a:lnTo>
                    <a:pt x="8424" y="463"/>
                  </a:lnTo>
                  <a:lnTo>
                    <a:pt x="8398" y="450"/>
                  </a:lnTo>
                  <a:lnTo>
                    <a:pt x="8386" y="445"/>
                  </a:lnTo>
                  <a:lnTo>
                    <a:pt x="8375" y="438"/>
                  </a:lnTo>
                  <a:lnTo>
                    <a:pt x="8364" y="431"/>
                  </a:lnTo>
                  <a:lnTo>
                    <a:pt x="8354" y="422"/>
                  </a:lnTo>
                  <a:lnTo>
                    <a:pt x="8351" y="418"/>
                  </a:lnTo>
                  <a:lnTo>
                    <a:pt x="8347" y="413"/>
                  </a:lnTo>
                  <a:lnTo>
                    <a:pt x="8344" y="409"/>
                  </a:lnTo>
                  <a:lnTo>
                    <a:pt x="8341" y="403"/>
                  </a:lnTo>
                  <a:lnTo>
                    <a:pt x="8339" y="396"/>
                  </a:lnTo>
                  <a:lnTo>
                    <a:pt x="8337" y="390"/>
                  </a:lnTo>
                  <a:lnTo>
                    <a:pt x="8336" y="384"/>
                  </a:lnTo>
                  <a:lnTo>
                    <a:pt x="8336" y="376"/>
                  </a:lnTo>
                  <a:lnTo>
                    <a:pt x="8336" y="284"/>
                  </a:lnTo>
                  <a:lnTo>
                    <a:pt x="8335" y="264"/>
                  </a:lnTo>
                  <a:lnTo>
                    <a:pt x="8333" y="244"/>
                  </a:lnTo>
                  <a:lnTo>
                    <a:pt x="8329" y="226"/>
                  </a:lnTo>
                  <a:lnTo>
                    <a:pt x="8325" y="208"/>
                  </a:lnTo>
                  <a:lnTo>
                    <a:pt x="8312" y="174"/>
                  </a:lnTo>
                  <a:lnTo>
                    <a:pt x="8299" y="142"/>
                  </a:lnTo>
                  <a:lnTo>
                    <a:pt x="8285" y="109"/>
                  </a:lnTo>
                  <a:lnTo>
                    <a:pt x="8273" y="75"/>
                  </a:lnTo>
                  <a:lnTo>
                    <a:pt x="8268" y="58"/>
                  </a:lnTo>
                  <a:lnTo>
                    <a:pt x="8265" y="39"/>
                  </a:lnTo>
                  <a:lnTo>
                    <a:pt x="8262" y="20"/>
                  </a:lnTo>
                  <a:lnTo>
                    <a:pt x="8261" y="0"/>
                  </a:lnTo>
                  <a:lnTo>
                    <a:pt x="8261" y="0"/>
                  </a:lnTo>
                  <a:lnTo>
                    <a:pt x="8252" y="3"/>
                  </a:lnTo>
                  <a:lnTo>
                    <a:pt x="8243" y="5"/>
                  </a:lnTo>
                  <a:lnTo>
                    <a:pt x="8234" y="8"/>
                  </a:lnTo>
                  <a:lnTo>
                    <a:pt x="8224" y="10"/>
                  </a:lnTo>
                  <a:lnTo>
                    <a:pt x="8217" y="12"/>
                  </a:lnTo>
                  <a:lnTo>
                    <a:pt x="8213" y="14"/>
                  </a:lnTo>
                  <a:lnTo>
                    <a:pt x="8207" y="18"/>
                  </a:lnTo>
                  <a:lnTo>
                    <a:pt x="8202" y="21"/>
                  </a:lnTo>
                  <a:lnTo>
                    <a:pt x="8193" y="28"/>
                  </a:lnTo>
                  <a:lnTo>
                    <a:pt x="8183" y="35"/>
                  </a:lnTo>
                  <a:lnTo>
                    <a:pt x="8172" y="39"/>
                  </a:lnTo>
                  <a:lnTo>
                    <a:pt x="8160" y="43"/>
                  </a:lnTo>
                  <a:lnTo>
                    <a:pt x="8149" y="45"/>
                  </a:lnTo>
                  <a:lnTo>
                    <a:pt x="8137" y="47"/>
                  </a:lnTo>
                  <a:lnTo>
                    <a:pt x="8123" y="53"/>
                  </a:lnTo>
                  <a:lnTo>
                    <a:pt x="8111" y="58"/>
                  </a:lnTo>
                  <a:lnTo>
                    <a:pt x="8099" y="65"/>
                  </a:lnTo>
                  <a:lnTo>
                    <a:pt x="8086" y="70"/>
                  </a:lnTo>
                  <a:lnTo>
                    <a:pt x="8071" y="72"/>
                  </a:lnTo>
                  <a:lnTo>
                    <a:pt x="8057" y="73"/>
                  </a:lnTo>
                  <a:lnTo>
                    <a:pt x="8044" y="74"/>
                  </a:lnTo>
                  <a:lnTo>
                    <a:pt x="8029" y="77"/>
                  </a:lnTo>
                  <a:lnTo>
                    <a:pt x="8013" y="79"/>
                  </a:lnTo>
                  <a:lnTo>
                    <a:pt x="7998" y="81"/>
                  </a:lnTo>
                  <a:lnTo>
                    <a:pt x="7984" y="86"/>
                  </a:lnTo>
                  <a:lnTo>
                    <a:pt x="7968" y="90"/>
                  </a:lnTo>
                  <a:lnTo>
                    <a:pt x="7960" y="95"/>
                  </a:lnTo>
                  <a:lnTo>
                    <a:pt x="7953" y="98"/>
                  </a:lnTo>
                  <a:lnTo>
                    <a:pt x="7945" y="100"/>
                  </a:lnTo>
                  <a:lnTo>
                    <a:pt x="7937" y="102"/>
                  </a:lnTo>
                  <a:lnTo>
                    <a:pt x="7925" y="100"/>
                  </a:lnTo>
                  <a:lnTo>
                    <a:pt x="7915" y="98"/>
                  </a:lnTo>
                  <a:lnTo>
                    <a:pt x="7904" y="95"/>
                  </a:lnTo>
                  <a:lnTo>
                    <a:pt x="7893" y="94"/>
                  </a:lnTo>
                  <a:lnTo>
                    <a:pt x="7884" y="95"/>
                  </a:lnTo>
                  <a:lnTo>
                    <a:pt x="7876" y="96"/>
                  </a:lnTo>
                  <a:lnTo>
                    <a:pt x="7869" y="98"/>
                  </a:lnTo>
                  <a:lnTo>
                    <a:pt x="7863" y="100"/>
                  </a:lnTo>
                  <a:lnTo>
                    <a:pt x="7848" y="107"/>
                  </a:lnTo>
                  <a:lnTo>
                    <a:pt x="7832" y="113"/>
                  </a:lnTo>
                  <a:lnTo>
                    <a:pt x="7817" y="116"/>
                  </a:lnTo>
                  <a:lnTo>
                    <a:pt x="7805" y="117"/>
                  </a:lnTo>
                  <a:lnTo>
                    <a:pt x="7792" y="119"/>
                  </a:lnTo>
                  <a:lnTo>
                    <a:pt x="7779" y="121"/>
                  </a:lnTo>
                  <a:lnTo>
                    <a:pt x="7772" y="124"/>
                  </a:lnTo>
                  <a:lnTo>
                    <a:pt x="7766" y="128"/>
                  </a:lnTo>
                  <a:lnTo>
                    <a:pt x="7759" y="131"/>
                  </a:lnTo>
                  <a:lnTo>
                    <a:pt x="7753" y="132"/>
                  </a:lnTo>
                  <a:lnTo>
                    <a:pt x="7721" y="132"/>
                  </a:lnTo>
                  <a:lnTo>
                    <a:pt x="7706" y="133"/>
                  </a:lnTo>
                  <a:lnTo>
                    <a:pt x="7692" y="136"/>
                  </a:lnTo>
                  <a:lnTo>
                    <a:pt x="7686" y="143"/>
                  </a:lnTo>
                  <a:lnTo>
                    <a:pt x="7680" y="150"/>
                  </a:lnTo>
                  <a:lnTo>
                    <a:pt x="7673" y="156"/>
                  </a:lnTo>
                  <a:lnTo>
                    <a:pt x="7667" y="160"/>
                  </a:lnTo>
                  <a:lnTo>
                    <a:pt x="7660" y="165"/>
                  </a:lnTo>
                  <a:lnTo>
                    <a:pt x="7652" y="167"/>
                  </a:lnTo>
                  <a:lnTo>
                    <a:pt x="7644" y="170"/>
                  </a:lnTo>
                  <a:lnTo>
                    <a:pt x="7636" y="172"/>
                  </a:lnTo>
                  <a:lnTo>
                    <a:pt x="7599" y="176"/>
                  </a:lnTo>
                  <a:lnTo>
                    <a:pt x="7560" y="182"/>
                  </a:lnTo>
                  <a:lnTo>
                    <a:pt x="7545" y="188"/>
                  </a:lnTo>
                  <a:lnTo>
                    <a:pt x="7534" y="193"/>
                  </a:lnTo>
                  <a:lnTo>
                    <a:pt x="7527" y="197"/>
                  </a:lnTo>
                  <a:lnTo>
                    <a:pt x="7522" y="199"/>
                  </a:lnTo>
                  <a:lnTo>
                    <a:pt x="7515" y="201"/>
                  </a:lnTo>
                  <a:lnTo>
                    <a:pt x="7507" y="201"/>
                  </a:lnTo>
                  <a:lnTo>
                    <a:pt x="7474" y="201"/>
                  </a:lnTo>
                  <a:lnTo>
                    <a:pt x="7466" y="202"/>
                  </a:lnTo>
                  <a:lnTo>
                    <a:pt x="7460" y="205"/>
                  </a:lnTo>
                  <a:lnTo>
                    <a:pt x="7455" y="208"/>
                  </a:lnTo>
                  <a:lnTo>
                    <a:pt x="7450" y="213"/>
                  </a:lnTo>
                  <a:lnTo>
                    <a:pt x="7441" y="223"/>
                  </a:lnTo>
                  <a:lnTo>
                    <a:pt x="7430" y="232"/>
                  </a:lnTo>
                  <a:lnTo>
                    <a:pt x="7406" y="250"/>
                  </a:lnTo>
                  <a:lnTo>
                    <a:pt x="7385" y="266"/>
                  </a:lnTo>
                  <a:lnTo>
                    <a:pt x="7374" y="274"/>
                  </a:lnTo>
                  <a:lnTo>
                    <a:pt x="7364" y="282"/>
                  </a:lnTo>
                  <a:lnTo>
                    <a:pt x="7352" y="288"/>
                  </a:lnTo>
                  <a:lnTo>
                    <a:pt x="7338" y="296"/>
                  </a:lnTo>
                  <a:lnTo>
                    <a:pt x="7315" y="308"/>
                  </a:lnTo>
                  <a:lnTo>
                    <a:pt x="7296" y="317"/>
                  </a:lnTo>
                  <a:lnTo>
                    <a:pt x="7276" y="326"/>
                  </a:lnTo>
                  <a:lnTo>
                    <a:pt x="7254" y="338"/>
                  </a:lnTo>
                  <a:lnTo>
                    <a:pt x="7245" y="347"/>
                  </a:lnTo>
                  <a:lnTo>
                    <a:pt x="7237" y="355"/>
                  </a:lnTo>
                  <a:lnTo>
                    <a:pt x="7228" y="361"/>
                  </a:lnTo>
                  <a:lnTo>
                    <a:pt x="7220" y="365"/>
                  </a:lnTo>
                  <a:lnTo>
                    <a:pt x="7217" y="368"/>
                  </a:lnTo>
                  <a:lnTo>
                    <a:pt x="7213" y="371"/>
                  </a:lnTo>
                  <a:lnTo>
                    <a:pt x="7212" y="376"/>
                  </a:lnTo>
                  <a:lnTo>
                    <a:pt x="7211" y="380"/>
                  </a:lnTo>
                  <a:lnTo>
                    <a:pt x="7212" y="390"/>
                  </a:lnTo>
                  <a:lnTo>
                    <a:pt x="7215" y="399"/>
                  </a:lnTo>
                  <a:lnTo>
                    <a:pt x="7218" y="409"/>
                  </a:lnTo>
                  <a:lnTo>
                    <a:pt x="7220" y="419"/>
                  </a:lnTo>
                  <a:lnTo>
                    <a:pt x="7223" y="430"/>
                  </a:lnTo>
                  <a:lnTo>
                    <a:pt x="7223" y="441"/>
                  </a:lnTo>
                  <a:lnTo>
                    <a:pt x="7221" y="453"/>
                  </a:lnTo>
                  <a:lnTo>
                    <a:pt x="7220" y="465"/>
                  </a:lnTo>
                  <a:lnTo>
                    <a:pt x="7220" y="591"/>
                  </a:lnTo>
                  <a:lnTo>
                    <a:pt x="7220" y="599"/>
                  </a:lnTo>
                  <a:lnTo>
                    <a:pt x="7217" y="606"/>
                  </a:lnTo>
                  <a:lnTo>
                    <a:pt x="7213" y="611"/>
                  </a:lnTo>
                  <a:lnTo>
                    <a:pt x="7208" y="616"/>
                  </a:lnTo>
                  <a:lnTo>
                    <a:pt x="7203" y="620"/>
                  </a:lnTo>
                  <a:lnTo>
                    <a:pt x="7198" y="626"/>
                  </a:lnTo>
                  <a:lnTo>
                    <a:pt x="7192" y="632"/>
                  </a:lnTo>
                  <a:lnTo>
                    <a:pt x="7187" y="639"/>
                  </a:lnTo>
                  <a:lnTo>
                    <a:pt x="7182" y="649"/>
                  </a:lnTo>
                  <a:lnTo>
                    <a:pt x="7177" y="658"/>
                  </a:lnTo>
                  <a:lnTo>
                    <a:pt x="7173" y="666"/>
                  </a:lnTo>
                  <a:lnTo>
                    <a:pt x="7170" y="675"/>
                  </a:lnTo>
                  <a:lnTo>
                    <a:pt x="7167" y="684"/>
                  </a:lnTo>
                  <a:lnTo>
                    <a:pt x="7166" y="693"/>
                  </a:lnTo>
                  <a:lnTo>
                    <a:pt x="7165" y="703"/>
                  </a:lnTo>
                  <a:lnTo>
                    <a:pt x="7165" y="713"/>
                  </a:lnTo>
                  <a:lnTo>
                    <a:pt x="7165" y="747"/>
                  </a:lnTo>
                  <a:lnTo>
                    <a:pt x="7165" y="754"/>
                  </a:lnTo>
                  <a:lnTo>
                    <a:pt x="7166" y="761"/>
                  </a:lnTo>
                  <a:lnTo>
                    <a:pt x="7168" y="767"/>
                  </a:lnTo>
                  <a:lnTo>
                    <a:pt x="7170" y="773"/>
                  </a:lnTo>
                  <a:lnTo>
                    <a:pt x="7175" y="786"/>
                  </a:lnTo>
                  <a:lnTo>
                    <a:pt x="7177" y="799"/>
                  </a:lnTo>
                  <a:lnTo>
                    <a:pt x="7178" y="816"/>
                  </a:lnTo>
                  <a:lnTo>
                    <a:pt x="7178" y="832"/>
                  </a:lnTo>
                  <a:lnTo>
                    <a:pt x="7180" y="839"/>
                  </a:lnTo>
                  <a:lnTo>
                    <a:pt x="7182" y="846"/>
                  </a:lnTo>
                  <a:lnTo>
                    <a:pt x="7185" y="853"/>
                  </a:lnTo>
                  <a:lnTo>
                    <a:pt x="7191" y="859"/>
                  </a:lnTo>
                  <a:lnTo>
                    <a:pt x="7194" y="862"/>
                  </a:lnTo>
                  <a:lnTo>
                    <a:pt x="7198" y="863"/>
                  </a:lnTo>
                  <a:lnTo>
                    <a:pt x="7202" y="863"/>
                  </a:lnTo>
                  <a:lnTo>
                    <a:pt x="7207" y="863"/>
                  </a:lnTo>
                  <a:lnTo>
                    <a:pt x="7211" y="862"/>
                  </a:lnTo>
                  <a:lnTo>
                    <a:pt x="7216" y="862"/>
                  </a:lnTo>
                  <a:lnTo>
                    <a:pt x="7220" y="862"/>
                  </a:lnTo>
                  <a:lnTo>
                    <a:pt x="7224" y="864"/>
                  </a:lnTo>
                  <a:lnTo>
                    <a:pt x="7227" y="866"/>
                  </a:lnTo>
                  <a:lnTo>
                    <a:pt x="7229" y="868"/>
                  </a:lnTo>
                  <a:lnTo>
                    <a:pt x="7232" y="871"/>
                  </a:lnTo>
                  <a:lnTo>
                    <a:pt x="7233" y="874"/>
                  </a:lnTo>
                  <a:lnTo>
                    <a:pt x="7236" y="880"/>
                  </a:lnTo>
                  <a:lnTo>
                    <a:pt x="7241" y="887"/>
                  </a:lnTo>
                  <a:lnTo>
                    <a:pt x="7252" y="898"/>
                  </a:lnTo>
                  <a:lnTo>
                    <a:pt x="7264" y="910"/>
                  </a:lnTo>
                  <a:lnTo>
                    <a:pt x="7258" y="913"/>
                  </a:lnTo>
                  <a:lnTo>
                    <a:pt x="7251" y="914"/>
                  </a:lnTo>
                  <a:lnTo>
                    <a:pt x="7244" y="914"/>
                  </a:lnTo>
                  <a:lnTo>
                    <a:pt x="7238" y="913"/>
                  </a:lnTo>
                  <a:lnTo>
                    <a:pt x="7232" y="913"/>
                  </a:lnTo>
                  <a:lnTo>
                    <a:pt x="7226" y="913"/>
                  </a:lnTo>
                  <a:lnTo>
                    <a:pt x="7219" y="914"/>
                  </a:lnTo>
                  <a:lnTo>
                    <a:pt x="7212" y="917"/>
                  </a:lnTo>
                  <a:lnTo>
                    <a:pt x="7210" y="919"/>
                  </a:lnTo>
                  <a:lnTo>
                    <a:pt x="7208" y="922"/>
                  </a:lnTo>
                  <a:lnTo>
                    <a:pt x="7207" y="924"/>
                  </a:lnTo>
                  <a:lnTo>
                    <a:pt x="7206" y="927"/>
                  </a:lnTo>
                  <a:lnTo>
                    <a:pt x="7204" y="934"/>
                  </a:lnTo>
                  <a:lnTo>
                    <a:pt x="7203" y="942"/>
                  </a:lnTo>
                  <a:lnTo>
                    <a:pt x="7198" y="964"/>
                  </a:lnTo>
                  <a:lnTo>
                    <a:pt x="7192" y="982"/>
                  </a:lnTo>
                  <a:lnTo>
                    <a:pt x="7185" y="1000"/>
                  </a:lnTo>
                  <a:lnTo>
                    <a:pt x="7180" y="1021"/>
                  </a:lnTo>
                  <a:lnTo>
                    <a:pt x="7174" y="1043"/>
                  </a:lnTo>
                  <a:lnTo>
                    <a:pt x="7169" y="1062"/>
                  </a:lnTo>
                  <a:lnTo>
                    <a:pt x="7166" y="1081"/>
                  </a:lnTo>
                  <a:lnTo>
                    <a:pt x="7164" y="1100"/>
                  </a:lnTo>
                  <a:lnTo>
                    <a:pt x="7159" y="1138"/>
                  </a:lnTo>
                  <a:lnTo>
                    <a:pt x="7153" y="1180"/>
                  </a:lnTo>
                  <a:lnTo>
                    <a:pt x="7156" y="1186"/>
                  </a:lnTo>
                  <a:lnTo>
                    <a:pt x="7159" y="1190"/>
                  </a:lnTo>
                  <a:lnTo>
                    <a:pt x="7164" y="1194"/>
                  </a:lnTo>
                  <a:lnTo>
                    <a:pt x="7168" y="1196"/>
                  </a:lnTo>
                  <a:lnTo>
                    <a:pt x="7173" y="1199"/>
                  </a:lnTo>
                  <a:lnTo>
                    <a:pt x="7177" y="1203"/>
                  </a:lnTo>
                  <a:lnTo>
                    <a:pt x="7180" y="1207"/>
                  </a:lnTo>
                  <a:lnTo>
                    <a:pt x="7181" y="1213"/>
                  </a:lnTo>
                  <a:lnTo>
                    <a:pt x="7181" y="1215"/>
                  </a:lnTo>
                  <a:lnTo>
                    <a:pt x="7180" y="1219"/>
                  </a:lnTo>
                  <a:lnTo>
                    <a:pt x="7177" y="1221"/>
                  </a:lnTo>
                  <a:lnTo>
                    <a:pt x="7176" y="1223"/>
                  </a:lnTo>
                  <a:lnTo>
                    <a:pt x="7170" y="1225"/>
                  </a:lnTo>
                  <a:lnTo>
                    <a:pt x="7165" y="1229"/>
                  </a:lnTo>
                  <a:lnTo>
                    <a:pt x="7158" y="1231"/>
                  </a:lnTo>
                  <a:lnTo>
                    <a:pt x="7153" y="1234"/>
                  </a:lnTo>
                  <a:lnTo>
                    <a:pt x="7151" y="1237"/>
                  </a:lnTo>
                  <a:lnTo>
                    <a:pt x="7149" y="1239"/>
                  </a:lnTo>
                  <a:lnTo>
                    <a:pt x="7148" y="1241"/>
                  </a:lnTo>
                  <a:lnTo>
                    <a:pt x="7147" y="1245"/>
                  </a:lnTo>
                  <a:lnTo>
                    <a:pt x="7151" y="1268"/>
                  </a:lnTo>
                  <a:lnTo>
                    <a:pt x="7151" y="1308"/>
                  </a:lnTo>
                  <a:lnTo>
                    <a:pt x="7151" y="1313"/>
                  </a:lnTo>
                  <a:lnTo>
                    <a:pt x="7149" y="1317"/>
                  </a:lnTo>
                  <a:lnTo>
                    <a:pt x="7146" y="1322"/>
                  </a:lnTo>
                  <a:lnTo>
                    <a:pt x="7141" y="1325"/>
                  </a:lnTo>
                  <a:lnTo>
                    <a:pt x="7138" y="1328"/>
                  </a:lnTo>
                  <a:lnTo>
                    <a:pt x="7134" y="1333"/>
                  </a:lnTo>
                  <a:lnTo>
                    <a:pt x="7132" y="1337"/>
                  </a:lnTo>
                  <a:lnTo>
                    <a:pt x="7131" y="1343"/>
                  </a:lnTo>
                  <a:lnTo>
                    <a:pt x="7132" y="1347"/>
                  </a:lnTo>
                  <a:lnTo>
                    <a:pt x="7133" y="1350"/>
                  </a:lnTo>
                  <a:lnTo>
                    <a:pt x="7135" y="1352"/>
                  </a:lnTo>
                  <a:lnTo>
                    <a:pt x="7139" y="1354"/>
                  </a:lnTo>
                  <a:lnTo>
                    <a:pt x="7146" y="1359"/>
                  </a:lnTo>
                  <a:lnTo>
                    <a:pt x="7151" y="1365"/>
                  </a:lnTo>
                  <a:lnTo>
                    <a:pt x="7163" y="1377"/>
                  </a:lnTo>
                  <a:lnTo>
                    <a:pt x="7174" y="1387"/>
                  </a:lnTo>
                  <a:lnTo>
                    <a:pt x="7185" y="1396"/>
                  </a:lnTo>
                  <a:lnTo>
                    <a:pt x="7199" y="1407"/>
                  </a:lnTo>
                  <a:lnTo>
                    <a:pt x="7218" y="1424"/>
                  </a:lnTo>
                  <a:lnTo>
                    <a:pt x="7235" y="1439"/>
                  </a:lnTo>
                  <a:lnTo>
                    <a:pt x="7251" y="1456"/>
                  </a:lnTo>
                  <a:lnTo>
                    <a:pt x="7269" y="1475"/>
                  </a:lnTo>
                  <a:lnTo>
                    <a:pt x="7280" y="1484"/>
                  </a:lnTo>
                  <a:lnTo>
                    <a:pt x="7291" y="1490"/>
                  </a:lnTo>
                  <a:lnTo>
                    <a:pt x="7300" y="1498"/>
                  </a:lnTo>
                  <a:lnTo>
                    <a:pt x="7310" y="1509"/>
                  </a:lnTo>
                  <a:lnTo>
                    <a:pt x="7319" y="1522"/>
                  </a:lnTo>
                  <a:lnTo>
                    <a:pt x="7326" y="1536"/>
                  </a:lnTo>
                  <a:lnTo>
                    <a:pt x="7331" y="1548"/>
                  </a:lnTo>
                  <a:lnTo>
                    <a:pt x="7336" y="1562"/>
                  </a:lnTo>
                  <a:lnTo>
                    <a:pt x="7339" y="1575"/>
                  </a:lnTo>
                  <a:lnTo>
                    <a:pt x="7344" y="1589"/>
                  </a:lnTo>
                  <a:lnTo>
                    <a:pt x="7349" y="1604"/>
                  </a:lnTo>
                  <a:lnTo>
                    <a:pt x="7356" y="1620"/>
                  </a:lnTo>
                  <a:lnTo>
                    <a:pt x="7347" y="1618"/>
                  </a:lnTo>
                  <a:lnTo>
                    <a:pt x="7340" y="1616"/>
                  </a:lnTo>
                  <a:lnTo>
                    <a:pt x="7334" y="1613"/>
                  </a:lnTo>
                  <a:lnTo>
                    <a:pt x="7328" y="1609"/>
                  </a:lnTo>
                  <a:lnTo>
                    <a:pt x="7317" y="1600"/>
                  </a:lnTo>
                  <a:lnTo>
                    <a:pt x="7308" y="1590"/>
                  </a:lnTo>
                  <a:lnTo>
                    <a:pt x="7298" y="1579"/>
                  </a:lnTo>
                  <a:lnTo>
                    <a:pt x="7288" y="1566"/>
                  </a:lnTo>
                  <a:lnTo>
                    <a:pt x="7283" y="1561"/>
                  </a:lnTo>
                  <a:lnTo>
                    <a:pt x="7277" y="1555"/>
                  </a:lnTo>
                  <a:lnTo>
                    <a:pt x="7271" y="1550"/>
                  </a:lnTo>
                  <a:lnTo>
                    <a:pt x="7264" y="1545"/>
                  </a:lnTo>
                  <a:lnTo>
                    <a:pt x="7257" y="1540"/>
                  </a:lnTo>
                  <a:lnTo>
                    <a:pt x="7249" y="1537"/>
                  </a:lnTo>
                  <a:lnTo>
                    <a:pt x="7241" y="1536"/>
                  </a:lnTo>
                  <a:lnTo>
                    <a:pt x="7233" y="1533"/>
                  </a:lnTo>
                  <a:lnTo>
                    <a:pt x="7217" y="1530"/>
                  </a:lnTo>
                  <a:lnTo>
                    <a:pt x="7200" y="1526"/>
                  </a:lnTo>
                  <a:lnTo>
                    <a:pt x="7182" y="1516"/>
                  </a:lnTo>
                  <a:lnTo>
                    <a:pt x="7167" y="1506"/>
                  </a:lnTo>
                  <a:lnTo>
                    <a:pt x="7159" y="1503"/>
                  </a:lnTo>
                  <a:lnTo>
                    <a:pt x="7151" y="1498"/>
                  </a:lnTo>
                  <a:lnTo>
                    <a:pt x="7142" y="1496"/>
                  </a:lnTo>
                  <a:lnTo>
                    <a:pt x="7132" y="1495"/>
                  </a:lnTo>
                  <a:lnTo>
                    <a:pt x="7123" y="1495"/>
                  </a:lnTo>
                  <a:lnTo>
                    <a:pt x="7113" y="1496"/>
                  </a:lnTo>
                  <a:lnTo>
                    <a:pt x="7108" y="1497"/>
                  </a:lnTo>
                  <a:lnTo>
                    <a:pt x="7105" y="1499"/>
                  </a:lnTo>
                  <a:lnTo>
                    <a:pt x="7100" y="1502"/>
                  </a:lnTo>
                  <a:lnTo>
                    <a:pt x="7097" y="1505"/>
                  </a:lnTo>
                  <a:lnTo>
                    <a:pt x="7093" y="1510"/>
                  </a:lnTo>
                  <a:lnTo>
                    <a:pt x="7090" y="1515"/>
                  </a:lnTo>
                  <a:lnTo>
                    <a:pt x="7089" y="1520"/>
                  </a:lnTo>
                  <a:lnTo>
                    <a:pt x="7087" y="1524"/>
                  </a:lnTo>
                  <a:lnTo>
                    <a:pt x="7083" y="1536"/>
                  </a:lnTo>
                  <a:lnTo>
                    <a:pt x="7080" y="1547"/>
                  </a:lnTo>
                  <a:lnTo>
                    <a:pt x="7067" y="1571"/>
                  </a:lnTo>
                  <a:lnTo>
                    <a:pt x="7057" y="1591"/>
                  </a:lnTo>
                  <a:lnTo>
                    <a:pt x="7045" y="1610"/>
                  </a:lnTo>
                  <a:lnTo>
                    <a:pt x="7030" y="1632"/>
                  </a:lnTo>
                  <a:lnTo>
                    <a:pt x="7021" y="1642"/>
                  </a:lnTo>
                  <a:lnTo>
                    <a:pt x="7013" y="1651"/>
                  </a:lnTo>
                  <a:lnTo>
                    <a:pt x="7004" y="1659"/>
                  </a:lnTo>
                  <a:lnTo>
                    <a:pt x="6996" y="1667"/>
                  </a:lnTo>
                  <a:lnTo>
                    <a:pt x="6978" y="1680"/>
                  </a:lnTo>
                  <a:lnTo>
                    <a:pt x="6960" y="1691"/>
                  </a:lnTo>
                  <a:lnTo>
                    <a:pt x="6940" y="1702"/>
                  </a:lnTo>
                  <a:lnTo>
                    <a:pt x="6921" y="1715"/>
                  </a:lnTo>
                  <a:lnTo>
                    <a:pt x="6912" y="1722"/>
                  </a:lnTo>
                  <a:lnTo>
                    <a:pt x="6903" y="1728"/>
                  </a:lnTo>
                  <a:lnTo>
                    <a:pt x="6893" y="1737"/>
                  </a:lnTo>
                  <a:lnTo>
                    <a:pt x="6884" y="1746"/>
                  </a:lnTo>
                  <a:lnTo>
                    <a:pt x="6866" y="1765"/>
                  </a:lnTo>
                  <a:lnTo>
                    <a:pt x="6851" y="1780"/>
                  </a:lnTo>
                  <a:lnTo>
                    <a:pt x="6836" y="1796"/>
                  </a:lnTo>
                  <a:lnTo>
                    <a:pt x="6817" y="1813"/>
                  </a:lnTo>
                  <a:lnTo>
                    <a:pt x="6801" y="1823"/>
                  </a:lnTo>
                  <a:lnTo>
                    <a:pt x="6785" y="1833"/>
                  </a:lnTo>
                  <a:lnTo>
                    <a:pt x="6775" y="1843"/>
                  </a:lnTo>
                  <a:lnTo>
                    <a:pt x="6767" y="1853"/>
                  </a:lnTo>
                  <a:lnTo>
                    <a:pt x="6758" y="1862"/>
                  </a:lnTo>
                  <a:lnTo>
                    <a:pt x="6748" y="1871"/>
                  </a:lnTo>
                  <a:lnTo>
                    <a:pt x="6732" y="1885"/>
                  </a:lnTo>
                  <a:lnTo>
                    <a:pt x="6716" y="1895"/>
                  </a:lnTo>
                  <a:lnTo>
                    <a:pt x="6699" y="1905"/>
                  </a:lnTo>
                  <a:lnTo>
                    <a:pt x="6681" y="1915"/>
                  </a:lnTo>
                  <a:lnTo>
                    <a:pt x="6660" y="1928"/>
                  </a:lnTo>
                  <a:lnTo>
                    <a:pt x="6640" y="1940"/>
                  </a:lnTo>
                  <a:lnTo>
                    <a:pt x="6630" y="1946"/>
                  </a:lnTo>
                  <a:lnTo>
                    <a:pt x="6620" y="1949"/>
                  </a:lnTo>
                  <a:lnTo>
                    <a:pt x="6609" y="1953"/>
                  </a:lnTo>
                  <a:lnTo>
                    <a:pt x="6595" y="1954"/>
                  </a:lnTo>
                  <a:lnTo>
                    <a:pt x="6549" y="1954"/>
                  </a:lnTo>
                  <a:lnTo>
                    <a:pt x="6530" y="1954"/>
                  </a:lnTo>
                  <a:lnTo>
                    <a:pt x="6515" y="1946"/>
                  </a:lnTo>
                  <a:lnTo>
                    <a:pt x="6500" y="1939"/>
                  </a:lnTo>
                  <a:lnTo>
                    <a:pt x="6492" y="1940"/>
                  </a:lnTo>
                  <a:lnTo>
                    <a:pt x="6486" y="1942"/>
                  </a:lnTo>
                  <a:lnTo>
                    <a:pt x="6481" y="1945"/>
                  </a:lnTo>
                  <a:lnTo>
                    <a:pt x="6475" y="1949"/>
                  </a:lnTo>
                  <a:lnTo>
                    <a:pt x="6465" y="1958"/>
                  </a:lnTo>
                  <a:lnTo>
                    <a:pt x="6452" y="1966"/>
                  </a:lnTo>
                  <a:lnTo>
                    <a:pt x="6440" y="1971"/>
                  </a:lnTo>
                  <a:lnTo>
                    <a:pt x="6427" y="1974"/>
                  </a:lnTo>
                  <a:lnTo>
                    <a:pt x="6415" y="1976"/>
                  </a:lnTo>
                  <a:lnTo>
                    <a:pt x="6401" y="1981"/>
                  </a:lnTo>
                  <a:lnTo>
                    <a:pt x="6390" y="1987"/>
                  </a:lnTo>
                  <a:lnTo>
                    <a:pt x="6379" y="1992"/>
                  </a:lnTo>
                  <a:lnTo>
                    <a:pt x="6374" y="1995"/>
                  </a:lnTo>
                  <a:lnTo>
                    <a:pt x="6368" y="1997"/>
                  </a:lnTo>
                  <a:lnTo>
                    <a:pt x="6363" y="1998"/>
                  </a:lnTo>
                  <a:lnTo>
                    <a:pt x="6356" y="1998"/>
                  </a:lnTo>
                  <a:lnTo>
                    <a:pt x="6324" y="1998"/>
                  </a:lnTo>
                  <a:lnTo>
                    <a:pt x="6313" y="1998"/>
                  </a:lnTo>
                  <a:lnTo>
                    <a:pt x="6303" y="1996"/>
                  </a:lnTo>
                  <a:lnTo>
                    <a:pt x="6293" y="1993"/>
                  </a:lnTo>
                  <a:lnTo>
                    <a:pt x="6284" y="1991"/>
                  </a:lnTo>
                  <a:lnTo>
                    <a:pt x="6273" y="1989"/>
                  </a:lnTo>
                  <a:lnTo>
                    <a:pt x="6263" y="1987"/>
                  </a:lnTo>
                  <a:lnTo>
                    <a:pt x="6253" y="1984"/>
                  </a:lnTo>
                  <a:lnTo>
                    <a:pt x="6242" y="1984"/>
                  </a:lnTo>
                  <a:lnTo>
                    <a:pt x="6229" y="1984"/>
                  </a:lnTo>
                  <a:lnTo>
                    <a:pt x="6218" y="1985"/>
                  </a:lnTo>
                  <a:lnTo>
                    <a:pt x="6208" y="1987"/>
                  </a:lnTo>
                  <a:lnTo>
                    <a:pt x="6199" y="1989"/>
                  </a:lnTo>
                  <a:lnTo>
                    <a:pt x="6178" y="1993"/>
                  </a:lnTo>
                  <a:lnTo>
                    <a:pt x="6156" y="1998"/>
                  </a:lnTo>
                  <a:lnTo>
                    <a:pt x="6129" y="2002"/>
                  </a:lnTo>
                  <a:lnTo>
                    <a:pt x="6107" y="2007"/>
                  </a:lnTo>
                  <a:lnTo>
                    <a:pt x="6095" y="2010"/>
                  </a:lnTo>
                  <a:lnTo>
                    <a:pt x="6085" y="2014"/>
                  </a:lnTo>
                  <a:lnTo>
                    <a:pt x="6074" y="2019"/>
                  </a:lnTo>
                  <a:lnTo>
                    <a:pt x="6063" y="2025"/>
                  </a:lnTo>
                  <a:lnTo>
                    <a:pt x="6042" y="2039"/>
                  </a:lnTo>
                  <a:lnTo>
                    <a:pt x="6026" y="2051"/>
                  </a:lnTo>
                  <a:lnTo>
                    <a:pt x="6009" y="2064"/>
                  </a:lnTo>
                  <a:lnTo>
                    <a:pt x="5990" y="2077"/>
                  </a:lnTo>
                  <a:lnTo>
                    <a:pt x="5980" y="2085"/>
                  </a:lnTo>
                  <a:lnTo>
                    <a:pt x="5972" y="2093"/>
                  </a:lnTo>
                  <a:lnTo>
                    <a:pt x="5964" y="2101"/>
                  </a:lnTo>
                  <a:lnTo>
                    <a:pt x="5957" y="2109"/>
                  </a:lnTo>
                  <a:lnTo>
                    <a:pt x="5950" y="2117"/>
                  </a:lnTo>
                  <a:lnTo>
                    <a:pt x="5943" y="2125"/>
                  </a:lnTo>
                  <a:lnTo>
                    <a:pt x="5935" y="2132"/>
                  </a:lnTo>
                  <a:lnTo>
                    <a:pt x="5924" y="2138"/>
                  </a:lnTo>
                  <a:lnTo>
                    <a:pt x="5911" y="2145"/>
                  </a:lnTo>
                  <a:lnTo>
                    <a:pt x="5898" y="2150"/>
                  </a:lnTo>
                  <a:lnTo>
                    <a:pt x="5887" y="2153"/>
                  </a:lnTo>
                  <a:lnTo>
                    <a:pt x="5875" y="2157"/>
                  </a:lnTo>
                  <a:lnTo>
                    <a:pt x="5863" y="2159"/>
                  </a:lnTo>
                  <a:lnTo>
                    <a:pt x="5851" y="2162"/>
                  </a:lnTo>
                  <a:lnTo>
                    <a:pt x="5838" y="2167"/>
                  </a:lnTo>
                  <a:lnTo>
                    <a:pt x="5825" y="2172"/>
                  </a:lnTo>
                  <a:lnTo>
                    <a:pt x="5808" y="2180"/>
                  </a:lnTo>
                  <a:lnTo>
                    <a:pt x="5794" y="2189"/>
                  </a:lnTo>
                  <a:lnTo>
                    <a:pt x="5781" y="2198"/>
                  </a:lnTo>
                  <a:lnTo>
                    <a:pt x="5765" y="2209"/>
                  </a:lnTo>
                  <a:lnTo>
                    <a:pt x="5747" y="2221"/>
                  </a:lnTo>
                  <a:lnTo>
                    <a:pt x="5731" y="2232"/>
                  </a:lnTo>
                  <a:lnTo>
                    <a:pt x="5715" y="2244"/>
                  </a:lnTo>
                  <a:lnTo>
                    <a:pt x="5696" y="2255"/>
                  </a:lnTo>
                  <a:lnTo>
                    <a:pt x="5673" y="2270"/>
                  </a:lnTo>
                  <a:lnTo>
                    <a:pt x="5651" y="2283"/>
                  </a:lnTo>
                  <a:lnTo>
                    <a:pt x="5633" y="2298"/>
                  </a:lnTo>
                  <a:lnTo>
                    <a:pt x="5616" y="2313"/>
                  </a:lnTo>
                  <a:lnTo>
                    <a:pt x="5608" y="2322"/>
                  </a:lnTo>
                  <a:lnTo>
                    <a:pt x="5600" y="2330"/>
                  </a:lnTo>
                  <a:lnTo>
                    <a:pt x="5595" y="2339"/>
                  </a:lnTo>
                  <a:lnTo>
                    <a:pt x="5588" y="2349"/>
                  </a:lnTo>
                  <a:lnTo>
                    <a:pt x="5582" y="2359"/>
                  </a:lnTo>
                  <a:lnTo>
                    <a:pt x="5578" y="2371"/>
                  </a:lnTo>
                  <a:lnTo>
                    <a:pt x="5574" y="2382"/>
                  </a:lnTo>
                  <a:lnTo>
                    <a:pt x="5571" y="2396"/>
                  </a:lnTo>
                  <a:lnTo>
                    <a:pt x="5563" y="2428"/>
                  </a:lnTo>
                  <a:lnTo>
                    <a:pt x="5557" y="2458"/>
                  </a:lnTo>
                  <a:lnTo>
                    <a:pt x="5553" y="2473"/>
                  </a:lnTo>
                  <a:lnTo>
                    <a:pt x="5548" y="2486"/>
                  </a:lnTo>
                  <a:lnTo>
                    <a:pt x="5543" y="2502"/>
                  </a:lnTo>
                  <a:lnTo>
                    <a:pt x="5535" y="2518"/>
                  </a:lnTo>
                  <a:lnTo>
                    <a:pt x="5527" y="2533"/>
                  </a:lnTo>
                  <a:lnTo>
                    <a:pt x="5517" y="2546"/>
                  </a:lnTo>
                  <a:lnTo>
                    <a:pt x="5508" y="2559"/>
                  </a:lnTo>
                  <a:lnTo>
                    <a:pt x="5499" y="2571"/>
                  </a:lnTo>
                  <a:lnTo>
                    <a:pt x="5491" y="2584"/>
                  </a:lnTo>
                  <a:lnTo>
                    <a:pt x="5485" y="2597"/>
                  </a:lnTo>
                  <a:lnTo>
                    <a:pt x="5483" y="2604"/>
                  </a:lnTo>
                  <a:lnTo>
                    <a:pt x="5480" y="2612"/>
                  </a:lnTo>
                  <a:lnTo>
                    <a:pt x="5479" y="2620"/>
                  </a:lnTo>
                  <a:lnTo>
                    <a:pt x="5479" y="2629"/>
                  </a:lnTo>
                  <a:lnTo>
                    <a:pt x="5479" y="2637"/>
                  </a:lnTo>
                  <a:lnTo>
                    <a:pt x="5480" y="2644"/>
                  </a:lnTo>
                  <a:lnTo>
                    <a:pt x="5483" y="2650"/>
                  </a:lnTo>
                  <a:lnTo>
                    <a:pt x="5485" y="2657"/>
                  </a:lnTo>
                  <a:lnTo>
                    <a:pt x="5493" y="2669"/>
                  </a:lnTo>
                  <a:lnTo>
                    <a:pt x="5502" y="2681"/>
                  </a:lnTo>
                  <a:lnTo>
                    <a:pt x="5505" y="2688"/>
                  </a:lnTo>
                  <a:lnTo>
                    <a:pt x="5510" y="2695"/>
                  </a:lnTo>
                  <a:lnTo>
                    <a:pt x="5514" y="2700"/>
                  </a:lnTo>
                  <a:lnTo>
                    <a:pt x="5521" y="2706"/>
                  </a:lnTo>
                  <a:lnTo>
                    <a:pt x="5536" y="2714"/>
                  </a:lnTo>
                  <a:lnTo>
                    <a:pt x="5549" y="2721"/>
                  </a:lnTo>
                  <a:lnTo>
                    <a:pt x="5564" y="2726"/>
                  </a:lnTo>
                  <a:lnTo>
                    <a:pt x="5578" y="2730"/>
                  </a:lnTo>
                  <a:lnTo>
                    <a:pt x="5607" y="2735"/>
                  </a:lnTo>
                  <a:lnTo>
                    <a:pt x="5641" y="2741"/>
                  </a:lnTo>
                  <a:lnTo>
                    <a:pt x="5663" y="2740"/>
                  </a:lnTo>
                  <a:lnTo>
                    <a:pt x="5681" y="2739"/>
                  </a:lnTo>
                  <a:lnTo>
                    <a:pt x="5700" y="2738"/>
                  </a:lnTo>
                  <a:lnTo>
                    <a:pt x="5722" y="2738"/>
                  </a:lnTo>
                  <a:lnTo>
                    <a:pt x="5741" y="2738"/>
                  </a:lnTo>
                  <a:lnTo>
                    <a:pt x="5758" y="2740"/>
                  </a:lnTo>
                  <a:lnTo>
                    <a:pt x="5774" y="2742"/>
                  </a:lnTo>
                  <a:lnTo>
                    <a:pt x="5790" y="2744"/>
                  </a:lnTo>
                  <a:lnTo>
                    <a:pt x="5821" y="2754"/>
                  </a:lnTo>
                  <a:lnTo>
                    <a:pt x="5856" y="2765"/>
                  </a:lnTo>
                  <a:lnTo>
                    <a:pt x="5843" y="2768"/>
                  </a:lnTo>
                  <a:lnTo>
                    <a:pt x="5829" y="2769"/>
                  </a:lnTo>
                  <a:lnTo>
                    <a:pt x="5817" y="2771"/>
                  </a:lnTo>
                  <a:lnTo>
                    <a:pt x="5802" y="2772"/>
                  </a:lnTo>
                  <a:lnTo>
                    <a:pt x="5769" y="2775"/>
                  </a:lnTo>
                  <a:lnTo>
                    <a:pt x="5741" y="2777"/>
                  </a:lnTo>
                  <a:lnTo>
                    <a:pt x="5713" y="2778"/>
                  </a:lnTo>
                  <a:lnTo>
                    <a:pt x="5680" y="2780"/>
                  </a:lnTo>
                  <a:lnTo>
                    <a:pt x="5663" y="2781"/>
                  </a:lnTo>
                  <a:lnTo>
                    <a:pt x="5647" y="2785"/>
                  </a:lnTo>
                  <a:lnTo>
                    <a:pt x="5633" y="2790"/>
                  </a:lnTo>
                  <a:lnTo>
                    <a:pt x="5620" y="2797"/>
                  </a:lnTo>
                  <a:lnTo>
                    <a:pt x="5606" y="2803"/>
                  </a:lnTo>
                  <a:lnTo>
                    <a:pt x="5593" y="2810"/>
                  </a:lnTo>
                  <a:lnTo>
                    <a:pt x="5578" y="2817"/>
                  </a:lnTo>
                  <a:lnTo>
                    <a:pt x="5561" y="2823"/>
                  </a:lnTo>
                  <a:lnTo>
                    <a:pt x="5528" y="2833"/>
                  </a:lnTo>
                  <a:lnTo>
                    <a:pt x="5500" y="2842"/>
                  </a:lnTo>
                  <a:lnTo>
                    <a:pt x="5487" y="2848"/>
                  </a:lnTo>
                  <a:lnTo>
                    <a:pt x="5474" y="2854"/>
                  </a:lnTo>
                  <a:lnTo>
                    <a:pt x="5460" y="2863"/>
                  </a:lnTo>
                  <a:lnTo>
                    <a:pt x="5446" y="2875"/>
                  </a:lnTo>
                  <a:lnTo>
                    <a:pt x="5433" y="2886"/>
                  </a:lnTo>
                  <a:lnTo>
                    <a:pt x="5419" y="2896"/>
                  </a:lnTo>
                  <a:lnTo>
                    <a:pt x="5407" y="2904"/>
                  </a:lnTo>
                  <a:lnTo>
                    <a:pt x="5393" y="2912"/>
                  </a:lnTo>
                  <a:lnTo>
                    <a:pt x="5365" y="2926"/>
                  </a:lnTo>
                  <a:lnTo>
                    <a:pt x="5333" y="2938"/>
                  </a:lnTo>
                  <a:lnTo>
                    <a:pt x="5322" y="2944"/>
                  </a:lnTo>
                  <a:lnTo>
                    <a:pt x="5313" y="2950"/>
                  </a:lnTo>
                  <a:lnTo>
                    <a:pt x="5304" y="2954"/>
                  </a:lnTo>
                  <a:lnTo>
                    <a:pt x="5292" y="2957"/>
                  </a:lnTo>
                  <a:lnTo>
                    <a:pt x="5267" y="2963"/>
                  </a:lnTo>
                  <a:lnTo>
                    <a:pt x="5244" y="2965"/>
                  </a:lnTo>
                  <a:lnTo>
                    <a:pt x="5220" y="2968"/>
                  </a:lnTo>
                  <a:lnTo>
                    <a:pt x="5198" y="2970"/>
                  </a:lnTo>
                  <a:lnTo>
                    <a:pt x="5188" y="2971"/>
                  </a:lnTo>
                  <a:lnTo>
                    <a:pt x="5177" y="2973"/>
                  </a:lnTo>
                  <a:lnTo>
                    <a:pt x="5167" y="2976"/>
                  </a:lnTo>
                  <a:lnTo>
                    <a:pt x="5156" y="2979"/>
                  </a:lnTo>
                  <a:lnTo>
                    <a:pt x="5146" y="2982"/>
                  </a:lnTo>
                  <a:lnTo>
                    <a:pt x="5135" y="2988"/>
                  </a:lnTo>
                  <a:lnTo>
                    <a:pt x="5125" y="2994"/>
                  </a:lnTo>
                  <a:lnTo>
                    <a:pt x="5115" y="3002"/>
                  </a:lnTo>
                  <a:lnTo>
                    <a:pt x="5111" y="2993"/>
                  </a:lnTo>
                  <a:lnTo>
                    <a:pt x="5107" y="2985"/>
                  </a:lnTo>
                  <a:lnTo>
                    <a:pt x="5103" y="2978"/>
                  </a:lnTo>
                  <a:lnTo>
                    <a:pt x="5099" y="2971"/>
                  </a:lnTo>
                  <a:lnTo>
                    <a:pt x="5093" y="2965"/>
                  </a:lnTo>
                  <a:lnTo>
                    <a:pt x="5087" y="2961"/>
                  </a:lnTo>
                  <a:lnTo>
                    <a:pt x="5081" y="2956"/>
                  </a:lnTo>
                  <a:lnTo>
                    <a:pt x="5073" y="2953"/>
                  </a:lnTo>
                  <a:lnTo>
                    <a:pt x="5059" y="2950"/>
                  </a:lnTo>
                  <a:lnTo>
                    <a:pt x="5048" y="2948"/>
                  </a:lnTo>
                  <a:lnTo>
                    <a:pt x="5042" y="2948"/>
                  </a:lnTo>
                  <a:lnTo>
                    <a:pt x="5036" y="2947"/>
                  </a:lnTo>
                  <a:lnTo>
                    <a:pt x="5031" y="2946"/>
                  </a:lnTo>
                  <a:lnTo>
                    <a:pt x="5024" y="2944"/>
                  </a:lnTo>
                  <a:lnTo>
                    <a:pt x="4999" y="2930"/>
                  </a:lnTo>
                  <a:lnTo>
                    <a:pt x="4977" y="2919"/>
                  </a:lnTo>
                  <a:lnTo>
                    <a:pt x="4956" y="2908"/>
                  </a:lnTo>
                  <a:lnTo>
                    <a:pt x="4931" y="2894"/>
                  </a:lnTo>
                  <a:lnTo>
                    <a:pt x="4913" y="2884"/>
                  </a:lnTo>
                  <a:lnTo>
                    <a:pt x="4896" y="2876"/>
                  </a:lnTo>
                  <a:lnTo>
                    <a:pt x="4880" y="2868"/>
                  </a:lnTo>
                  <a:lnTo>
                    <a:pt x="4864" y="2861"/>
                  </a:lnTo>
                  <a:lnTo>
                    <a:pt x="4848" y="2857"/>
                  </a:lnTo>
                  <a:lnTo>
                    <a:pt x="4831" y="2852"/>
                  </a:lnTo>
                  <a:lnTo>
                    <a:pt x="4813" y="2848"/>
                  </a:lnTo>
                  <a:lnTo>
                    <a:pt x="4793" y="2845"/>
                  </a:lnTo>
                  <a:lnTo>
                    <a:pt x="4777" y="2843"/>
                  </a:lnTo>
                  <a:lnTo>
                    <a:pt x="4763" y="2840"/>
                  </a:lnTo>
                  <a:lnTo>
                    <a:pt x="4750" y="2837"/>
                  </a:lnTo>
                  <a:lnTo>
                    <a:pt x="4734" y="2836"/>
                  </a:lnTo>
                  <a:lnTo>
                    <a:pt x="4693" y="2835"/>
                  </a:lnTo>
                  <a:lnTo>
                    <a:pt x="4658" y="2835"/>
                  </a:lnTo>
                  <a:lnTo>
                    <a:pt x="4622" y="2835"/>
                  </a:lnTo>
                  <a:lnTo>
                    <a:pt x="4581" y="2835"/>
                  </a:lnTo>
                  <a:lnTo>
                    <a:pt x="4572" y="2835"/>
                  </a:lnTo>
                  <a:lnTo>
                    <a:pt x="4564" y="2833"/>
                  </a:lnTo>
                  <a:lnTo>
                    <a:pt x="4556" y="2831"/>
                  </a:lnTo>
                  <a:lnTo>
                    <a:pt x="4549" y="2827"/>
                  </a:lnTo>
                  <a:lnTo>
                    <a:pt x="4542" y="2825"/>
                  </a:lnTo>
                  <a:lnTo>
                    <a:pt x="4535" y="2822"/>
                  </a:lnTo>
                  <a:lnTo>
                    <a:pt x="4527" y="2820"/>
                  </a:lnTo>
                  <a:lnTo>
                    <a:pt x="4518" y="2819"/>
                  </a:lnTo>
                  <a:lnTo>
                    <a:pt x="4478" y="2819"/>
                  </a:lnTo>
                  <a:lnTo>
                    <a:pt x="4470" y="2820"/>
                  </a:lnTo>
                  <a:lnTo>
                    <a:pt x="4462" y="2822"/>
                  </a:lnTo>
                  <a:lnTo>
                    <a:pt x="4454" y="2824"/>
                  </a:lnTo>
                  <a:lnTo>
                    <a:pt x="4447" y="2826"/>
                  </a:lnTo>
                  <a:lnTo>
                    <a:pt x="4441" y="2828"/>
                  </a:lnTo>
                  <a:lnTo>
                    <a:pt x="4433" y="2831"/>
                  </a:lnTo>
                  <a:lnTo>
                    <a:pt x="4426" y="2832"/>
                  </a:lnTo>
                  <a:lnTo>
                    <a:pt x="4417" y="2833"/>
                  </a:lnTo>
                  <a:lnTo>
                    <a:pt x="4409" y="2832"/>
                  </a:lnTo>
                  <a:lnTo>
                    <a:pt x="4401" y="2829"/>
                  </a:lnTo>
                  <a:lnTo>
                    <a:pt x="4394" y="2826"/>
                  </a:lnTo>
                  <a:lnTo>
                    <a:pt x="4387" y="2823"/>
                  </a:lnTo>
                  <a:lnTo>
                    <a:pt x="4376" y="2812"/>
                  </a:lnTo>
                  <a:lnTo>
                    <a:pt x="4366" y="2800"/>
                  </a:lnTo>
                  <a:lnTo>
                    <a:pt x="4356" y="2789"/>
                  </a:lnTo>
                  <a:lnTo>
                    <a:pt x="4344" y="2778"/>
                  </a:lnTo>
                  <a:lnTo>
                    <a:pt x="4337" y="2774"/>
                  </a:lnTo>
                  <a:lnTo>
                    <a:pt x="4331" y="2771"/>
                  </a:lnTo>
                  <a:lnTo>
                    <a:pt x="4324" y="2769"/>
                  </a:lnTo>
                  <a:lnTo>
                    <a:pt x="4315" y="2768"/>
                  </a:lnTo>
                  <a:lnTo>
                    <a:pt x="4302" y="2768"/>
                  </a:lnTo>
                  <a:lnTo>
                    <a:pt x="4291" y="2767"/>
                  </a:lnTo>
                  <a:lnTo>
                    <a:pt x="4280" y="2767"/>
                  </a:lnTo>
                  <a:lnTo>
                    <a:pt x="4267" y="2767"/>
                  </a:lnTo>
                  <a:lnTo>
                    <a:pt x="4260" y="2767"/>
                  </a:lnTo>
                  <a:lnTo>
                    <a:pt x="4254" y="2768"/>
                  </a:lnTo>
                  <a:lnTo>
                    <a:pt x="4247" y="2769"/>
                  </a:lnTo>
                  <a:lnTo>
                    <a:pt x="4241" y="2772"/>
                  </a:lnTo>
                  <a:lnTo>
                    <a:pt x="4230" y="2776"/>
                  </a:lnTo>
                  <a:lnTo>
                    <a:pt x="4216" y="2781"/>
                  </a:lnTo>
                  <a:lnTo>
                    <a:pt x="4206" y="2784"/>
                  </a:lnTo>
                  <a:lnTo>
                    <a:pt x="4197" y="2789"/>
                  </a:lnTo>
                  <a:lnTo>
                    <a:pt x="4189" y="2793"/>
                  </a:lnTo>
                  <a:lnTo>
                    <a:pt x="4181" y="2800"/>
                  </a:lnTo>
                  <a:lnTo>
                    <a:pt x="4175" y="2807"/>
                  </a:lnTo>
                  <a:lnTo>
                    <a:pt x="4171" y="2815"/>
                  </a:lnTo>
                  <a:lnTo>
                    <a:pt x="4169" y="2824"/>
                  </a:lnTo>
                  <a:lnTo>
                    <a:pt x="4168" y="2834"/>
                  </a:lnTo>
                  <a:lnTo>
                    <a:pt x="4168" y="2875"/>
                  </a:lnTo>
                  <a:lnTo>
                    <a:pt x="4166" y="2882"/>
                  </a:lnTo>
                  <a:lnTo>
                    <a:pt x="4164" y="2887"/>
                  </a:lnTo>
                  <a:lnTo>
                    <a:pt x="4162" y="2889"/>
                  </a:lnTo>
                  <a:lnTo>
                    <a:pt x="4160" y="2892"/>
                  </a:lnTo>
                  <a:lnTo>
                    <a:pt x="4156" y="2893"/>
                  </a:lnTo>
                  <a:lnTo>
                    <a:pt x="4153" y="2894"/>
                  </a:lnTo>
                  <a:lnTo>
                    <a:pt x="4148" y="2893"/>
                  </a:lnTo>
                  <a:lnTo>
                    <a:pt x="4143" y="2892"/>
                  </a:lnTo>
                  <a:lnTo>
                    <a:pt x="4138" y="2889"/>
                  </a:lnTo>
                  <a:lnTo>
                    <a:pt x="4135" y="2886"/>
                  </a:lnTo>
                  <a:lnTo>
                    <a:pt x="4131" y="2883"/>
                  </a:lnTo>
                  <a:lnTo>
                    <a:pt x="4128" y="2878"/>
                  </a:lnTo>
                  <a:lnTo>
                    <a:pt x="4126" y="2872"/>
                  </a:lnTo>
                  <a:lnTo>
                    <a:pt x="4124" y="2868"/>
                  </a:lnTo>
                  <a:lnTo>
                    <a:pt x="4122" y="2860"/>
                  </a:lnTo>
                  <a:lnTo>
                    <a:pt x="4121" y="2852"/>
                  </a:lnTo>
                  <a:lnTo>
                    <a:pt x="4120" y="2849"/>
                  </a:lnTo>
                  <a:lnTo>
                    <a:pt x="4118" y="2846"/>
                  </a:lnTo>
                  <a:lnTo>
                    <a:pt x="4115" y="2844"/>
                  </a:lnTo>
                  <a:lnTo>
                    <a:pt x="4111" y="2844"/>
                  </a:lnTo>
                  <a:lnTo>
                    <a:pt x="4109" y="2844"/>
                  </a:lnTo>
                  <a:lnTo>
                    <a:pt x="4105" y="2845"/>
                  </a:lnTo>
                  <a:lnTo>
                    <a:pt x="4103" y="2846"/>
                  </a:lnTo>
                  <a:lnTo>
                    <a:pt x="4101" y="2849"/>
                  </a:lnTo>
                  <a:lnTo>
                    <a:pt x="4096" y="2853"/>
                  </a:lnTo>
                  <a:lnTo>
                    <a:pt x="4092" y="2858"/>
                  </a:lnTo>
                  <a:lnTo>
                    <a:pt x="4080" y="2868"/>
                  </a:lnTo>
                  <a:lnTo>
                    <a:pt x="4068" y="2875"/>
                  </a:lnTo>
                  <a:lnTo>
                    <a:pt x="4061" y="2877"/>
                  </a:lnTo>
                  <a:lnTo>
                    <a:pt x="4054" y="2879"/>
                  </a:lnTo>
                  <a:lnTo>
                    <a:pt x="4047" y="2880"/>
                  </a:lnTo>
                  <a:lnTo>
                    <a:pt x="4040" y="2880"/>
                  </a:lnTo>
                  <a:lnTo>
                    <a:pt x="4033" y="2880"/>
                  </a:lnTo>
                  <a:lnTo>
                    <a:pt x="4026" y="2877"/>
                  </a:lnTo>
                  <a:lnTo>
                    <a:pt x="4024" y="2876"/>
                  </a:lnTo>
                  <a:lnTo>
                    <a:pt x="4021" y="2874"/>
                  </a:lnTo>
                  <a:lnTo>
                    <a:pt x="4020" y="2871"/>
                  </a:lnTo>
                  <a:lnTo>
                    <a:pt x="4020" y="2868"/>
                  </a:lnTo>
                  <a:lnTo>
                    <a:pt x="4020" y="2861"/>
                  </a:lnTo>
                  <a:lnTo>
                    <a:pt x="4023" y="2856"/>
                  </a:lnTo>
                  <a:lnTo>
                    <a:pt x="4027" y="2850"/>
                  </a:lnTo>
                  <a:lnTo>
                    <a:pt x="4032" y="2845"/>
                  </a:lnTo>
                  <a:lnTo>
                    <a:pt x="4042" y="2837"/>
                  </a:lnTo>
                  <a:lnTo>
                    <a:pt x="4053" y="2827"/>
                  </a:lnTo>
                  <a:lnTo>
                    <a:pt x="4058" y="2822"/>
                  </a:lnTo>
                  <a:lnTo>
                    <a:pt x="4061" y="2816"/>
                  </a:lnTo>
                  <a:lnTo>
                    <a:pt x="4062" y="2809"/>
                  </a:lnTo>
                  <a:lnTo>
                    <a:pt x="4062" y="2803"/>
                  </a:lnTo>
                  <a:lnTo>
                    <a:pt x="4063" y="2797"/>
                  </a:lnTo>
                  <a:lnTo>
                    <a:pt x="4063" y="2789"/>
                  </a:lnTo>
                  <a:lnTo>
                    <a:pt x="4064" y="2782"/>
                  </a:lnTo>
                  <a:lnTo>
                    <a:pt x="4067" y="2775"/>
                  </a:lnTo>
                  <a:lnTo>
                    <a:pt x="4069" y="2769"/>
                  </a:lnTo>
                  <a:lnTo>
                    <a:pt x="4072" y="2765"/>
                  </a:lnTo>
                  <a:lnTo>
                    <a:pt x="4076" y="2761"/>
                  </a:lnTo>
                  <a:lnTo>
                    <a:pt x="4079" y="2757"/>
                  </a:lnTo>
                  <a:lnTo>
                    <a:pt x="4084" y="2754"/>
                  </a:lnTo>
                  <a:lnTo>
                    <a:pt x="4086" y="2750"/>
                  </a:lnTo>
                  <a:lnTo>
                    <a:pt x="4088" y="2744"/>
                  </a:lnTo>
                  <a:lnTo>
                    <a:pt x="4089" y="2739"/>
                  </a:lnTo>
                  <a:lnTo>
                    <a:pt x="4088" y="2732"/>
                  </a:lnTo>
                  <a:lnTo>
                    <a:pt x="4087" y="2725"/>
                  </a:lnTo>
                  <a:lnTo>
                    <a:pt x="4084" y="2718"/>
                  </a:lnTo>
                  <a:lnTo>
                    <a:pt x="4081" y="2714"/>
                  </a:lnTo>
                  <a:lnTo>
                    <a:pt x="4072" y="2704"/>
                  </a:lnTo>
                  <a:lnTo>
                    <a:pt x="4062" y="2696"/>
                  </a:lnTo>
                  <a:lnTo>
                    <a:pt x="4051" y="2687"/>
                  </a:lnTo>
                  <a:lnTo>
                    <a:pt x="4040" y="2679"/>
                  </a:lnTo>
                  <a:lnTo>
                    <a:pt x="4034" y="2673"/>
                  </a:lnTo>
                  <a:lnTo>
                    <a:pt x="4029" y="2669"/>
                  </a:lnTo>
                  <a:lnTo>
                    <a:pt x="4024" y="2662"/>
                  </a:lnTo>
                  <a:lnTo>
                    <a:pt x="4020" y="2656"/>
                  </a:lnTo>
                  <a:lnTo>
                    <a:pt x="4017" y="2631"/>
                  </a:lnTo>
                  <a:lnTo>
                    <a:pt x="4013" y="2610"/>
                  </a:lnTo>
                  <a:lnTo>
                    <a:pt x="4011" y="2598"/>
                  </a:lnTo>
                  <a:lnTo>
                    <a:pt x="4008" y="2588"/>
                  </a:lnTo>
                  <a:lnTo>
                    <a:pt x="4004" y="2577"/>
                  </a:lnTo>
                  <a:lnTo>
                    <a:pt x="3999" y="2565"/>
                  </a:lnTo>
                  <a:lnTo>
                    <a:pt x="3993" y="2555"/>
                  </a:lnTo>
                  <a:lnTo>
                    <a:pt x="3986" y="2546"/>
                  </a:lnTo>
                  <a:lnTo>
                    <a:pt x="3978" y="2538"/>
                  </a:lnTo>
                  <a:lnTo>
                    <a:pt x="3972" y="2530"/>
                  </a:lnTo>
                  <a:lnTo>
                    <a:pt x="3965" y="2522"/>
                  </a:lnTo>
                  <a:lnTo>
                    <a:pt x="3960" y="2513"/>
                  </a:lnTo>
                  <a:lnTo>
                    <a:pt x="3958" y="2509"/>
                  </a:lnTo>
                  <a:lnTo>
                    <a:pt x="3957" y="2503"/>
                  </a:lnTo>
                  <a:lnTo>
                    <a:pt x="3956" y="2498"/>
                  </a:lnTo>
                  <a:lnTo>
                    <a:pt x="3956" y="2492"/>
                  </a:lnTo>
                  <a:lnTo>
                    <a:pt x="3956" y="2484"/>
                  </a:lnTo>
                  <a:lnTo>
                    <a:pt x="3957" y="2476"/>
                  </a:lnTo>
                  <a:lnTo>
                    <a:pt x="3959" y="2469"/>
                  </a:lnTo>
                  <a:lnTo>
                    <a:pt x="3964" y="2462"/>
                  </a:lnTo>
                  <a:lnTo>
                    <a:pt x="3969" y="2458"/>
                  </a:lnTo>
                  <a:lnTo>
                    <a:pt x="3975" y="2454"/>
                  </a:lnTo>
                  <a:lnTo>
                    <a:pt x="3982" y="2452"/>
                  </a:lnTo>
                  <a:lnTo>
                    <a:pt x="3989" y="2450"/>
                  </a:lnTo>
                  <a:lnTo>
                    <a:pt x="3995" y="2449"/>
                  </a:lnTo>
                  <a:lnTo>
                    <a:pt x="4002" y="2447"/>
                  </a:lnTo>
                  <a:lnTo>
                    <a:pt x="4010" y="2444"/>
                  </a:lnTo>
                  <a:lnTo>
                    <a:pt x="4017" y="2441"/>
                  </a:lnTo>
                  <a:lnTo>
                    <a:pt x="4027" y="2433"/>
                  </a:lnTo>
                  <a:lnTo>
                    <a:pt x="4037" y="2426"/>
                  </a:lnTo>
                  <a:lnTo>
                    <a:pt x="4046" y="2418"/>
                  </a:lnTo>
                  <a:lnTo>
                    <a:pt x="4054" y="2410"/>
                  </a:lnTo>
                  <a:lnTo>
                    <a:pt x="4061" y="2402"/>
                  </a:lnTo>
                  <a:lnTo>
                    <a:pt x="4067" y="2392"/>
                  </a:lnTo>
                  <a:lnTo>
                    <a:pt x="4069" y="2388"/>
                  </a:lnTo>
                  <a:lnTo>
                    <a:pt x="4070" y="2382"/>
                  </a:lnTo>
                  <a:lnTo>
                    <a:pt x="4071" y="2376"/>
                  </a:lnTo>
                  <a:lnTo>
                    <a:pt x="4071" y="2370"/>
                  </a:lnTo>
                  <a:lnTo>
                    <a:pt x="4070" y="2357"/>
                  </a:lnTo>
                  <a:lnTo>
                    <a:pt x="4068" y="2346"/>
                  </a:lnTo>
                  <a:lnTo>
                    <a:pt x="4063" y="2336"/>
                  </a:lnTo>
                  <a:lnTo>
                    <a:pt x="4059" y="2326"/>
                  </a:lnTo>
                  <a:lnTo>
                    <a:pt x="4054" y="2316"/>
                  </a:lnTo>
                  <a:lnTo>
                    <a:pt x="4050" y="2306"/>
                  </a:lnTo>
                  <a:lnTo>
                    <a:pt x="4045" y="2295"/>
                  </a:lnTo>
                  <a:lnTo>
                    <a:pt x="4042" y="2282"/>
                  </a:lnTo>
                  <a:lnTo>
                    <a:pt x="4040" y="2272"/>
                  </a:lnTo>
                  <a:lnTo>
                    <a:pt x="4036" y="2261"/>
                  </a:lnTo>
                  <a:lnTo>
                    <a:pt x="4033" y="2251"/>
                  </a:lnTo>
                  <a:lnTo>
                    <a:pt x="4028" y="2241"/>
                  </a:lnTo>
                  <a:lnTo>
                    <a:pt x="4021" y="2234"/>
                  </a:lnTo>
                  <a:lnTo>
                    <a:pt x="4015" y="2227"/>
                  </a:lnTo>
                  <a:lnTo>
                    <a:pt x="4010" y="2225"/>
                  </a:lnTo>
                  <a:lnTo>
                    <a:pt x="4006" y="2223"/>
                  </a:lnTo>
                  <a:lnTo>
                    <a:pt x="4001" y="2222"/>
                  </a:lnTo>
                  <a:lnTo>
                    <a:pt x="3995" y="2222"/>
                  </a:lnTo>
                  <a:lnTo>
                    <a:pt x="3952" y="2222"/>
                  </a:lnTo>
                  <a:lnTo>
                    <a:pt x="3914" y="2222"/>
                  </a:lnTo>
                  <a:lnTo>
                    <a:pt x="3876" y="2222"/>
                  </a:lnTo>
                  <a:lnTo>
                    <a:pt x="3833" y="2222"/>
                  </a:lnTo>
                  <a:lnTo>
                    <a:pt x="3823" y="2237"/>
                  </a:lnTo>
                  <a:lnTo>
                    <a:pt x="3812" y="2248"/>
                  </a:lnTo>
                  <a:lnTo>
                    <a:pt x="3801" y="2258"/>
                  </a:lnTo>
                  <a:lnTo>
                    <a:pt x="3787" y="2266"/>
                  </a:lnTo>
                  <a:lnTo>
                    <a:pt x="3773" y="2273"/>
                  </a:lnTo>
                  <a:lnTo>
                    <a:pt x="3759" y="2279"/>
                  </a:lnTo>
                  <a:lnTo>
                    <a:pt x="3743" y="2285"/>
                  </a:lnTo>
                  <a:lnTo>
                    <a:pt x="3726" y="2289"/>
                  </a:lnTo>
                  <a:lnTo>
                    <a:pt x="3710" y="2295"/>
                  </a:lnTo>
                  <a:lnTo>
                    <a:pt x="3695" y="2299"/>
                  </a:lnTo>
                  <a:lnTo>
                    <a:pt x="3688" y="2302"/>
                  </a:lnTo>
                  <a:lnTo>
                    <a:pt x="3682" y="2304"/>
                  </a:lnTo>
                  <a:lnTo>
                    <a:pt x="3674" y="2305"/>
                  </a:lnTo>
                  <a:lnTo>
                    <a:pt x="3665" y="2305"/>
                  </a:lnTo>
                  <a:lnTo>
                    <a:pt x="3653" y="2305"/>
                  </a:lnTo>
                  <a:lnTo>
                    <a:pt x="3643" y="2304"/>
                  </a:lnTo>
                  <a:lnTo>
                    <a:pt x="3634" y="2303"/>
                  </a:lnTo>
                  <a:lnTo>
                    <a:pt x="3625" y="2302"/>
                  </a:lnTo>
                  <a:lnTo>
                    <a:pt x="3616" y="2298"/>
                  </a:lnTo>
                  <a:lnTo>
                    <a:pt x="3607" y="2295"/>
                  </a:lnTo>
                  <a:lnTo>
                    <a:pt x="3598" y="2291"/>
                  </a:lnTo>
                  <a:lnTo>
                    <a:pt x="3588" y="2286"/>
                  </a:lnTo>
                  <a:lnTo>
                    <a:pt x="3580" y="2282"/>
                  </a:lnTo>
                  <a:lnTo>
                    <a:pt x="3573" y="2280"/>
                  </a:lnTo>
                  <a:lnTo>
                    <a:pt x="3569" y="2279"/>
                  </a:lnTo>
                  <a:lnTo>
                    <a:pt x="3566" y="2277"/>
                  </a:lnTo>
                  <a:lnTo>
                    <a:pt x="3563" y="2274"/>
                  </a:lnTo>
                  <a:lnTo>
                    <a:pt x="3560" y="2272"/>
                  </a:lnTo>
                  <a:lnTo>
                    <a:pt x="3554" y="2260"/>
                  </a:lnTo>
                  <a:lnTo>
                    <a:pt x="3547" y="2247"/>
                  </a:lnTo>
                  <a:lnTo>
                    <a:pt x="3543" y="2243"/>
                  </a:lnTo>
                  <a:lnTo>
                    <a:pt x="3539" y="2238"/>
                  </a:lnTo>
                  <a:lnTo>
                    <a:pt x="3533" y="2236"/>
                  </a:lnTo>
                  <a:lnTo>
                    <a:pt x="3528" y="2235"/>
                  </a:lnTo>
                  <a:lnTo>
                    <a:pt x="3512" y="2236"/>
                  </a:lnTo>
                  <a:lnTo>
                    <a:pt x="3497" y="2237"/>
                  </a:lnTo>
                  <a:lnTo>
                    <a:pt x="3483" y="2239"/>
                  </a:lnTo>
                  <a:lnTo>
                    <a:pt x="3467" y="2239"/>
                  </a:lnTo>
                  <a:lnTo>
                    <a:pt x="3450" y="2239"/>
                  </a:lnTo>
                  <a:lnTo>
                    <a:pt x="3436" y="2239"/>
                  </a:lnTo>
                  <a:lnTo>
                    <a:pt x="3428" y="2238"/>
                  </a:lnTo>
                  <a:lnTo>
                    <a:pt x="3421" y="2237"/>
                  </a:lnTo>
                  <a:lnTo>
                    <a:pt x="3413" y="2234"/>
                  </a:lnTo>
                  <a:lnTo>
                    <a:pt x="3406" y="2230"/>
                  </a:lnTo>
                  <a:lnTo>
                    <a:pt x="3401" y="2226"/>
                  </a:lnTo>
                  <a:lnTo>
                    <a:pt x="3397" y="2221"/>
                  </a:lnTo>
                  <a:lnTo>
                    <a:pt x="3394" y="2215"/>
                  </a:lnTo>
                  <a:lnTo>
                    <a:pt x="3392" y="2210"/>
                  </a:lnTo>
                  <a:lnTo>
                    <a:pt x="3388" y="2204"/>
                  </a:lnTo>
                  <a:lnTo>
                    <a:pt x="3386" y="2200"/>
                  </a:lnTo>
                  <a:lnTo>
                    <a:pt x="3383" y="2194"/>
                  </a:lnTo>
                  <a:lnTo>
                    <a:pt x="3377" y="2189"/>
                  </a:lnTo>
                  <a:lnTo>
                    <a:pt x="3370" y="2186"/>
                  </a:lnTo>
                  <a:lnTo>
                    <a:pt x="3364" y="2185"/>
                  </a:lnTo>
                  <a:lnTo>
                    <a:pt x="3356" y="2185"/>
                  </a:lnTo>
                  <a:lnTo>
                    <a:pt x="3350" y="2184"/>
                  </a:lnTo>
                  <a:lnTo>
                    <a:pt x="3338" y="2180"/>
                  </a:lnTo>
                  <a:lnTo>
                    <a:pt x="3328" y="2176"/>
                  </a:lnTo>
                  <a:lnTo>
                    <a:pt x="3318" y="2174"/>
                  </a:lnTo>
                  <a:lnTo>
                    <a:pt x="3307" y="2172"/>
                  </a:lnTo>
                  <a:lnTo>
                    <a:pt x="3300" y="2172"/>
                  </a:lnTo>
                  <a:lnTo>
                    <a:pt x="3294" y="2176"/>
                  </a:lnTo>
                  <a:lnTo>
                    <a:pt x="3289" y="2180"/>
                  </a:lnTo>
                  <a:lnTo>
                    <a:pt x="3285" y="2186"/>
                  </a:lnTo>
                  <a:lnTo>
                    <a:pt x="3283" y="2192"/>
                  </a:lnTo>
                  <a:lnTo>
                    <a:pt x="3281" y="2200"/>
                  </a:lnTo>
                  <a:lnTo>
                    <a:pt x="3279" y="2206"/>
                  </a:lnTo>
                  <a:lnTo>
                    <a:pt x="3278" y="2213"/>
                  </a:lnTo>
                  <a:lnTo>
                    <a:pt x="3279" y="2225"/>
                  </a:lnTo>
                  <a:lnTo>
                    <a:pt x="3279" y="2235"/>
                  </a:lnTo>
                  <a:lnTo>
                    <a:pt x="3282" y="2245"/>
                  </a:lnTo>
                  <a:lnTo>
                    <a:pt x="3285" y="2255"/>
                  </a:lnTo>
                  <a:lnTo>
                    <a:pt x="3286" y="2258"/>
                  </a:lnTo>
                  <a:lnTo>
                    <a:pt x="3289" y="2261"/>
                  </a:lnTo>
                  <a:lnTo>
                    <a:pt x="3291" y="2263"/>
                  </a:lnTo>
                  <a:lnTo>
                    <a:pt x="3294" y="2264"/>
                  </a:lnTo>
                  <a:lnTo>
                    <a:pt x="3300" y="2268"/>
                  </a:lnTo>
                  <a:lnTo>
                    <a:pt x="3304" y="2272"/>
                  </a:lnTo>
                  <a:lnTo>
                    <a:pt x="3319" y="2287"/>
                  </a:lnTo>
                  <a:lnTo>
                    <a:pt x="3330" y="2302"/>
                  </a:lnTo>
                  <a:lnTo>
                    <a:pt x="3336" y="2309"/>
                  </a:lnTo>
                  <a:lnTo>
                    <a:pt x="3339" y="2317"/>
                  </a:lnTo>
                  <a:lnTo>
                    <a:pt x="3342" y="2326"/>
                  </a:lnTo>
                  <a:lnTo>
                    <a:pt x="3343" y="2337"/>
                  </a:lnTo>
                  <a:lnTo>
                    <a:pt x="3343" y="2419"/>
                  </a:lnTo>
                  <a:lnTo>
                    <a:pt x="3341" y="2433"/>
                  </a:lnTo>
                  <a:lnTo>
                    <a:pt x="3339" y="2444"/>
                  </a:lnTo>
                  <a:lnTo>
                    <a:pt x="3338" y="2457"/>
                  </a:lnTo>
                  <a:lnTo>
                    <a:pt x="3335" y="2469"/>
                  </a:lnTo>
                  <a:lnTo>
                    <a:pt x="3330" y="2478"/>
                  </a:lnTo>
                  <a:lnTo>
                    <a:pt x="3326" y="2485"/>
                  </a:lnTo>
                  <a:lnTo>
                    <a:pt x="3324" y="2488"/>
                  </a:lnTo>
                  <a:lnTo>
                    <a:pt x="3321" y="2492"/>
                  </a:lnTo>
                  <a:lnTo>
                    <a:pt x="3319" y="2496"/>
                  </a:lnTo>
                  <a:lnTo>
                    <a:pt x="3319" y="2501"/>
                  </a:lnTo>
                  <a:lnTo>
                    <a:pt x="3320" y="2510"/>
                  </a:lnTo>
                  <a:lnTo>
                    <a:pt x="3324" y="2518"/>
                  </a:lnTo>
                  <a:lnTo>
                    <a:pt x="3327" y="2526"/>
                  </a:lnTo>
                  <a:lnTo>
                    <a:pt x="3332" y="2534"/>
                  </a:lnTo>
                  <a:lnTo>
                    <a:pt x="3341" y="2551"/>
                  </a:lnTo>
                  <a:lnTo>
                    <a:pt x="3345" y="2567"/>
                  </a:lnTo>
                  <a:lnTo>
                    <a:pt x="3347" y="2575"/>
                  </a:lnTo>
                  <a:lnTo>
                    <a:pt x="3349" y="2584"/>
                  </a:lnTo>
                  <a:lnTo>
                    <a:pt x="3350" y="2593"/>
                  </a:lnTo>
                  <a:lnTo>
                    <a:pt x="3350" y="2603"/>
                  </a:lnTo>
                  <a:lnTo>
                    <a:pt x="3351" y="2614"/>
                  </a:lnTo>
                  <a:lnTo>
                    <a:pt x="3353" y="2626"/>
                  </a:lnTo>
                  <a:lnTo>
                    <a:pt x="3356" y="2635"/>
                  </a:lnTo>
                  <a:lnTo>
                    <a:pt x="3360" y="2645"/>
                  </a:lnTo>
                  <a:lnTo>
                    <a:pt x="3364" y="2654"/>
                  </a:lnTo>
                  <a:lnTo>
                    <a:pt x="3367" y="2664"/>
                  </a:lnTo>
                  <a:lnTo>
                    <a:pt x="3370" y="2674"/>
                  </a:lnTo>
                  <a:lnTo>
                    <a:pt x="3370" y="2687"/>
                  </a:lnTo>
                  <a:lnTo>
                    <a:pt x="3370" y="2746"/>
                  </a:lnTo>
                  <a:lnTo>
                    <a:pt x="3371" y="2750"/>
                  </a:lnTo>
                  <a:lnTo>
                    <a:pt x="3371" y="2755"/>
                  </a:lnTo>
                  <a:lnTo>
                    <a:pt x="3373" y="2759"/>
                  </a:lnTo>
                  <a:lnTo>
                    <a:pt x="3376" y="2764"/>
                  </a:lnTo>
                  <a:lnTo>
                    <a:pt x="3378" y="2767"/>
                  </a:lnTo>
                  <a:lnTo>
                    <a:pt x="3381" y="2769"/>
                  </a:lnTo>
                  <a:lnTo>
                    <a:pt x="3385" y="2771"/>
                  </a:lnTo>
                  <a:lnTo>
                    <a:pt x="3389" y="2772"/>
                  </a:lnTo>
                  <a:lnTo>
                    <a:pt x="3398" y="2769"/>
                  </a:lnTo>
                  <a:lnTo>
                    <a:pt x="3406" y="2767"/>
                  </a:lnTo>
                  <a:lnTo>
                    <a:pt x="3414" y="2764"/>
                  </a:lnTo>
                  <a:lnTo>
                    <a:pt x="3423" y="2761"/>
                  </a:lnTo>
                  <a:lnTo>
                    <a:pt x="3430" y="2763"/>
                  </a:lnTo>
                  <a:lnTo>
                    <a:pt x="3435" y="2766"/>
                  </a:lnTo>
                  <a:lnTo>
                    <a:pt x="3438" y="2769"/>
                  </a:lnTo>
                  <a:lnTo>
                    <a:pt x="3440" y="2775"/>
                  </a:lnTo>
                  <a:lnTo>
                    <a:pt x="3445" y="2788"/>
                  </a:lnTo>
                  <a:lnTo>
                    <a:pt x="3450" y="2800"/>
                  </a:lnTo>
                  <a:lnTo>
                    <a:pt x="3456" y="2807"/>
                  </a:lnTo>
                  <a:lnTo>
                    <a:pt x="3462" y="2812"/>
                  </a:lnTo>
                  <a:lnTo>
                    <a:pt x="3467" y="2817"/>
                  </a:lnTo>
                  <a:lnTo>
                    <a:pt x="3473" y="2820"/>
                  </a:lnTo>
                  <a:lnTo>
                    <a:pt x="3479" y="2825"/>
                  </a:lnTo>
                  <a:lnTo>
                    <a:pt x="3484" y="2828"/>
                  </a:lnTo>
                  <a:lnTo>
                    <a:pt x="3490" y="2834"/>
                  </a:lnTo>
                  <a:lnTo>
                    <a:pt x="3496" y="2841"/>
                  </a:lnTo>
                  <a:lnTo>
                    <a:pt x="3499" y="2846"/>
                  </a:lnTo>
                  <a:lnTo>
                    <a:pt x="3500" y="2853"/>
                  </a:lnTo>
                  <a:lnTo>
                    <a:pt x="3501" y="2859"/>
                  </a:lnTo>
                  <a:lnTo>
                    <a:pt x="3501" y="2866"/>
                  </a:lnTo>
                  <a:lnTo>
                    <a:pt x="3503" y="2872"/>
                  </a:lnTo>
                  <a:lnTo>
                    <a:pt x="3504" y="2878"/>
                  </a:lnTo>
                  <a:lnTo>
                    <a:pt x="3506" y="2884"/>
                  </a:lnTo>
                  <a:lnTo>
                    <a:pt x="3511" y="2888"/>
                  </a:lnTo>
                  <a:lnTo>
                    <a:pt x="3521" y="2894"/>
                  </a:lnTo>
                  <a:lnTo>
                    <a:pt x="3530" y="2900"/>
                  </a:lnTo>
                  <a:lnTo>
                    <a:pt x="3533" y="2904"/>
                  </a:lnTo>
                  <a:lnTo>
                    <a:pt x="3535" y="2909"/>
                  </a:lnTo>
                  <a:lnTo>
                    <a:pt x="3537" y="2913"/>
                  </a:lnTo>
                  <a:lnTo>
                    <a:pt x="3538" y="2918"/>
                  </a:lnTo>
                  <a:lnTo>
                    <a:pt x="3539" y="2928"/>
                  </a:lnTo>
                  <a:lnTo>
                    <a:pt x="3541" y="2938"/>
                  </a:lnTo>
                  <a:lnTo>
                    <a:pt x="3547" y="2953"/>
                  </a:lnTo>
                  <a:lnTo>
                    <a:pt x="3554" y="2965"/>
                  </a:lnTo>
                  <a:lnTo>
                    <a:pt x="3560" y="2981"/>
                  </a:lnTo>
                  <a:lnTo>
                    <a:pt x="3566" y="2996"/>
                  </a:lnTo>
                  <a:lnTo>
                    <a:pt x="3571" y="3002"/>
                  </a:lnTo>
                  <a:lnTo>
                    <a:pt x="3575" y="3006"/>
                  </a:lnTo>
                  <a:lnTo>
                    <a:pt x="3578" y="3008"/>
                  </a:lnTo>
                  <a:lnTo>
                    <a:pt x="3582" y="3010"/>
                  </a:lnTo>
                  <a:lnTo>
                    <a:pt x="3585" y="3011"/>
                  </a:lnTo>
                  <a:lnTo>
                    <a:pt x="3590" y="3011"/>
                  </a:lnTo>
                  <a:lnTo>
                    <a:pt x="3626" y="3011"/>
                  </a:lnTo>
                  <a:lnTo>
                    <a:pt x="3626" y="3040"/>
                  </a:lnTo>
                  <a:lnTo>
                    <a:pt x="3617" y="3057"/>
                  </a:lnTo>
                  <a:lnTo>
                    <a:pt x="3608" y="3073"/>
                  </a:lnTo>
                  <a:lnTo>
                    <a:pt x="3608" y="3084"/>
                  </a:lnTo>
                  <a:lnTo>
                    <a:pt x="3607" y="3096"/>
                  </a:lnTo>
                  <a:lnTo>
                    <a:pt x="3605" y="3108"/>
                  </a:lnTo>
                  <a:lnTo>
                    <a:pt x="3601" y="3119"/>
                  </a:lnTo>
                  <a:lnTo>
                    <a:pt x="3599" y="3130"/>
                  </a:lnTo>
                  <a:lnTo>
                    <a:pt x="3597" y="3142"/>
                  </a:lnTo>
                  <a:lnTo>
                    <a:pt x="3597" y="3175"/>
                  </a:lnTo>
                  <a:lnTo>
                    <a:pt x="3598" y="3181"/>
                  </a:lnTo>
                  <a:lnTo>
                    <a:pt x="3599" y="3186"/>
                  </a:lnTo>
                  <a:lnTo>
                    <a:pt x="3601" y="3191"/>
                  </a:lnTo>
                  <a:lnTo>
                    <a:pt x="3603" y="3195"/>
                  </a:lnTo>
                  <a:lnTo>
                    <a:pt x="3608" y="3204"/>
                  </a:lnTo>
                  <a:lnTo>
                    <a:pt x="3611" y="3215"/>
                  </a:lnTo>
                  <a:lnTo>
                    <a:pt x="3615" y="3235"/>
                  </a:lnTo>
                  <a:lnTo>
                    <a:pt x="3616" y="3253"/>
                  </a:lnTo>
                  <a:lnTo>
                    <a:pt x="3616" y="3271"/>
                  </a:lnTo>
                  <a:lnTo>
                    <a:pt x="3616" y="3292"/>
                  </a:lnTo>
                  <a:lnTo>
                    <a:pt x="3616" y="3302"/>
                  </a:lnTo>
                  <a:lnTo>
                    <a:pt x="3615" y="3311"/>
                  </a:lnTo>
                  <a:lnTo>
                    <a:pt x="3612" y="3320"/>
                  </a:lnTo>
                  <a:lnTo>
                    <a:pt x="3610" y="3329"/>
                  </a:lnTo>
                  <a:lnTo>
                    <a:pt x="3609" y="3337"/>
                  </a:lnTo>
                  <a:lnTo>
                    <a:pt x="3607" y="3346"/>
                  </a:lnTo>
                  <a:lnTo>
                    <a:pt x="3606" y="3355"/>
                  </a:lnTo>
                  <a:lnTo>
                    <a:pt x="3605" y="3365"/>
                  </a:lnTo>
                  <a:lnTo>
                    <a:pt x="3605" y="3398"/>
                  </a:lnTo>
                  <a:lnTo>
                    <a:pt x="3614" y="3399"/>
                  </a:lnTo>
                  <a:lnTo>
                    <a:pt x="3622" y="3399"/>
                  </a:lnTo>
                  <a:lnTo>
                    <a:pt x="3625" y="3399"/>
                  </a:lnTo>
                  <a:lnTo>
                    <a:pt x="3628" y="3397"/>
                  </a:lnTo>
                  <a:lnTo>
                    <a:pt x="3631" y="3395"/>
                  </a:lnTo>
                  <a:lnTo>
                    <a:pt x="3633" y="3391"/>
                  </a:lnTo>
                  <a:lnTo>
                    <a:pt x="3636" y="3383"/>
                  </a:lnTo>
                  <a:lnTo>
                    <a:pt x="3641" y="3375"/>
                  </a:lnTo>
                  <a:lnTo>
                    <a:pt x="3648" y="3366"/>
                  </a:lnTo>
                  <a:lnTo>
                    <a:pt x="3654" y="3358"/>
                  </a:lnTo>
                  <a:lnTo>
                    <a:pt x="3659" y="3355"/>
                  </a:lnTo>
                  <a:lnTo>
                    <a:pt x="3662" y="3352"/>
                  </a:lnTo>
                  <a:lnTo>
                    <a:pt x="3667" y="3349"/>
                  </a:lnTo>
                  <a:lnTo>
                    <a:pt x="3673" y="3347"/>
                  </a:lnTo>
                  <a:lnTo>
                    <a:pt x="3675" y="3361"/>
                  </a:lnTo>
                  <a:lnTo>
                    <a:pt x="3677" y="3375"/>
                  </a:lnTo>
                  <a:lnTo>
                    <a:pt x="3676" y="3383"/>
                  </a:lnTo>
                  <a:lnTo>
                    <a:pt x="3674" y="3390"/>
                  </a:lnTo>
                  <a:lnTo>
                    <a:pt x="3670" y="3396"/>
                  </a:lnTo>
                  <a:lnTo>
                    <a:pt x="3666" y="3402"/>
                  </a:lnTo>
                  <a:lnTo>
                    <a:pt x="3661" y="3407"/>
                  </a:lnTo>
                  <a:lnTo>
                    <a:pt x="3657" y="3413"/>
                  </a:lnTo>
                  <a:lnTo>
                    <a:pt x="3654" y="3420"/>
                  </a:lnTo>
                  <a:lnTo>
                    <a:pt x="3653" y="3426"/>
                  </a:lnTo>
                  <a:lnTo>
                    <a:pt x="3653" y="3481"/>
                  </a:lnTo>
                  <a:lnTo>
                    <a:pt x="3652" y="3489"/>
                  </a:lnTo>
                  <a:lnTo>
                    <a:pt x="3651" y="3496"/>
                  </a:lnTo>
                  <a:lnTo>
                    <a:pt x="3648" y="3502"/>
                  </a:lnTo>
                  <a:lnTo>
                    <a:pt x="3644" y="3509"/>
                  </a:lnTo>
                  <a:lnTo>
                    <a:pt x="3641" y="3515"/>
                  </a:lnTo>
                  <a:lnTo>
                    <a:pt x="3639" y="3522"/>
                  </a:lnTo>
                  <a:lnTo>
                    <a:pt x="3636" y="3530"/>
                  </a:lnTo>
                  <a:lnTo>
                    <a:pt x="3635" y="3537"/>
                  </a:lnTo>
                  <a:lnTo>
                    <a:pt x="3636" y="3550"/>
                  </a:lnTo>
                  <a:lnTo>
                    <a:pt x="3639" y="3561"/>
                  </a:lnTo>
                  <a:lnTo>
                    <a:pt x="3641" y="3573"/>
                  </a:lnTo>
                  <a:lnTo>
                    <a:pt x="3642" y="3585"/>
                  </a:lnTo>
                  <a:lnTo>
                    <a:pt x="3641" y="3594"/>
                  </a:lnTo>
                  <a:lnTo>
                    <a:pt x="3639" y="3602"/>
                  </a:lnTo>
                  <a:lnTo>
                    <a:pt x="3635" y="3611"/>
                  </a:lnTo>
                  <a:lnTo>
                    <a:pt x="3633" y="3620"/>
                  </a:lnTo>
                  <a:lnTo>
                    <a:pt x="3631" y="3633"/>
                  </a:lnTo>
                  <a:lnTo>
                    <a:pt x="3629" y="3644"/>
                  </a:lnTo>
                  <a:lnTo>
                    <a:pt x="3628" y="3654"/>
                  </a:lnTo>
                  <a:lnTo>
                    <a:pt x="3626" y="3667"/>
                  </a:lnTo>
                  <a:lnTo>
                    <a:pt x="3619" y="3682"/>
                  </a:lnTo>
                  <a:lnTo>
                    <a:pt x="3612" y="3697"/>
                  </a:lnTo>
                  <a:lnTo>
                    <a:pt x="3609" y="3704"/>
                  </a:lnTo>
                  <a:lnTo>
                    <a:pt x="3606" y="3711"/>
                  </a:lnTo>
                  <a:lnTo>
                    <a:pt x="3605" y="3719"/>
                  </a:lnTo>
                  <a:lnTo>
                    <a:pt x="3603" y="3728"/>
                  </a:lnTo>
                  <a:lnTo>
                    <a:pt x="3605" y="3739"/>
                  </a:lnTo>
                  <a:lnTo>
                    <a:pt x="3606" y="3750"/>
                  </a:lnTo>
                  <a:lnTo>
                    <a:pt x="3609" y="3761"/>
                  </a:lnTo>
                  <a:lnTo>
                    <a:pt x="3611" y="3770"/>
                  </a:lnTo>
                  <a:lnTo>
                    <a:pt x="3615" y="3779"/>
                  </a:lnTo>
                  <a:lnTo>
                    <a:pt x="3617" y="3789"/>
                  </a:lnTo>
                  <a:lnTo>
                    <a:pt x="3619" y="3800"/>
                  </a:lnTo>
                  <a:lnTo>
                    <a:pt x="3619" y="3812"/>
                  </a:lnTo>
                  <a:lnTo>
                    <a:pt x="3619" y="3843"/>
                  </a:lnTo>
                  <a:lnTo>
                    <a:pt x="3620" y="3850"/>
                  </a:lnTo>
                  <a:lnTo>
                    <a:pt x="3622" y="3855"/>
                  </a:lnTo>
                  <a:lnTo>
                    <a:pt x="3623" y="3860"/>
                  </a:lnTo>
                  <a:lnTo>
                    <a:pt x="3626" y="3864"/>
                  </a:lnTo>
                  <a:lnTo>
                    <a:pt x="3632" y="3872"/>
                  </a:lnTo>
                  <a:lnTo>
                    <a:pt x="3640" y="3878"/>
                  </a:lnTo>
                  <a:lnTo>
                    <a:pt x="3649" y="3885"/>
                  </a:lnTo>
                  <a:lnTo>
                    <a:pt x="3658" y="3893"/>
                  </a:lnTo>
                  <a:lnTo>
                    <a:pt x="3666" y="3901"/>
                  </a:lnTo>
                  <a:lnTo>
                    <a:pt x="3673" y="3911"/>
                  </a:lnTo>
                  <a:lnTo>
                    <a:pt x="3677" y="3918"/>
                  </a:lnTo>
                  <a:lnTo>
                    <a:pt x="3682" y="3926"/>
                  </a:lnTo>
                  <a:lnTo>
                    <a:pt x="3687" y="3932"/>
                  </a:lnTo>
                  <a:lnTo>
                    <a:pt x="3692" y="3937"/>
                  </a:lnTo>
                  <a:lnTo>
                    <a:pt x="3699" y="3942"/>
                  </a:lnTo>
                  <a:lnTo>
                    <a:pt x="3705" y="3946"/>
                  </a:lnTo>
                  <a:lnTo>
                    <a:pt x="3712" y="3950"/>
                  </a:lnTo>
                  <a:lnTo>
                    <a:pt x="3721" y="3953"/>
                  </a:lnTo>
                  <a:lnTo>
                    <a:pt x="3737" y="3961"/>
                  </a:lnTo>
                  <a:lnTo>
                    <a:pt x="3753" y="3972"/>
                  </a:lnTo>
                  <a:lnTo>
                    <a:pt x="3760" y="3975"/>
                  </a:lnTo>
                  <a:lnTo>
                    <a:pt x="3767" y="3975"/>
                  </a:lnTo>
                  <a:lnTo>
                    <a:pt x="3773" y="3976"/>
                  </a:lnTo>
                  <a:lnTo>
                    <a:pt x="3780" y="3975"/>
                  </a:lnTo>
                  <a:lnTo>
                    <a:pt x="3787" y="3975"/>
                  </a:lnTo>
                  <a:lnTo>
                    <a:pt x="3794" y="3975"/>
                  </a:lnTo>
                  <a:lnTo>
                    <a:pt x="3801" y="3976"/>
                  </a:lnTo>
                  <a:lnTo>
                    <a:pt x="3807" y="3978"/>
                  </a:lnTo>
                  <a:lnTo>
                    <a:pt x="3812" y="3982"/>
                  </a:lnTo>
                  <a:lnTo>
                    <a:pt x="3815" y="3985"/>
                  </a:lnTo>
                  <a:lnTo>
                    <a:pt x="3818" y="3989"/>
                  </a:lnTo>
                  <a:lnTo>
                    <a:pt x="3818" y="3994"/>
                  </a:lnTo>
                  <a:lnTo>
                    <a:pt x="3819" y="4005"/>
                  </a:lnTo>
                  <a:lnTo>
                    <a:pt x="3819" y="4017"/>
                  </a:lnTo>
                  <a:lnTo>
                    <a:pt x="3802" y="4019"/>
                  </a:lnTo>
                  <a:lnTo>
                    <a:pt x="3785" y="4022"/>
                  </a:lnTo>
                  <a:lnTo>
                    <a:pt x="3771" y="4028"/>
                  </a:lnTo>
                  <a:lnTo>
                    <a:pt x="3757" y="4035"/>
                  </a:lnTo>
                  <a:lnTo>
                    <a:pt x="3752" y="4038"/>
                  </a:lnTo>
                  <a:lnTo>
                    <a:pt x="3745" y="4040"/>
                  </a:lnTo>
                  <a:lnTo>
                    <a:pt x="3738" y="4042"/>
                  </a:lnTo>
                  <a:lnTo>
                    <a:pt x="3730" y="4043"/>
                  </a:lnTo>
                  <a:lnTo>
                    <a:pt x="3691" y="4043"/>
                  </a:lnTo>
                  <a:lnTo>
                    <a:pt x="3680" y="4043"/>
                  </a:lnTo>
                  <a:lnTo>
                    <a:pt x="3671" y="4045"/>
                  </a:lnTo>
                  <a:lnTo>
                    <a:pt x="3662" y="4047"/>
                  </a:lnTo>
                  <a:lnTo>
                    <a:pt x="3654" y="4051"/>
                  </a:lnTo>
                  <a:lnTo>
                    <a:pt x="3646" y="4056"/>
                  </a:lnTo>
                  <a:lnTo>
                    <a:pt x="3640" y="4062"/>
                  </a:lnTo>
                  <a:lnTo>
                    <a:pt x="3634" y="4070"/>
                  </a:lnTo>
                  <a:lnTo>
                    <a:pt x="3629" y="4078"/>
                  </a:lnTo>
                  <a:lnTo>
                    <a:pt x="3624" y="4089"/>
                  </a:lnTo>
                  <a:lnTo>
                    <a:pt x="3619" y="4101"/>
                  </a:lnTo>
                  <a:lnTo>
                    <a:pt x="3616" y="4105"/>
                  </a:lnTo>
                  <a:lnTo>
                    <a:pt x="3612" y="4108"/>
                  </a:lnTo>
                  <a:lnTo>
                    <a:pt x="3608" y="4111"/>
                  </a:lnTo>
                  <a:lnTo>
                    <a:pt x="3602" y="4112"/>
                  </a:lnTo>
                  <a:lnTo>
                    <a:pt x="3599" y="4112"/>
                  </a:lnTo>
                  <a:lnTo>
                    <a:pt x="3598" y="4110"/>
                  </a:lnTo>
                  <a:lnTo>
                    <a:pt x="3595" y="4108"/>
                  </a:lnTo>
                  <a:lnTo>
                    <a:pt x="3594" y="4106"/>
                  </a:lnTo>
                  <a:lnTo>
                    <a:pt x="3592" y="4099"/>
                  </a:lnTo>
                  <a:lnTo>
                    <a:pt x="3591" y="4094"/>
                  </a:lnTo>
                  <a:lnTo>
                    <a:pt x="3586" y="4086"/>
                  </a:lnTo>
                  <a:lnTo>
                    <a:pt x="3582" y="4079"/>
                  </a:lnTo>
                  <a:lnTo>
                    <a:pt x="3578" y="4077"/>
                  </a:lnTo>
                  <a:lnTo>
                    <a:pt x="3575" y="4074"/>
                  </a:lnTo>
                  <a:lnTo>
                    <a:pt x="3571" y="4072"/>
                  </a:lnTo>
                  <a:lnTo>
                    <a:pt x="3566" y="4071"/>
                  </a:lnTo>
                  <a:lnTo>
                    <a:pt x="3554" y="4071"/>
                  </a:lnTo>
                  <a:lnTo>
                    <a:pt x="3541" y="4071"/>
                  </a:lnTo>
                  <a:lnTo>
                    <a:pt x="3530" y="4072"/>
                  </a:lnTo>
                  <a:lnTo>
                    <a:pt x="3516" y="4073"/>
                  </a:lnTo>
                  <a:lnTo>
                    <a:pt x="3498" y="4072"/>
                  </a:lnTo>
                  <a:lnTo>
                    <a:pt x="3482" y="4071"/>
                  </a:lnTo>
                  <a:lnTo>
                    <a:pt x="3466" y="4068"/>
                  </a:lnTo>
                  <a:lnTo>
                    <a:pt x="3449" y="4062"/>
                  </a:lnTo>
                  <a:lnTo>
                    <a:pt x="3443" y="4059"/>
                  </a:lnTo>
                  <a:lnTo>
                    <a:pt x="3437" y="4056"/>
                  </a:lnTo>
                  <a:lnTo>
                    <a:pt x="3430" y="4053"/>
                  </a:lnTo>
                  <a:lnTo>
                    <a:pt x="3423" y="4052"/>
                  </a:lnTo>
                  <a:lnTo>
                    <a:pt x="3397" y="4053"/>
                  </a:lnTo>
                  <a:lnTo>
                    <a:pt x="3373" y="4053"/>
                  </a:lnTo>
                  <a:lnTo>
                    <a:pt x="3351" y="4053"/>
                  </a:lnTo>
                  <a:lnTo>
                    <a:pt x="3325" y="4053"/>
                  </a:lnTo>
                  <a:lnTo>
                    <a:pt x="3317" y="4052"/>
                  </a:lnTo>
                  <a:lnTo>
                    <a:pt x="3311" y="4051"/>
                  </a:lnTo>
                  <a:lnTo>
                    <a:pt x="3306" y="4047"/>
                  </a:lnTo>
                  <a:lnTo>
                    <a:pt x="3300" y="4044"/>
                  </a:lnTo>
                  <a:lnTo>
                    <a:pt x="3291" y="4035"/>
                  </a:lnTo>
                  <a:lnTo>
                    <a:pt x="3281" y="4025"/>
                  </a:lnTo>
                  <a:lnTo>
                    <a:pt x="3267" y="4012"/>
                  </a:lnTo>
                  <a:lnTo>
                    <a:pt x="3256" y="3997"/>
                  </a:lnTo>
                  <a:lnTo>
                    <a:pt x="3251" y="3991"/>
                  </a:lnTo>
                  <a:lnTo>
                    <a:pt x="3248" y="3983"/>
                  </a:lnTo>
                  <a:lnTo>
                    <a:pt x="3245" y="3974"/>
                  </a:lnTo>
                  <a:lnTo>
                    <a:pt x="3245" y="3963"/>
                  </a:lnTo>
                  <a:lnTo>
                    <a:pt x="3245" y="3958"/>
                  </a:lnTo>
                  <a:lnTo>
                    <a:pt x="3247" y="3952"/>
                  </a:lnTo>
                  <a:lnTo>
                    <a:pt x="3249" y="3948"/>
                  </a:lnTo>
                  <a:lnTo>
                    <a:pt x="3251" y="3942"/>
                  </a:lnTo>
                  <a:lnTo>
                    <a:pt x="3257" y="3934"/>
                  </a:lnTo>
                  <a:lnTo>
                    <a:pt x="3264" y="3925"/>
                  </a:lnTo>
                  <a:lnTo>
                    <a:pt x="3270" y="3917"/>
                  </a:lnTo>
                  <a:lnTo>
                    <a:pt x="3276" y="3908"/>
                  </a:lnTo>
                  <a:lnTo>
                    <a:pt x="3278" y="3903"/>
                  </a:lnTo>
                  <a:lnTo>
                    <a:pt x="3281" y="3898"/>
                  </a:lnTo>
                  <a:lnTo>
                    <a:pt x="3282" y="3892"/>
                  </a:lnTo>
                  <a:lnTo>
                    <a:pt x="3282" y="3886"/>
                  </a:lnTo>
                  <a:lnTo>
                    <a:pt x="3282" y="3867"/>
                  </a:lnTo>
                  <a:lnTo>
                    <a:pt x="3276" y="3866"/>
                  </a:lnTo>
                  <a:lnTo>
                    <a:pt x="3268" y="3873"/>
                  </a:lnTo>
                  <a:lnTo>
                    <a:pt x="3261" y="3877"/>
                  </a:lnTo>
                  <a:lnTo>
                    <a:pt x="3253" y="3881"/>
                  </a:lnTo>
                  <a:lnTo>
                    <a:pt x="3245" y="3883"/>
                  </a:lnTo>
                  <a:lnTo>
                    <a:pt x="3228" y="3885"/>
                  </a:lnTo>
                  <a:lnTo>
                    <a:pt x="3209" y="3885"/>
                  </a:lnTo>
                  <a:lnTo>
                    <a:pt x="3172" y="3885"/>
                  </a:lnTo>
                  <a:lnTo>
                    <a:pt x="3167" y="3886"/>
                  </a:lnTo>
                  <a:lnTo>
                    <a:pt x="3164" y="3889"/>
                  </a:lnTo>
                  <a:lnTo>
                    <a:pt x="3163" y="3891"/>
                  </a:lnTo>
                  <a:lnTo>
                    <a:pt x="3162" y="3895"/>
                  </a:lnTo>
                  <a:lnTo>
                    <a:pt x="3161" y="3906"/>
                  </a:lnTo>
                  <a:lnTo>
                    <a:pt x="3161" y="3916"/>
                  </a:lnTo>
                  <a:lnTo>
                    <a:pt x="3158" y="3924"/>
                  </a:lnTo>
                  <a:lnTo>
                    <a:pt x="3155" y="3932"/>
                  </a:lnTo>
                  <a:lnTo>
                    <a:pt x="3153" y="3935"/>
                  </a:lnTo>
                  <a:lnTo>
                    <a:pt x="3149" y="3937"/>
                  </a:lnTo>
                  <a:lnTo>
                    <a:pt x="3146" y="3940"/>
                  </a:lnTo>
                  <a:lnTo>
                    <a:pt x="3142" y="3942"/>
                  </a:lnTo>
                  <a:lnTo>
                    <a:pt x="3133" y="3944"/>
                  </a:lnTo>
                  <a:lnTo>
                    <a:pt x="3124" y="3945"/>
                  </a:lnTo>
                  <a:lnTo>
                    <a:pt x="3116" y="3945"/>
                  </a:lnTo>
                  <a:lnTo>
                    <a:pt x="3108" y="3945"/>
                  </a:lnTo>
                  <a:lnTo>
                    <a:pt x="3100" y="3946"/>
                  </a:lnTo>
                  <a:lnTo>
                    <a:pt x="3093" y="3948"/>
                  </a:lnTo>
                  <a:lnTo>
                    <a:pt x="3089" y="3950"/>
                  </a:lnTo>
                  <a:lnTo>
                    <a:pt x="3086" y="3951"/>
                  </a:lnTo>
                  <a:lnTo>
                    <a:pt x="3082" y="3954"/>
                  </a:lnTo>
                  <a:lnTo>
                    <a:pt x="3080" y="3958"/>
                  </a:lnTo>
                  <a:lnTo>
                    <a:pt x="3076" y="3967"/>
                  </a:lnTo>
                  <a:lnTo>
                    <a:pt x="3071" y="3977"/>
                  </a:lnTo>
                  <a:lnTo>
                    <a:pt x="3072" y="3983"/>
                  </a:lnTo>
                  <a:lnTo>
                    <a:pt x="3073" y="3987"/>
                  </a:lnTo>
                  <a:lnTo>
                    <a:pt x="3074" y="3992"/>
                  </a:lnTo>
                  <a:lnTo>
                    <a:pt x="3077" y="3996"/>
                  </a:lnTo>
                  <a:lnTo>
                    <a:pt x="3080" y="4005"/>
                  </a:lnTo>
                  <a:lnTo>
                    <a:pt x="3082" y="4016"/>
                  </a:lnTo>
                  <a:lnTo>
                    <a:pt x="3074" y="4047"/>
                  </a:lnTo>
                  <a:lnTo>
                    <a:pt x="3077" y="4053"/>
                  </a:lnTo>
                  <a:lnTo>
                    <a:pt x="3078" y="4059"/>
                  </a:lnTo>
                  <a:lnTo>
                    <a:pt x="3081" y="4063"/>
                  </a:lnTo>
                  <a:lnTo>
                    <a:pt x="3085" y="4068"/>
                  </a:lnTo>
                  <a:lnTo>
                    <a:pt x="3091" y="4074"/>
                  </a:lnTo>
                  <a:lnTo>
                    <a:pt x="3099" y="4082"/>
                  </a:lnTo>
                  <a:lnTo>
                    <a:pt x="3107" y="4089"/>
                  </a:lnTo>
                  <a:lnTo>
                    <a:pt x="3114" y="4096"/>
                  </a:lnTo>
                  <a:lnTo>
                    <a:pt x="3116" y="4101"/>
                  </a:lnTo>
                  <a:lnTo>
                    <a:pt x="3119" y="4105"/>
                  </a:lnTo>
                  <a:lnTo>
                    <a:pt x="3120" y="4111"/>
                  </a:lnTo>
                  <a:lnTo>
                    <a:pt x="3121" y="4116"/>
                  </a:lnTo>
                  <a:lnTo>
                    <a:pt x="3121" y="4161"/>
                  </a:lnTo>
                  <a:lnTo>
                    <a:pt x="3121" y="4171"/>
                  </a:lnTo>
                  <a:lnTo>
                    <a:pt x="3123" y="4180"/>
                  </a:lnTo>
                  <a:lnTo>
                    <a:pt x="3124" y="4189"/>
                  </a:lnTo>
                  <a:lnTo>
                    <a:pt x="3124" y="4199"/>
                  </a:lnTo>
                  <a:lnTo>
                    <a:pt x="3124" y="4208"/>
                  </a:lnTo>
                  <a:lnTo>
                    <a:pt x="3123" y="4217"/>
                  </a:lnTo>
                  <a:lnTo>
                    <a:pt x="3120" y="4225"/>
                  </a:lnTo>
                  <a:lnTo>
                    <a:pt x="3115" y="4234"/>
                  </a:lnTo>
                  <a:lnTo>
                    <a:pt x="3112" y="4238"/>
                  </a:lnTo>
                  <a:lnTo>
                    <a:pt x="3108" y="4241"/>
                  </a:lnTo>
                  <a:lnTo>
                    <a:pt x="3104" y="4243"/>
                  </a:lnTo>
                  <a:lnTo>
                    <a:pt x="3099" y="4244"/>
                  </a:lnTo>
                  <a:lnTo>
                    <a:pt x="3091" y="4248"/>
                  </a:lnTo>
                  <a:lnTo>
                    <a:pt x="3082" y="4253"/>
                  </a:lnTo>
                  <a:lnTo>
                    <a:pt x="3072" y="4264"/>
                  </a:lnTo>
                  <a:lnTo>
                    <a:pt x="3062" y="4274"/>
                  </a:lnTo>
                  <a:lnTo>
                    <a:pt x="3055" y="4276"/>
                  </a:lnTo>
                  <a:lnTo>
                    <a:pt x="3061" y="4261"/>
                  </a:lnTo>
                  <a:lnTo>
                    <a:pt x="3066" y="4248"/>
                  </a:lnTo>
                  <a:lnTo>
                    <a:pt x="3073" y="4236"/>
                  </a:lnTo>
                  <a:lnTo>
                    <a:pt x="3080" y="4225"/>
                  </a:lnTo>
                  <a:lnTo>
                    <a:pt x="3087" y="4214"/>
                  </a:lnTo>
                  <a:lnTo>
                    <a:pt x="3093" y="4201"/>
                  </a:lnTo>
                  <a:lnTo>
                    <a:pt x="3095" y="4195"/>
                  </a:lnTo>
                  <a:lnTo>
                    <a:pt x="3096" y="4188"/>
                  </a:lnTo>
                  <a:lnTo>
                    <a:pt x="3097" y="4181"/>
                  </a:lnTo>
                  <a:lnTo>
                    <a:pt x="3097" y="4173"/>
                  </a:lnTo>
                  <a:lnTo>
                    <a:pt x="3097" y="4163"/>
                  </a:lnTo>
                  <a:lnTo>
                    <a:pt x="3095" y="4154"/>
                  </a:lnTo>
                  <a:lnTo>
                    <a:pt x="3091" y="4146"/>
                  </a:lnTo>
                  <a:lnTo>
                    <a:pt x="3087" y="4139"/>
                  </a:lnTo>
                  <a:lnTo>
                    <a:pt x="3079" y="4123"/>
                  </a:lnTo>
                  <a:lnTo>
                    <a:pt x="3071" y="4105"/>
                  </a:lnTo>
                  <a:lnTo>
                    <a:pt x="3069" y="4095"/>
                  </a:lnTo>
                  <a:lnTo>
                    <a:pt x="3066" y="4085"/>
                  </a:lnTo>
                  <a:lnTo>
                    <a:pt x="3063" y="4076"/>
                  </a:lnTo>
                  <a:lnTo>
                    <a:pt x="3059" y="4065"/>
                  </a:lnTo>
                  <a:lnTo>
                    <a:pt x="3050" y="4052"/>
                  </a:lnTo>
                  <a:lnTo>
                    <a:pt x="3039" y="4040"/>
                  </a:lnTo>
                  <a:lnTo>
                    <a:pt x="3029" y="4030"/>
                  </a:lnTo>
                  <a:lnTo>
                    <a:pt x="3017" y="4019"/>
                  </a:lnTo>
                  <a:lnTo>
                    <a:pt x="3009" y="4008"/>
                  </a:lnTo>
                  <a:lnTo>
                    <a:pt x="3002" y="3997"/>
                  </a:lnTo>
                  <a:lnTo>
                    <a:pt x="2999" y="3993"/>
                  </a:lnTo>
                  <a:lnTo>
                    <a:pt x="2994" y="3989"/>
                  </a:lnTo>
                  <a:lnTo>
                    <a:pt x="2989" y="3987"/>
                  </a:lnTo>
                  <a:lnTo>
                    <a:pt x="2983" y="3986"/>
                  </a:lnTo>
                  <a:lnTo>
                    <a:pt x="2980" y="3987"/>
                  </a:lnTo>
                  <a:lnTo>
                    <a:pt x="2977" y="3987"/>
                  </a:lnTo>
                  <a:lnTo>
                    <a:pt x="2975" y="3988"/>
                  </a:lnTo>
                  <a:lnTo>
                    <a:pt x="2972" y="3991"/>
                  </a:lnTo>
                  <a:lnTo>
                    <a:pt x="2968" y="3995"/>
                  </a:lnTo>
                  <a:lnTo>
                    <a:pt x="2966" y="4001"/>
                  </a:lnTo>
                  <a:lnTo>
                    <a:pt x="2962" y="4006"/>
                  </a:lnTo>
                  <a:lnTo>
                    <a:pt x="2959" y="4012"/>
                  </a:lnTo>
                  <a:lnTo>
                    <a:pt x="2954" y="4018"/>
                  </a:lnTo>
                  <a:lnTo>
                    <a:pt x="2950" y="4022"/>
                  </a:lnTo>
                  <a:lnTo>
                    <a:pt x="2941" y="4026"/>
                  </a:lnTo>
                  <a:lnTo>
                    <a:pt x="2932" y="4028"/>
                  </a:lnTo>
                  <a:lnTo>
                    <a:pt x="2928" y="4029"/>
                  </a:lnTo>
                  <a:lnTo>
                    <a:pt x="2924" y="4031"/>
                  </a:lnTo>
                  <a:lnTo>
                    <a:pt x="2922" y="4034"/>
                  </a:lnTo>
                  <a:lnTo>
                    <a:pt x="2919" y="4038"/>
                  </a:lnTo>
                  <a:lnTo>
                    <a:pt x="2915" y="4054"/>
                  </a:lnTo>
                  <a:lnTo>
                    <a:pt x="2911" y="4070"/>
                  </a:lnTo>
                  <a:lnTo>
                    <a:pt x="2909" y="4077"/>
                  </a:lnTo>
                  <a:lnTo>
                    <a:pt x="2905" y="4082"/>
                  </a:lnTo>
                  <a:lnTo>
                    <a:pt x="2902" y="4085"/>
                  </a:lnTo>
                  <a:lnTo>
                    <a:pt x="2900" y="4087"/>
                  </a:lnTo>
                  <a:lnTo>
                    <a:pt x="2897" y="4087"/>
                  </a:lnTo>
                  <a:lnTo>
                    <a:pt x="2893" y="4088"/>
                  </a:lnTo>
                  <a:lnTo>
                    <a:pt x="2868" y="4088"/>
                  </a:lnTo>
                  <a:lnTo>
                    <a:pt x="2868" y="4077"/>
                  </a:lnTo>
                  <a:lnTo>
                    <a:pt x="2868" y="4067"/>
                  </a:lnTo>
                  <a:lnTo>
                    <a:pt x="2865" y="4065"/>
                  </a:lnTo>
                  <a:lnTo>
                    <a:pt x="2861" y="4063"/>
                  </a:lnTo>
                  <a:lnTo>
                    <a:pt x="2855" y="4067"/>
                  </a:lnTo>
                  <a:lnTo>
                    <a:pt x="2848" y="4069"/>
                  </a:lnTo>
                  <a:lnTo>
                    <a:pt x="2839" y="4068"/>
                  </a:lnTo>
                  <a:lnTo>
                    <a:pt x="2829" y="4067"/>
                  </a:lnTo>
                  <a:lnTo>
                    <a:pt x="2829" y="4051"/>
                  </a:lnTo>
                  <a:lnTo>
                    <a:pt x="2832" y="4042"/>
                  </a:lnTo>
                  <a:lnTo>
                    <a:pt x="2834" y="4031"/>
                  </a:lnTo>
                  <a:lnTo>
                    <a:pt x="2834" y="4016"/>
                  </a:lnTo>
                  <a:lnTo>
                    <a:pt x="2834" y="4002"/>
                  </a:lnTo>
                  <a:lnTo>
                    <a:pt x="2834" y="3987"/>
                  </a:lnTo>
                  <a:lnTo>
                    <a:pt x="2834" y="3972"/>
                  </a:lnTo>
                  <a:lnTo>
                    <a:pt x="2830" y="3970"/>
                  </a:lnTo>
                  <a:lnTo>
                    <a:pt x="2825" y="3969"/>
                  </a:lnTo>
                  <a:lnTo>
                    <a:pt x="2822" y="3969"/>
                  </a:lnTo>
                  <a:lnTo>
                    <a:pt x="2818" y="3971"/>
                  </a:lnTo>
                  <a:lnTo>
                    <a:pt x="2816" y="3974"/>
                  </a:lnTo>
                  <a:lnTo>
                    <a:pt x="2814" y="3977"/>
                  </a:lnTo>
                  <a:lnTo>
                    <a:pt x="2809" y="3984"/>
                  </a:lnTo>
                  <a:lnTo>
                    <a:pt x="2804" y="3989"/>
                  </a:lnTo>
                  <a:lnTo>
                    <a:pt x="2791" y="3997"/>
                  </a:lnTo>
                  <a:lnTo>
                    <a:pt x="2782" y="4004"/>
                  </a:lnTo>
                  <a:lnTo>
                    <a:pt x="2772" y="4011"/>
                  </a:lnTo>
                  <a:lnTo>
                    <a:pt x="2760" y="4019"/>
                  </a:lnTo>
                  <a:lnTo>
                    <a:pt x="2757" y="4012"/>
                  </a:lnTo>
                  <a:lnTo>
                    <a:pt x="2756" y="4005"/>
                  </a:lnTo>
                  <a:lnTo>
                    <a:pt x="2760" y="3993"/>
                  </a:lnTo>
                  <a:lnTo>
                    <a:pt x="2763" y="3980"/>
                  </a:lnTo>
                  <a:lnTo>
                    <a:pt x="2764" y="3974"/>
                  </a:lnTo>
                  <a:lnTo>
                    <a:pt x="2764" y="3969"/>
                  </a:lnTo>
                  <a:lnTo>
                    <a:pt x="2764" y="3966"/>
                  </a:lnTo>
                  <a:lnTo>
                    <a:pt x="2765" y="3963"/>
                  </a:lnTo>
                  <a:lnTo>
                    <a:pt x="2767" y="3962"/>
                  </a:lnTo>
                  <a:lnTo>
                    <a:pt x="2770" y="3961"/>
                  </a:lnTo>
                  <a:lnTo>
                    <a:pt x="2786" y="3956"/>
                  </a:lnTo>
                  <a:lnTo>
                    <a:pt x="2801" y="3950"/>
                  </a:lnTo>
                  <a:lnTo>
                    <a:pt x="2808" y="3946"/>
                  </a:lnTo>
                  <a:lnTo>
                    <a:pt x="2813" y="3941"/>
                  </a:lnTo>
                  <a:lnTo>
                    <a:pt x="2815" y="3939"/>
                  </a:lnTo>
                  <a:lnTo>
                    <a:pt x="2816" y="3935"/>
                  </a:lnTo>
                  <a:lnTo>
                    <a:pt x="2817" y="3932"/>
                  </a:lnTo>
                  <a:lnTo>
                    <a:pt x="2817" y="3928"/>
                  </a:lnTo>
                  <a:lnTo>
                    <a:pt x="2817" y="3923"/>
                  </a:lnTo>
                  <a:lnTo>
                    <a:pt x="2815" y="3918"/>
                  </a:lnTo>
                  <a:lnTo>
                    <a:pt x="2813" y="3914"/>
                  </a:lnTo>
                  <a:lnTo>
                    <a:pt x="2808" y="3910"/>
                  </a:lnTo>
                  <a:lnTo>
                    <a:pt x="2804" y="3908"/>
                  </a:lnTo>
                  <a:lnTo>
                    <a:pt x="2799" y="3906"/>
                  </a:lnTo>
                  <a:lnTo>
                    <a:pt x="2795" y="3905"/>
                  </a:lnTo>
                  <a:lnTo>
                    <a:pt x="2789" y="3905"/>
                  </a:lnTo>
                  <a:lnTo>
                    <a:pt x="2775" y="3906"/>
                  </a:lnTo>
                  <a:lnTo>
                    <a:pt x="2764" y="3908"/>
                  </a:lnTo>
                  <a:lnTo>
                    <a:pt x="2752" y="3910"/>
                  </a:lnTo>
                  <a:lnTo>
                    <a:pt x="2739" y="3914"/>
                  </a:lnTo>
                  <a:lnTo>
                    <a:pt x="2730" y="3916"/>
                  </a:lnTo>
                  <a:lnTo>
                    <a:pt x="2723" y="3916"/>
                  </a:lnTo>
                  <a:lnTo>
                    <a:pt x="2719" y="3917"/>
                  </a:lnTo>
                  <a:lnTo>
                    <a:pt x="2715" y="3918"/>
                  </a:lnTo>
                  <a:lnTo>
                    <a:pt x="2713" y="3919"/>
                  </a:lnTo>
                  <a:lnTo>
                    <a:pt x="2710" y="3923"/>
                  </a:lnTo>
                  <a:lnTo>
                    <a:pt x="2697" y="3937"/>
                  </a:lnTo>
                  <a:lnTo>
                    <a:pt x="2685" y="3951"/>
                  </a:lnTo>
                  <a:lnTo>
                    <a:pt x="2678" y="3957"/>
                  </a:lnTo>
                  <a:lnTo>
                    <a:pt x="2670" y="3960"/>
                  </a:lnTo>
                  <a:lnTo>
                    <a:pt x="2662" y="3963"/>
                  </a:lnTo>
                  <a:lnTo>
                    <a:pt x="2652" y="3963"/>
                  </a:lnTo>
                  <a:lnTo>
                    <a:pt x="2649" y="3963"/>
                  </a:lnTo>
                  <a:lnTo>
                    <a:pt x="2645" y="3962"/>
                  </a:lnTo>
                  <a:lnTo>
                    <a:pt x="2642" y="3960"/>
                  </a:lnTo>
                  <a:lnTo>
                    <a:pt x="2639" y="3958"/>
                  </a:lnTo>
                  <a:lnTo>
                    <a:pt x="2635" y="3951"/>
                  </a:lnTo>
                  <a:lnTo>
                    <a:pt x="2629" y="3944"/>
                  </a:lnTo>
                  <a:lnTo>
                    <a:pt x="2626" y="3942"/>
                  </a:lnTo>
                  <a:lnTo>
                    <a:pt x="2622" y="3939"/>
                  </a:lnTo>
                  <a:lnTo>
                    <a:pt x="2619" y="3937"/>
                  </a:lnTo>
                  <a:lnTo>
                    <a:pt x="2615" y="3936"/>
                  </a:lnTo>
                  <a:lnTo>
                    <a:pt x="2607" y="3935"/>
                  </a:lnTo>
                  <a:lnTo>
                    <a:pt x="2596" y="3935"/>
                  </a:lnTo>
                  <a:lnTo>
                    <a:pt x="2588" y="3934"/>
                  </a:lnTo>
                  <a:lnTo>
                    <a:pt x="2579" y="3934"/>
                  </a:lnTo>
                  <a:lnTo>
                    <a:pt x="2576" y="3935"/>
                  </a:lnTo>
                  <a:lnTo>
                    <a:pt x="2573" y="3936"/>
                  </a:lnTo>
                  <a:lnTo>
                    <a:pt x="2570" y="3939"/>
                  </a:lnTo>
                  <a:lnTo>
                    <a:pt x="2568" y="3942"/>
                  </a:lnTo>
                  <a:lnTo>
                    <a:pt x="2566" y="3951"/>
                  </a:lnTo>
                  <a:lnTo>
                    <a:pt x="2565" y="3959"/>
                  </a:lnTo>
                  <a:lnTo>
                    <a:pt x="2565" y="3967"/>
                  </a:lnTo>
                  <a:lnTo>
                    <a:pt x="2565" y="3975"/>
                  </a:lnTo>
                  <a:lnTo>
                    <a:pt x="2565" y="3983"/>
                  </a:lnTo>
                  <a:lnTo>
                    <a:pt x="2565" y="3991"/>
                  </a:lnTo>
                  <a:lnTo>
                    <a:pt x="2564" y="4000"/>
                  </a:lnTo>
                  <a:lnTo>
                    <a:pt x="2562" y="4009"/>
                  </a:lnTo>
                  <a:lnTo>
                    <a:pt x="2561" y="4013"/>
                  </a:lnTo>
                  <a:lnTo>
                    <a:pt x="2559" y="4017"/>
                  </a:lnTo>
                  <a:lnTo>
                    <a:pt x="2556" y="4020"/>
                  </a:lnTo>
                  <a:lnTo>
                    <a:pt x="2553" y="4022"/>
                  </a:lnTo>
                  <a:lnTo>
                    <a:pt x="2547" y="4027"/>
                  </a:lnTo>
                  <a:lnTo>
                    <a:pt x="2537" y="4031"/>
                  </a:lnTo>
                  <a:lnTo>
                    <a:pt x="2523" y="4042"/>
                  </a:lnTo>
                  <a:lnTo>
                    <a:pt x="2508" y="4051"/>
                  </a:lnTo>
                  <a:lnTo>
                    <a:pt x="2494" y="4060"/>
                  </a:lnTo>
                  <a:lnTo>
                    <a:pt x="2479" y="4070"/>
                  </a:lnTo>
                  <a:lnTo>
                    <a:pt x="2455" y="4085"/>
                  </a:lnTo>
                  <a:lnTo>
                    <a:pt x="2433" y="4096"/>
                  </a:lnTo>
                  <a:lnTo>
                    <a:pt x="2423" y="4102"/>
                  </a:lnTo>
                  <a:lnTo>
                    <a:pt x="2412" y="4107"/>
                  </a:lnTo>
                  <a:lnTo>
                    <a:pt x="2399" y="4112"/>
                  </a:lnTo>
                  <a:lnTo>
                    <a:pt x="2386" y="4116"/>
                  </a:lnTo>
                  <a:lnTo>
                    <a:pt x="2372" y="4121"/>
                  </a:lnTo>
                  <a:lnTo>
                    <a:pt x="2360" y="4123"/>
                  </a:lnTo>
                  <a:lnTo>
                    <a:pt x="2347" y="4127"/>
                  </a:lnTo>
                  <a:lnTo>
                    <a:pt x="2334" y="4130"/>
                  </a:lnTo>
                  <a:lnTo>
                    <a:pt x="2329" y="4131"/>
                  </a:lnTo>
                  <a:lnTo>
                    <a:pt x="2327" y="4134"/>
                  </a:lnTo>
                  <a:lnTo>
                    <a:pt x="2325" y="4139"/>
                  </a:lnTo>
                  <a:lnTo>
                    <a:pt x="2323" y="4145"/>
                  </a:lnTo>
                  <a:lnTo>
                    <a:pt x="2323" y="4156"/>
                  </a:lnTo>
                  <a:lnTo>
                    <a:pt x="2325" y="4168"/>
                  </a:lnTo>
                  <a:lnTo>
                    <a:pt x="2305" y="4168"/>
                  </a:lnTo>
                  <a:lnTo>
                    <a:pt x="2298" y="4158"/>
                  </a:lnTo>
                  <a:lnTo>
                    <a:pt x="2293" y="4149"/>
                  </a:lnTo>
                  <a:lnTo>
                    <a:pt x="2289" y="4140"/>
                  </a:lnTo>
                  <a:lnTo>
                    <a:pt x="2286" y="4131"/>
                  </a:lnTo>
                  <a:lnTo>
                    <a:pt x="2283" y="4121"/>
                  </a:lnTo>
                  <a:lnTo>
                    <a:pt x="2279" y="4111"/>
                  </a:lnTo>
                  <a:lnTo>
                    <a:pt x="2276" y="4102"/>
                  </a:lnTo>
                  <a:lnTo>
                    <a:pt x="2270" y="4091"/>
                  </a:lnTo>
                  <a:lnTo>
                    <a:pt x="2265" y="4084"/>
                  </a:lnTo>
                  <a:lnTo>
                    <a:pt x="2259" y="4078"/>
                  </a:lnTo>
                  <a:lnTo>
                    <a:pt x="2252" y="4073"/>
                  </a:lnTo>
                  <a:lnTo>
                    <a:pt x="2246" y="4069"/>
                  </a:lnTo>
                  <a:lnTo>
                    <a:pt x="2241" y="4064"/>
                  </a:lnTo>
                  <a:lnTo>
                    <a:pt x="2235" y="4059"/>
                  </a:lnTo>
                  <a:lnTo>
                    <a:pt x="2231" y="4052"/>
                  </a:lnTo>
                  <a:lnTo>
                    <a:pt x="2226" y="4044"/>
                  </a:lnTo>
                  <a:lnTo>
                    <a:pt x="2215" y="4014"/>
                  </a:lnTo>
                  <a:lnTo>
                    <a:pt x="2206" y="3986"/>
                  </a:lnTo>
                  <a:lnTo>
                    <a:pt x="2195" y="3960"/>
                  </a:lnTo>
                  <a:lnTo>
                    <a:pt x="2185" y="3935"/>
                  </a:lnTo>
                  <a:lnTo>
                    <a:pt x="2175" y="3911"/>
                  </a:lnTo>
                  <a:lnTo>
                    <a:pt x="2163" y="3886"/>
                  </a:lnTo>
                  <a:lnTo>
                    <a:pt x="2147" y="3861"/>
                  </a:lnTo>
                  <a:lnTo>
                    <a:pt x="2129" y="3835"/>
                  </a:lnTo>
                  <a:lnTo>
                    <a:pt x="2129" y="3832"/>
                  </a:lnTo>
                  <a:lnTo>
                    <a:pt x="2130" y="3829"/>
                  </a:lnTo>
                  <a:lnTo>
                    <a:pt x="2129" y="3824"/>
                  </a:lnTo>
                  <a:lnTo>
                    <a:pt x="2127" y="3821"/>
                  </a:lnTo>
                  <a:lnTo>
                    <a:pt x="2124" y="3818"/>
                  </a:lnTo>
                  <a:lnTo>
                    <a:pt x="2120" y="3816"/>
                  </a:lnTo>
                  <a:lnTo>
                    <a:pt x="2112" y="3812"/>
                  </a:lnTo>
                  <a:lnTo>
                    <a:pt x="2104" y="3805"/>
                  </a:lnTo>
                  <a:lnTo>
                    <a:pt x="2096" y="3789"/>
                  </a:lnTo>
                  <a:lnTo>
                    <a:pt x="2088" y="3773"/>
                  </a:lnTo>
                  <a:lnTo>
                    <a:pt x="2083" y="3765"/>
                  </a:lnTo>
                  <a:lnTo>
                    <a:pt x="2079" y="3758"/>
                  </a:lnTo>
                  <a:lnTo>
                    <a:pt x="2076" y="3755"/>
                  </a:lnTo>
                  <a:lnTo>
                    <a:pt x="2075" y="3750"/>
                  </a:lnTo>
                  <a:lnTo>
                    <a:pt x="2074" y="3747"/>
                  </a:lnTo>
                  <a:lnTo>
                    <a:pt x="2073" y="3743"/>
                  </a:lnTo>
                  <a:lnTo>
                    <a:pt x="2075" y="3731"/>
                  </a:lnTo>
                  <a:lnTo>
                    <a:pt x="2079" y="3721"/>
                  </a:lnTo>
                  <a:lnTo>
                    <a:pt x="2082" y="3711"/>
                  </a:lnTo>
                  <a:lnTo>
                    <a:pt x="2083" y="3699"/>
                  </a:lnTo>
                  <a:lnTo>
                    <a:pt x="2082" y="3692"/>
                  </a:lnTo>
                  <a:lnTo>
                    <a:pt x="2082" y="3684"/>
                  </a:lnTo>
                  <a:lnTo>
                    <a:pt x="2028" y="3684"/>
                  </a:lnTo>
                  <a:lnTo>
                    <a:pt x="2011" y="3681"/>
                  </a:lnTo>
                  <a:lnTo>
                    <a:pt x="1995" y="3679"/>
                  </a:lnTo>
                  <a:lnTo>
                    <a:pt x="1994" y="3672"/>
                  </a:lnTo>
                  <a:lnTo>
                    <a:pt x="1994" y="3665"/>
                  </a:lnTo>
                  <a:lnTo>
                    <a:pt x="1994" y="3660"/>
                  </a:lnTo>
                  <a:lnTo>
                    <a:pt x="1996" y="3655"/>
                  </a:lnTo>
                  <a:lnTo>
                    <a:pt x="1998" y="3652"/>
                  </a:lnTo>
                  <a:lnTo>
                    <a:pt x="2001" y="3647"/>
                  </a:lnTo>
                  <a:lnTo>
                    <a:pt x="2003" y="3644"/>
                  </a:lnTo>
                  <a:lnTo>
                    <a:pt x="2005" y="3639"/>
                  </a:lnTo>
                  <a:lnTo>
                    <a:pt x="2007" y="3635"/>
                  </a:lnTo>
                  <a:lnTo>
                    <a:pt x="2007" y="3629"/>
                  </a:lnTo>
                  <a:lnTo>
                    <a:pt x="2007" y="3626"/>
                  </a:lnTo>
                  <a:lnTo>
                    <a:pt x="2005" y="3624"/>
                  </a:lnTo>
                  <a:lnTo>
                    <a:pt x="2003" y="3622"/>
                  </a:lnTo>
                  <a:lnTo>
                    <a:pt x="1998" y="3621"/>
                  </a:lnTo>
                  <a:lnTo>
                    <a:pt x="1990" y="3621"/>
                  </a:lnTo>
                  <a:lnTo>
                    <a:pt x="1982" y="3621"/>
                  </a:lnTo>
                  <a:lnTo>
                    <a:pt x="1976" y="3622"/>
                  </a:lnTo>
                  <a:lnTo>
                    <a:pt x="1970" y="3624"/>
                  </a:lnTo>
                  <a:lnTo>
                    <a:pt x="1964" y="3625"/>
                  </a:lnTo>
                  <a:lnTo>
                    <a:pt x="1960" y="3627"/>
                  </a:lnTo>
                  <a:lnTo>
                    <a:pt x="1951" y="3633"/>
                  </a:lnTo>
                  <a:lnTo>
                    <a:pt x="1942" y="3641"/>
                  </a:lnTo>
                  <a:lnTo>
                    <a:pt x="1926" y="3659"/>
                  </a:lnTo>
                  <a:lnTo>
                    <a:pt x="1908" y="3676"/>
                  </a:lnTo>
                  <a:lnTo>
                    <a:pt x="1900" y="3676"/>
                  </a:lnTo>
                  <a:lnTo>
                    <a:pt x="1899" y="3670"/>
                  </a:lnTo>
                  <a:lnTo>
                    <a:pt x="1908" y="3658"/>
                  </a:lnTo>
                  <a:lnTo>
                    <a:pt x="1916" y="3646"/>
                  </a:lnTo>
                  <a:lnTo>
                    <a:pt x="1918" y="3639"/>
                  </a:lnTo>
                  <a:lnTo>
                    <a:pt x="1920" y="3634"/>
                  </a:lnTo>
                  <a:lnTo>
                    <a:pt x="1922" y="3626"/>
                  </a:lnTo>
                  <a:lnTo>
                    <a:pt x="1922" y="3618"/>
                  </a:lnTo>
                  <a:lnTo>
                    <a:pt x="1920" y="3605"/>
                  </a:lnTo>
                  <a:lnTo>
                    <a:pt x="1918" y="3592"/>
                  </a:lnTo>
                  <a:lnTo>
                    <a:pt x="1919" y="3584"/>
                  </a:lnTo>
                  <a:lnTo>
                    <a:pt x="1921" y="3577"/>
                  </a:lnTo>
                  <a:lnTo>
                    <a:pt x="1926" y="3571"/>
                  </a:lnTo>
                  <a:lnTo>
                    <a:pt x="1930" y="3566"/>
                  </a:lnTo>
                  <a:lnTo>
                    <a:pt x="1934" y="3561"/>
                  </a:lnTo>
                  <a:lnTo>
                    <a:pt x="1938" y="3554"/>
                  </a:lnTo>
                  <a:lnTo>
                    <a:pt x="1941" y="3549"/>
                  </a:lnTo>
                  <a:lnTo>
                    <a:pt x="1942" y="3541"/>
                  </a:lnTo>
                  <a:lnTo>
                    <a:pt x="1942" y="3509"/>
                  </a:lnTo>
                  <a:lnTo>
                    <a:pt x="1934" y="3508"/>
                  </a:lnTo>
                  <a:lnTo>
                    <a:pt x="1926" y="3508"/>
                  </a:lnTo>
                  <a:lnTo>
                    <a:pt x="1916" y="3508"/>
                  </a:lnTo>
                  <a:lnTo>
                    <a:pt x="1907" y="3511"/>
                  </a:lnTo>
                  <a:lnTo>
                    <a:pt x="1897" y="3516"/>
                  </a:lnTo>
                  <a:lnTo>
                    <a:pt x="1891" y="3522"/>
                  </a:lnTo>
                  <a:lnTo>
                    <a:pt x="1875" y="3533"/>
                  </a:lnTo>
                  <a:lnTo>
                    <a:pt x="1857" y="3544"/>
                  </a:lnTo>
                  <a:lnTo>
                    <a:pt x="1853" y="3547"/>
                  </a:lnTo>
                  <a:lnTo>
                    <a:pt x="1850" y="3550"/>
                  </a:lnTo>
                  <a:lnTo>
                    <a:pt x="1847" y="3553"/>
                  </a:lnTo>
                  <a:lnTo>
                    <a:pt x="1844" y="3557"/>
                  </a:lnTo>
                  <a:lnTo>
                    <a:pt x="1840" y="3565"/>
                  </a:lnTo>
                  <a:lnTo>
                    <a:pt x="1836" y="3574"/>
                  </a:lnTo>
                  <a:lnTo>
                    <a:pt x="1833" y="3582"/>
                  </a:lnTo>
                  <a:lnTo>
                    <a:pt x="1828" y="3588"/>
                  </a:lnTo>
                  <a:lnTo>
                    <a:pt x="1826" y="3591"/>
                  </a:lnTo>
                  <a:lnTo>
                    <a:pt x="1823" y="3593"/>
                  </a:lnTo>
                  <a:lnTo>
                    <a:pt x="1819" y="3594"/>
                  </a:lnTo>
                  <a:lnTo>
                    <a:pt x="1815" y="3594"/>
                  </a:lnTo>
                  <a:lnTo>
                    <a:pt x="1800" y="3594"/>
                  </a:lnTo>
                  <a:lnTo>
                    <a:pt x="1798" y="3574"/>
                  </a:lnTo>
                  <a:lnTo>
                    <a:pt x="1793" y="3557"/>
                  </a:lnTo>
                  <a:lnTo>
                    <a:pt x="1791" y="3548"/>
                  </a:lnTo>
                  <a:lnTo>
                    <a:pt x="1789" y="3539"/>
                  </a:lnTo>
                  <a:lnTo>
                    <a:pt x="1788" y="3530"/>
                  </a:lnTo>
                  <a:lnTo>
                    <a:pt x="1788" y="3518"/>
                  </a:lnTo>
                  <a:lnTo>
                    <a:pt x="1775" y="3518"/>
                  </a:lnTo>
                  <a:lnTo>
                    <a:pt x="1768" y="3519"/>
                  </a:lnTo>
                  <a:lnTo>
                    <a:pt x="1762" y="3523"/>
                  </a:lnTo>
                  <a:lnTo>
                    <a:pt x="1757" y="3526"/>
                  </a:lnTo>
                  <a:lnTo>
                    <a:pt x="1753" y="3532"/>
                  </a:lnTo>
                  <a:lnTo>
                    <a:pt x="1745" y="3543"/>
                  </a:lnTo>
                  <a:lnTo>
                    <a:pt x="1734" y="3556"/>
                  </a:lnTo>
                  <a:lnTo>
                    <a:pt x="1730" y="3559"/>
                  </a:lnTo>
                  <a:lnTo>
                    <a:pt x="1724" y="3561"/>
                  </a:lnTo>
                  <a:lnTo>
                    <a:pt x="1720" y="3562"/>
                  </a:lnTo>
                  <a:lnTo>
                    <a:pt x="1714" y="3564"/>
                  </a:lnTo>
                  <a:lnTo>
                    <a:pt x="1702" y="3569"/>
                  </a:lnTo>
                  <a:lnTo>
                    <a:pt x="1690" y="3574"/>
                  </a:lnTo>
                  <a:lnTo>
                    <a:pt x="1679" y="3578"/>
                  </a:lnTo>
                  <a:lnTo>
                    <a:pt x="1665" y="3582"/>
                  </a:lnTo>
                  <a:lnTo>
                    <a:pt x="1655" y="3584"/>
                  </a:lnTo>
                  <a:lnTo>
                    <a:pt x="1647" y="3587"/>
                  </a:lnTo>
                  <a:lnTo>
                    <a:pt x="1639" y="3591"/>
                  </a:lnTo>
                  <a:lnTo>
                    <a:pt x="1631" y="3595"/>
                  </a:lnTo>
                  <a:lnTo>
                    <a:pt x="1618" y="3605"/>
                  </a:lnTo>
                  <a:lnTo>
                    <a:pt x="1603" y="3618"/>
                  </a:lnTo>
                  <a:lnTo>
                    <a:pt x="1597" y="3625"/>
                  </a:lnTo>
                  <a:lnTo>
                    <a:pt x="1593" y="3630"/>
                  </a:lnTo>
                  <a:lnTo>
                    <a:pt x="1591" y="3634"/>
                  </a:lnTo>
                  <a:lnTo>
                    <a:pt x="1588" y="3636"/>
                  </a:lnTo>
                  <a:lnTo>
                    <a:pt x="1586" y="3638"/>
                  </a:lnTo>
                  <a:lnTo>
                    <a:pt x="1581" y="3641"/>
                  </a:lnTo>
                  <a:lnTo>
                    <a:pt x="1568" y="3645"/>
                  </a:lnTo>
                  <a:lnTo>
                    <a:pt x="1554" y="3648"/>
                  </a:lnTo>
                  <a:lnTo>
                    <a:pt x="1551" y="3643"/>
                  </a:lnTo>
                  <a:lnTo>
                    <a:pt x="1551" y="3602"/>
                  </a:lnTo>
                  <a:lnTo>
                    <a:pt x="1545" y="3596"/>
                  </a:lnTo>
                  <a:lnTo>
                    <a:pt x="1538" y="3592"/>
                  </a:lnTo>
                  <a:lnTo>
                    <a:pt x="1532" y="3587"/>
                  </a:lnTo>
                  <a:lnTo>
                    <a:pt x="1525" y="3584"/>
                  </a:lnTo>
                  <a:lnTo>
                    <a:pt x="1518" y="3582"/>
                  </a:lnTo>
                  <a:lnTo>
                    <a:pt x="1510" y="3579"/>
                  </a:lnTo>
                  <a:lnTo>
                    <a:pt x="1502" y="3577"/>
                  </a:lnTo>
                  <a:lnTo>
                    <a:pt x="1493" y="3577"/>
                  </a:lnTo>
                  <a:lnTo>
                    <a:pt x="1491" y="3592"/>
                  </a:lnTo>
                  <a:lnTo>
                    <a:pt x="1490" y="3607"/>
                  </a:lnTo>
                  <a:lnTo>
                    <a:pt x="1486" y="3620"/>
                  </a:lnTo>
                  <a:lnTo>
                    <a:pt x="1482" y="3635"/>
                  </a:lnTo>
                  <a:lnTo>
                    <a:pt x="1481" y="3638"/>
                  </a:lnTo>
                  <a:lnTo>
                    <a:pt x="1477" y="3641"/>
                  </a:lnTo>
                  <a:lnTo>
                    <a:pt x="1474" y="3643"/>
                  </a:lnTo>
                  <a:lnTo>
                    <a:pt x="1470" y="3645"/>
                  </a:lnTo>
                  <a:lnTo>
                    <a:pt x="1463" y="3646"/>
                  </a:lnTo>
                  <a:lnTo>
                    <a:pt x="1453" y="3648"/>
                  </a:lnTo>
                  <a:lnTo>
                    <a:pt x="1443" y="3652"/>
                  </a:lnTo>
                  <a:lnTo>
                    <a:pt x="1434" y="3653"/>
                  </a:lnTo>
                  <a:lnTo>
                    <a:pt x="1425" y="3654"/>
                  </a:lnTo>
                  <a:lnTo>
                    <a:pt x="1415" y="3655"/>
                  </a:lnTo>
                  <a:lnTo>
                    <a:pt x="1419" y="3667"/>
                  </a:lnTo>
                  <a:lnTo>
                    <a:pt x="1426" y="3676"/>
                  </a:lnTo>
                  <a:lnTo>
                    <a:pt x="1433" y="3684"/>
                  </a:lnTo>
                  <a:lnTo>
                    <a:pt x="1441" y="3692"/>
                  </a:lnTo>
                  <a:lnTo>
                    <a:pt x="1448" y="3699"/>
                  </a:lnTo>
                  <a:lnTo>
                    <a:pt x="1453" y="3709"/>
                  </a:lnTo>
                  <a:lnTo>
                    <a:pt x="1455" y="3713"/>
                  </a:lnTo>
                  <a:lnTo>
                    <a:pt x="1457" y="3718"/>
                  </a:lnTo>
                  <a:lnTo>
                    <a:pt x="1458" y="3723"/>
                  </a:lnTo>
                  <a:lnTo>
                    <a:pt x="1458" y="3729"/>
                  </a:lnTo>
                  <a:lnTo>
                    <a:pt x="1458" y="3735"/>
                  </a:lnTo>
                  <a:lnTo>
                    <a:pt x="1457" y="3739"/>
                  </a:lnTo>
                  <a:lnTo>
                    <a:pt x="1456" y="3744"/>
                  </a:lnTo>
                  <a:lnTo>
                    <a:pt x="1453" y="3747"/>
                  </a:lnTo>
                  <a:lnTo>
                    <a:pt x="1449" y="3754"/>
                  </a:lnTo>
                  <a:lnTo>
                    <a:pt x="1443" y="3761"/>
                  </a:lnTo>
                  <a:lnTo>
                    <a:pt x="1430" y="3773"/>
                  </a:lnTo>
                  <a:lnTo>
                    <a:pt x="1415" y="3787"/>
                  </a:lnTo>
                  <a:lnTo>
                    <a:pt x="1406" y="3799"/>
                  </a:lnTo>
                  <a:lnTo>
                    <a:pt x="1398" y="3809"/>
                  </a:lnTo>
                  <a:lnTo>
                    <a:pt x="1393" y="3814"/>
                  </a:lnTo>
                  <a:lnTo>
                    <a:pt x="1388" y="3817"/>
                  </a:lnTo>
                  <a:lnTo>
                    <a:pt x="1382" y="3820"/>
                  </a:lnTo>
                  <a:lnTo>
                    <a:pt x="1375" y="3821"/>
                  </a:lnTo>
                  <a:lnTo>
                    <a:pt x="1371" y="3821"/>
                  </a:lnTo>
                  <a:lnTo>
                    <a:pt x="1367" y="3820"/>
                  </a:lnTo>
                  <a:lnTo>
                    <a:pt x="1364" y="3818"/>
                  </a:lnTo>
                  <a:lnTo>
                    <a:pt x="1361" y="3816"/>
                  </a:lnTo>
                  <a:lnTo>
                    <a:pt x="1355" y="3812"/>
                  </a:lnTo>
                  <a:lnTo>
                    <a:pt x="1347" y="3808"/>
                  </a:lnTo>
                  <a:lnTo>
                    <a:pt x="1346" y="3813"/>
                  </a:lnTo>
                  <a:lnTo>
                    <a:pt x="1342" y="3817"/>
                  </a:lnTo>
                  <a:lnTo>
                    <a:pt x="1339" y="3821"/>
                  </a:lnTo>
                  <a:lnTo>
                    <a:pt x="1335" y="3823"/>
                  </a:lnTo>
                  <a:lnTo>
                    <a:pt x="1330" y="3825"/>
                  </a:lnTo>
                  <a:lnTo>
                    <a:pt x="1324" y="3826"/>
                  </a:lnTo>
                  <a:lnTo>
                    <a:pt x="1319" y="3827"/>
                  </a:lnTo>
                  <a:lnTo>
                    <a:pt x="1313" y="3827"/>
                  </a:lnTo>
                  <a:lnTo>
                    <a:pt x="1303" y="3827"/>
                  </a:lnTo>
                  <a:lnTo>
                    <a:pt x="1302" y="3808"/>
                  </a:lnTo>
                  <a:lnTo>
                    <a:pt x="1299" y="3791"/>
                  </a:lnTo>
                  <a:lnTo>
                    <a:pt x="1297" y="3783"/>
                  </a:lnTo>
                  <a:lnTo>
                    <a:pt x="1293" y="3777"/>
                  </a:lnTo>
                  <a:lnTo>
                    <a:pt x="1287" y="3771"/>
                  </a:lnTo>
                  <a:lnTo>
                    <a:pt x="1280" y="3766"/>
                  </a:lnTo>
                  <a:lnTo>
                    <a:pt x="1272" y="3764"/>
                  </a:lnTo>
                  <a:lnTo>
                    <a:pt x="1267" y="3763"/>
                  </a:lnTo>
                  <a:lnTo>
                    <a:pt x="1260" y="3762"/>
                  </a:lnTo>
                  <a:lnTo>
                    <a:pt x="1253" y="3762"/>
                  </a:lnTo>
                  <a:lnTo>
                    <a:pt x="1246" y="3762"/>
                  </a:lnTo>
                  <a:lnTo>
                    <a:pt x="1240" y="3762"/>
                  </a:lnTo>
                  <a:lnTo>
                    <a:pt x="1234" y="3761"/>
                  </a:lnTo>
                  <a:lnTo>
                    <a:pt x="1227" y="3758"/>
                  </a:lnTo>
                  <a:lnTo>
                    <a:pt x="1210" y="3750"/>
                  </a:lnTo>
                  <a:lnTo>
                    <a:pt x="1195" y="3745"/>
                  </a:lnTo>
                  <a:lnTo>
                    <a:pt x="1180" y="3741"/>
                  </a:lnTo>
                  <a:lnTo>
                    <a:pt x="1162" y="3737"/>
                  </a:lnTo>
                  <a:lnTo>
                    <a:pt x="1148" y="3731"/>
                  </a:lnTo>
                  <a:lnTo>
                    <a:pt x="1132" y="3728"/>
                  </a:lnTo>
                  <a:lnTo>
                    <a:pt x="1129" y="3728"/>
                  </a:lnTo>
                  <a:lnTo>
                    <a:pt x="1127" y="3729"/>
                  </a:lnTo>
                  <a:lnTo>
                    <a:pt x="1126" y="3731"/>
                  </a:lnTo>
                  <a:lnTo>
                    <a:pt x="1124" y="3732"/>
                  </a:lnTo>
                  <a:lnTo>
                    <a:pt x="1122" y="3737"/>
                  </a:lnTo>
                  <a:lnTo>
                    <a:pt x="1119" y="3743"/>
                  </a:lnTo>
                  <a:lnTo>
                    <a:pt x="1115" y="3749"/>
                  </a:lnTo>
                  <a:lnTo>
                    <a:pt x="1110" y="3757"/>
                  </a:lnTo>
                  <a:lnTo>
                    <a:pt x="1108" y="3764"/>
                  </a:lnTo>
                  <a:lnTo>
                    <a:pt x="1106" y="3772"/>
                  </a:lnTo>
                  <a:lnTo>
                    <a:pt x="1102" y="3787"/>
                  </a:lnTo>
                  <a:lnTo>
                    <a:pt x="1100" y="3805"/>
                  </a:lnTo>
                  <a:lnTo>
                    <a:pt x="1093" y="3806"/>
                  </a:lnTo>
                  <a:lnTo>
                    <a:pt x="1088" y="3807"/>
                  </a:lnTo>
                  <a:lnTo>
                    <a:pt x="1082" y="3810"/>
                  </a:lnTo>
                  <a:lnTo>
                    <a:pt x="1077" y="3815"/>
                  </a:lnTo>
                  <a:lnTo>
                    <a:pt x="1073" y="3820"/>
                  </a:lnTo>
                  <a:lnTo>
                    <a:pt x="1071" y="3825"/>
                  </a:lnTo>
                  <a:lnTo>
                    <a:pt x="1068" y="3832"/>
                  </a:lnTo>
                  <a:lnTo>
                    <a:pt x="1067" y="3839"/>
                  </a:lnTo>
                  <a:lnTo>
                    <a:pt x="1069" y="3842"/>
                  </a:lnTo>
                  <a:lnTo>
                    <a:pt x="1071" y="3847"/>
                  </a:lnTo>
                  <a:lnTo>
                    <a:pt x="1069" y="3852"/>
                  </a:lnTo>
                  <a:lnTo>
                    <a:pt x="1067" y="3858"/>
                  </a:lnTo>
                  <a:lnTo>
                    <a:pt x="1054" y="3858"/>
                  </a:lnTo>
                  <a:lnTo>
                    <a:pt x="1048" y="3852"/>
                  </a:lnTo>
                  <a:lnTo>
                    <a:pt x="1045" y="3846"/>
                  </a:lnTo>
                  <a:lnTo>
                    <a:pt x="1042" y="3838"/>
                  </a:lnTo>
                  <a:lnTo>
                    <a:pt x="1041" y="3830"/>
                  </a:lnTo>
                  <a:lnTo>
                    <a:pt x="1039" y="3823"/>
                  </a:lnTo>
                  <a:lnTo>
                    <a:pt x="1035" y="3818"/>
                  </a:lnTo>
                  <a:lnTo>
                    <a:pt x="1033" y="3816"/>
                  </a:lnTo>
                  <a:lnTo>
                    <a:pt x="1031" y="3814"/>
                  </a:lnTo>
                  <a:lnTo>
                    <a:pt x="1028" y="3813"/>
                  </a:lnTo>
                  <a:lnTo>
                    <a:pt x="1024" y="3813"/>
                  </a:lnTo>
                  <a:lnTo>
                    <a:pt x="1021" y="3813"/>
                  </a:lnTo>
                  <a:lnTo>
                    <a:pt x="1018" y="3814"/>
                  </a:lnTo>
                  <a:lnTo>
                    <a:pt x="1016" y="3816"/>
                  </a:lnTo>
                  <a:lnTo>
                    <a:pt x="1015" y="3818"/>
                  </a:lnTo>
                  <a:lnTo>
                    <a:pt x="1012" y="3823"/>
                  </a:lnTo>
                  <a:lnTo>
                    <a:pt x="1009" y="3829"/>
                  </a:lnTo>
                  <a:lnTo>
                    <a:pt x="1006" y="3834"/>
                  </a:lnTo>
                  <a:lnTo>
                    <a:pt x="1004" y="3840"/>
                  </a:lnTo>
                  <a:lnTo>
                    <a:pt x="1001" y="3842"/>
                  </a:lnTo>
                  <a:lnTo>
                    <a:pt x="999" y="3843"/>
                  </a:lnTo>
                  <a:lnTo>
                    <a:pt x="997" y="3844"/>
                  </a:lnTo>
                  <a:lnTo>
                    <a:pt x="994" y="3844"/>
                  </a:lnTo>
                  <a:lnTo>
                    <a:pt x="989" y="3844"/>
                  </a:lnTo>
                  <a:lnTo>
                    <a:pt x="986" y="3843"/>
                  </a:lnTo>
                  <a:lnTo>
                    <a:pt x="981" y="3842"/>
                  </a:lnTo>
                  <a:lnTo>
                    <a:pt x="978" y="3840"/>
                  </a:lnTo>
                  <a:lnTo>
                    <a:pt x="975" y="3838"/>
                  </a:lnTo>
                  <a:lnTo>
                    <a:pt x="973" y="3834"/>
                  </a:lnTo>
                  <a:lnTo>
                    <a:pt x="972" y="3831"/>
                  </a:lnTo>
                  <a:lnTo>
                    <a:pt x="971" y="3827"/>
                  </a:lnTo>
                  <a:lnTo>
                    <a:pt x="972" y="3816"/>
                  </a:lnTo>
                  <a:lnTo>
                    <a:pt x="974" y="3806"/>
                  </a:lnTo>
                  <a:lnTo>
                    <a:pt x="977" y="3796"/>
                  </a:lnTo>
                  <a:lnTo>
                    <a:pt x="978" y="3784"/>
                  </a:lnTo>
                  <a:lnTo>
                    <a:pt x="978" y="3780"/>
                  </a:lnTo>
                  <a:lnTo>
                    <a:pt x="975" y="3777"/>
                  </a:lnTo>
                  <a:lnTo>
                    <a:pt x="974" y="3772"/>
                  </a:lnTo>
                  <a:lnTo>
                    <a:pt x="972" y="3769"/>
                  </a:lnTo>
                  <a:lnTo>
                    <a:pt x="965" y="3763"/>
                  </a:lnTo>
                  <a:lnTo>
                    <a:pt x="958" y="3757"/>
                  </a:lnTo>
                  <a:lnTo>
                    <a:pt x="952" y="3753"/>
                  </a:lnTo>
                  <a:lnTo>
                    <a:pt x="945" y="3747"/>
                  </a:lnTo>
                  <a:lnTo>
                    <a:pt x="943" y="3744"/>
                  </a:lnTo>
                  <a:lnTo>
                    <a:pt x="940" y="3739"/>
                  </a:lnTo>
                  <a:lnTo>
                    <a:pt x="939" y="3736"/>
                  </a:lnTo>
                  <a:lnTo>
                    <a:pt x="939" y="3731"/>
                  </a:lnTo>
                  <a:lnTo>
                    <a:pt x="940" y="3720"/>
                  </a:lnTo>
                  <a:lnTo>
                    <a:pt x="944" y="3710"/>
                  </a:lnTo>
                  <a:lnTo>
                    <a:pt x="930" y="3709"/>
                  </a:lnTo>
                  <a:lnTo>
                    <a:pt x="918" y="3706"/>
                  </a:lnTo>
                  <a:lnTo>
                    <a:pt x="905" y="3704"/>
                  </a:lnTo>
                  <a:lnTo>
                    <a:pt x="890" y="3704"/>
                  </a:lnTo>
                  <a:lnTo>
                    <a:pt x="886" y="3704"/>
                  </a:lnTo>
                  <a:lnTo>
                    <a:pt x="883" y="3706"/>
                  </a:lnTo>
                  <a:lnTo>
                    <a:pt x="879" y="3711"/>
                  </a:lnTo>
                  <a:lnTo>
                    <a:pt x="877" y="3714"/>
                  </a:lnTo>
                  <a:lnTo>
                    <a:pt x="873" y="3726"/>
                  </a:lnTo>
                  <a:lnTo>
                    <a:pt x="870" y="3736"/>
                  </a:lnTo>
                  <a:lnTo>
                    <a:pt x="868" y="3740"/>
                  </a:lnTo>
                  <a:lnTo>
                    <a:pt x="864" y="3744"/>
                  </a:lnTo>
                  <a:lnTo>
                    <a:pt x="861" y="3747"/>
                  </a:lnTo>
                  <a:lnTo>
                    <a:pt x="856" y="3749"/>
                  </a:lnTo>
                  <a:lnTo>
                    <a:pt x="846" y="3754"/>
                  </a:lnTo>
                  <a:lnTo>
                    <a:pt x="836" y="3756"/>
                  </a:lnTo>
                  <a:lnTo>
                    <a:pt x="824" y="3758"/>
                  </a:lnTo>
                  <a:lnTo>
                    <a:pt x="813" y="3760"/>
                  </a:lnTo>
                  <a:lnTo>
                    <a:pt x="802" y="3760"/>
                  </a:lnTo>
                  <a:lnTo>
                    <a:pt x="790" y="3760"/>
                  </a:lnTo>
                  <a:lnTo>
                    <a:pt x="774" y="3764"/>
                  </a:lnTo>
                  <a:lnTo>
                    <a:pt x="759" y="3766"/>
                  </a:lnTo>
                  <a:lnTo>
                    <a:pt x="713" y="3766"/>
                  </a:lnTo>
                  <a:lnTo>
                    <a:pt x="704" y="3769"/>
                  </a:lnTo>
                  <a:lnTo>
                    <a:pt x="693" y="3773"/>
                  </a:lnTo>
                  <a:lnTo>
                    <a:pt x="697" y="3784"/>
                  </a:lnTo>
                  <a:lnTo>
                    <a:pt x="700" y="3794"/>
                  </a:lnTo>
                  <a:lnTo>
                    <a:pt x="705" y="3804"/>
                  </a:lnTo>
                  <a:lnTo>
                    <a:pt x="708" y="3815"/>
                  </a:lnTo>
                  <a:lnTo>
                    <a:pt x="702" y="3816"/>
                  </a:lnTo>
                  <a:lnTo>
                    <a:pt x="698" y="3817"/>
                  </a:lnTo>
                  <a:lnTo>
                    <a:pt x="682" y="3815"/>
                  </a:lnTo>
                  <a:lnTo>
                    <a:pt x="666" y="3812"/>
                  </a:lnTo>
                  <a:lnTo>
                    <a:pt x="653" y="3812"/>
                  </a:lnTo>
                  <a:lnTo>
                    <a:pt x="641" y="3814"/>
                  </a:lnTo>
                  <a:lnTo>
                    <a:pt x="631" y="3817"/>
                  </a:lnTo>
                  <a:lnTo>
                    <a:pt x="621" y="3821"/>
                  </a:lnTo>
                  <a:lnTo>
                    <a:pt x="611" y="3825"/>
                  </a:lnTo>
                  <a:lnTo>
                    <a:pt x="600" y="3829"/>
                  </a:lnTo>
                  <a:lnTo>
                    <a:pt x="589" y="3833"/>
                  </a:lnTo>
                  <a:lnTo>
                    <a:pt x="576" y="3835"/>
                  </a:lnTo>
                  <a:lnTo>
                    <a:pt x="576" y="3832"/>
                  </a:lnTo>
                  <a:lnTo>
                    <a:pt x="574" y="3830"/>
                  </a:lnTo>
                  <a:lnTo>
                    <a:pt x="576" y="3823"/>
                  </a:lnTo>
                  <a:lnTo>
                    <a:pt x="577" y="3817"/>
                  </a:lnTo>
                  <a:lnTo>
                    <a:pt x="580" y="3812"/>
                  </a:lnTo>
                  <a:lnTo>
                    <a:pt x="584" y="3807"/>
                  </a:lnTo>
                  <a:lnTo>
                    <a:pt x="587" y="3801"/>
                  </a:lnTo>
                  <a:lnTo>
                    <a:pt x="589" y="3797"/>
                  </a:lnTo>
                  <a:lnTo>
                    <a:pt x="591" y="3790"/>
                  </a:lnTo>
                  <a:lnTo>
                    <a:pt x="591" y="3784"/>
                  </a:lnTo>
                  <a:lnTo>
                    <a:pt x="591" y="3778"/>
                  </a:lnTo>
                  <a:lnTo>
                    <a:pt x="590" y="3772"/>
                  </a:lnTo>
                  <a:lnTo>
                    <a:pt x="589" y="3770"/>
                  </a:lnTo>
                  <a:lnTo>
                    <a:pt x="587" y="3767"/>
                  </a:lnTo>
                  <a:lnTo>
                    <a:pt x="585" y="3766"/>
                  </a:lnTo>
                  <a:lnTo>
                    <a:pt x="582" y="3766"/>
                  </a:lnTo>
                  <a:lnTo>
                    <a:pt x="568" y="3769"/>
                  </a:lnTo>
                  <a:lnTo>
                    <a:pt x="553" y="3773"/>
                  </a:lnTo>
                  <a:lnTo>
                    <a:pt x="544" y="3764"/>
                  </a:lnTo>
                  <a:lnTo>
                    <a:pt x="536" y="3757"/>
                  </a:lnTo>
                  <a:lnTo>
                    <a:pt x="527" y="3753"/>
                  </a:lnTo>
                  <a:lnTo>
                    <a:pt x="514" y="3748"/>
                  </a:lnTo>
                  <a:lnTo>
                    <a:pt x="512" y="3756"/>
                  </a:lnTo>
                  <a:lnTo>
                    <a:pt x="510" y="3764"/>
                  </a:lnTo>
                  <a:lnTo>
                    <a:pt x="510" y="3772"/>
                  </a:lnTo>
                  <a:lnTo>
                    <a:pt x="510" y="3781"/>
                  </a:lnTo>
                  <a:lnTo>
                    <a:pt x="496" y="3782"/>
                  </a:lnTo>
                  <a:lnTo>
                    <a:pt x="484" y="3781"/>
                  </a:lnTo>
                  <a:lnTo>
                    <a:pt x="471" y="3780"/>
                  </a:lnTo>
                  <a:lnTo>
                    <a:pt x="457" y="3781"/>
                  </a:lnTo>
                  <a:lnTo>
                    <a:pt x="457" y="3790"/>
                  </a:lnTo>
                  <a:lnTo>
                    <a:pt x="453" y="3798"/>
                  </a:lnTo>
                  <a:lnTo>
                    <a:pt x="450" y="3803"/>
                  </a:lnTo>
                  <a:lnTo>
                    <a:pt x="445" y="3806"/>
                  </a:lnTo>
                  <a:lnTo>
                    <a:pt x="440" y="3807"/>
                  </a:lnTo>
                  <a:lnTo>
                    <a:pt x="434" y="3807"/>
                  </a:lnTo>
                  <a:lnTo>
                    <a:pt x="422" y="3806"/>
                  </a:lnTo>
                  <a:lnTo>
                    <a:pt x="409" y="3806"/>
                  </a:lnTo>
                  <a:lnTo>
                    <a:pt x="397" y="3810"/>
                  </a:lnTo>
                  <a:lnTo>
                    <a:pt x="384" y="3815"/>
                  </a:lnTo>
                  <a:lnTo>
                    <a:pt x="380" y="3814"/>
                  </a:lnTo>
                  <a:lnTo>
                    <a:pt x="374" y="3812"/>
                  </a:lnTo>
                  <a:lnTo>
                    <a:pt x="371" y="3808"/>
                  </a:lnTo>
                  <a:lnTo>
                    <a:pt x="366" y="3805"/>
                  </a:lnTo>
                  <a:lnTo>
                    <a:pt x="363" y="3801"/>
                  </a:lnTo>
                  <a:lnTo>
                    <a:pt x="358" y="3798"/>
                  </a:lnTo>
                  <a:lnTo>
                    <a:pt x="354" y="3796"/>
                  </a:lnTo>
                  <a:lnTo>
                    <a:pt x="348" y="3795"/>
                  </a:lnTo>
                  <a:lnTo>
                    <a:pt x="344" y="3796"/>
                  </a:lnTo>
                  <a:lnTo>
                    <a:pt x="341" y="3797"/>
                  </a:lnTo>
                  <a:lnTo>
                    <a:pt x="338" y="3798"/>
                  </a:lnTo>
                  <a:lnTo>
                    <a:pt x="335" y="3800"/>
                  </a:lnTo>
                  <a:lnTo>
                    <a:pt x="333" y="3806"/>
                  </a:lnTo>
                  <a:lnTo>
                    <a:pt x="331" y="3813"/>
                  </a:lnTo>
                  <a:lnTo>
                    <a:pt x="329" y="3830"/>
                  </a:lnTo>
                  <a:lnTo>
                    <a:pt x="326" y="3847"/>
                  </a:lnTo>
                  <a:lnTo>
                    <a:pt x="325" y="3852"/>
                  </a:lnTo>
                  <a:lnTo>
                    <a:pt x="323" y="3857"/>
                  </a:lnTo>
                  <a:lnTo>
                    <a:pt x="321" y="3861"/>
                  </a:lnTo>
                  <a:lnTo>
                    <a:pt x="317" y="3865"/>
                  </a:lnTo>
                  <a:lnTo>
                    <a:pt x="313" y="3868"/>
                  </a:lnTo>
                  <a:lnTo>
                    <a:pt x="308" y="3871"/>
                  </a:lnTo>
                  <a:lnTo>
                    <a:pt x="303" y="3872"/>
                  </a:lnTo>
                  <a:lnTo>
                    <a:pt x="298" y="3873"/>
                  </a:lnTo>
                  <a:lnTo>
                    <a:pt x="266" y="3873"/>
                  </a:lnTo>
                  <a:lnTo>
                    <a:pt x="261" y="3873"/>
                  </a:lnTo>
                  <a:lnTo>
                    <a:pt x="255" y="3874"/>
                  </a:lnTo>
                  <a:lnTo>
                    <a:pt x="250" y="3876"/>
                  </a:lnTo>
                  <a:lnTo>
                    <a:pt x="246" y="3881"/>
                  </a:lnTo>
                  <a:lnTo>
                    <a:pt x="243" y="3893"/>
                  </a:lnTo>
                  <a:lnTo>
                    <a:pt x="238" y="3906"/>
                  </a:lnTo>
                  <a:lnTo>
                    <a:pt x="233" y="3909"/>
                  </a:lnTo>
                  <a:lnTo>
                    <a:pt x="229" y="3910"/>
                  </a:lnTo>
                  <a:lnTo>
                    <a:pt x="223" y="3911"/>
                  </a:lnTo>
                  <a:lnTo>
                    <a:pt x="218" y="3911"/>
                  </a:lnTo>
                  <a:lnTo>
                    <a:pt x="212" y="3908"/>
                  </a:lnTo>
                  <a:lnTo>
                    <a:pt x="206" y="3903"/>
                  </a:lnTo>
                  <a:lnTo>
                    <a:pt x="193" y="3903"/>
                  </a:lnTo>
                  <a:lnTo>
                    <a:pt x="180" y="3905"/>
                  </a:lnTo>
                  <a:lnTo>
                    <a:pt x="168" y="3906"/>
                  </a:lnTo>
                  <a:lnTo>
                    <a:pt x="153" y="3906"/>
                  </a:lnTo>
                  <a:lnTo>
                    <a:pt x="136" y="3905"/>
                  </a:lnTo>
                  <a:lnTo>
                    <a:pt x="120" y="3903"/>
                  </a:lnTo>
                  <a:lnTo>
                    <a:pt x="112" y="3905"/>
                  </a:lnTo>
                  <a:lnTo>
                    <a:pt x="105" y="3907"/>
                  </a:lnTo>
                  <a:lnTo>
                    <a:pt x="99" y="3910"/>
                  </a:lnTo>
                  <a:lnTo>
                    <a:pt x="94" y="3916"/>
                  </a:lnTo>
                  <a:lnTo>
                    <a:pt x="86" y="3926"/>
                  </a:lnTo>
                  <a:lnTo>
                    <a:pt x="77" y="3935"/>
                  </a:lnTo>
                  <a:lnTo>
                    <a:pt x="67" y="3942"/>
                  </a:lnTo>
                  <a:lnTo>
                    <a:pt x="56" y="3948"/>
                  </a:lnTo>
                  <a:lnTo>
                    <a:pt x="47" y="3951"/>
                  </a:lnTo>
                  <a:lnTo>
                    <a:pt x="39" y="3953"/>
                  </a:lnTo>
                  <a:lnTo>
                    <a:pt x="35" y="3954"/>
                  </a:lnTo>
                  <a:lnTo>
                    <a:pt x="32" y="3957"/>
                  </a:lnTo>
                  <a:lnTo>
                    <a:pt x="31" y="3960"/>
                  </a:lnTo>
                  <a:lnTo>
                    <a:pt x="30" y="3963"/>
                  </a:lnTo>
                  <a:lnTo>
                    <a:pt x="30" y="3969"/>
                  </a:lnTo>
                  <a:lnTo>
                    <a:pt x="31" y="3974"/>
                  </a:lnTo>
                  <a:lnTo>
                    <a:pt x="33" y="3978"/>
                  </a:lnTo>
                  <a:lnTo>
                    <a:pt x="35" y="3983"/>
                  </a:lnTo>
                  <a:lnTo>
                    <a:pt x="39" y="3991"/>
                  </a:lnTo>
                  <a:lnTo>
                    <a:pt x="42" y="4001"/>
                  </a:lnTo>
                  <a:lnTo>
                    <a:pt x="48" y="4026"/>
                  </a:lnTo>
                  <a:lnTo>
                    <a:pt x="51" y="4048"/>
                  </a:lnTo>
                  <a:lnTo>
                    <a:pt x="53" y="4071"/>
                  </a:lnTo>
                  <a:lnTo>
                    <a:pt x="53" y="4096"/>
                  </a:lnTo>
                  <a:lnTo>
                    <a:pt x="52" y="4128"/>
                  </a:lnTo>
                  <a:lnTo>
                    <a:pt x="50" y="4156"/>
                  </a:lnTo>
                  <a:lnTo>
                    <a:pt x="47" y="4183"/>
                  </a:lnTo>
                  <a:lnTo>
                    <a:pt x="42" y="4215"/>
                  </a:lnTo>
                  <a:lnTo>
                    <a:pt x="39" y="4230"/>
                  </a:lnTo>
                  <a:lnTo>
                    <a:pt x="34" y="4242"/>
                  </a:lnTo>
                  <a:lnTo>
                    <a:pt x="32" y="4248"/>
                  </a:lnTo>
                  <a:lnTo>
                    <a:pt x="30" y="4255"/>
                  </a:lnTo>
                  <a:lnTo>
                    <a:pt x="28" y="4261"/>
                  </a:lnTo>
                  <a:lnTo>
                    <a:pt x="28" y="4269"/>
                  </a:lnTo>
                  <a:lnTo>
                    <a:pt x="30" y="4274"/>
                  </a:lnTo>
                  <a:lnTo>
                    <a:pt x="31" y="4277"/>
                  </a:lnTo>
                  <a:lnTo>
                    <a:pt x="40" y="4278"/>
                  </a:lnTo>
                  <a:lnTo>
                    <a:pt x="47" y="4279"/>
                  </a:lnTo>
                  <a:lnTo>
                    <a:pt x="53" y="4281"/>
                  </a:lnTo>
                  <a:lnTo>
                    <a:pt x="60" y="4283"/>
                  </a:lnTo>
                  <a:lnTo>
                    <a:pt x="67" y="4285"/>
                  </a:lnTo>
                  <a:lnTo>
                    <a:pt x="74" y="4286"/>
                  </a:lnTo>
                  <a:lnTo>
                    <a:pt x="81" y="4289"/>
                  </a:lnTo>
                  <a:lnTo>
                    <a:pt x="88" y="4289"/>
                  </a:lnTo>
                  <a:lnTo>
                    <a:pt x="93" y="4289"/>
                  </a:lnTo>
                  <a:lnTo>
                    <a:pt x="95" y="4287"/>
                  </a:lnTo>
                  <a:lnTo>
                    <a:pt x="99" y="4285"/>
                  </a:lnTo>
                  <a:lnTo>
                    <a:pt x="101" y="4283"/>
                  </a:lnTo>
                  <a:lnTo>
                    <a:pt x="105" y="4278"/>
                  </a:lnTo>
                  <a:lnTo>
                    <a:pt x="110" y="4273"/>
                  </a:lnTo>
                  <a:lnTo>
                    <a:pt x="121" y="4260"/>
                  </a:lnTo>
                  <a:lnTo>
                    <a:pt x="132" y="4249"/>
                  </a:lnTo>
                  <a:lnTo>
                    <a:pt x="137" y="4243"/>
                  </a:lnTo>
                  <a:lnTo>
                    <a:pt x="144" y="4240"/>
                  </a:lnTo>
                  <a:lnTo>
                    <a:pt x="152" y="4238"/>
                  </a:lnTo>
                  <a:lnTo>
                    <a:pt x="160" y="4238"/>
                  </a:lnTo>
                  <a:lnTo>
                    <a:pt x="166" y="4242"/>
                  </a:lnTo>
                  <a:lnTo>
                    <a:pt x="169" y="4250"/>
                  </a:lnTo>
                  <a:lnTo>
                    <a:pt x="179" y="4256"/>
                  </a:lnTo>
                  <a:lnTo>
                    <a:pt x="188" y="4259"/>
                  </a:lnTo>
                  <a:lnTo>
                    <a:pt x="198" y="4260"/>
                  </a:lnTo>
                  <a:lnTo>
                    <a:pt x="210" y="4261"/>
                  </a:lnTo>
                  <a:lnTo>
                    <a:pt x="245" y="4261"/>
                  </a:lnTo>
                  <a:lnTo>
                    <a:pt x="258" y="4261"/>
                  </a:lnTo>
                  <a:lnTo>
                    <a:pt x="271" y="4260"/>
                  </a:lnTo>
                  <a:lnTo>
                    <a:pt x="282" y="4258"/>
                  </a:lnTo>
                  <a:lnTo>
                    <a:pt x="294" y="4256"/>
                  </a:lnTo>
                  <a:lnTo>
                    <a:pt x="315" y="4249"/>
                  </a:lnTo>
                  <a:lnTo>
                    <a:pt x="340" y="4239"/>
                  </a:lnTo>
                  <a:lnTo>
                    <a:pt x="356" y="4233"/>
                  </a:lnTo>
                  <a:lnTo>
                    <a:pt x="369" y="4229"/>
                  </a:lnTo>
                  <a:lnTo>
                    <a:pt x="384" y="4224"/>
                  </a:lnTo>
                  <a:lnTo>
                    <a:pt x="399" y="4216"/>
                  </a:lnTo>
                  <a:lnTo>
                    <a:pt x="408" y="4212"/>
                  </a:lnTo>
                  <a:lnTo>
                    <a:pt x="417" y="4208"/>
                  </a:lnTo>
                  <a:lnTo>
                    <a:pt x="426" y="4205"/>
                  </a:lnTo>
                  <a:lnTo>
                    <a:pt x="435" y="4202"/>
                  </a:lnTo>
                  <a:lnTo>
                    <a:pt x="452" y="4199"/>
                  </a:lnTo>
                  <a:lnTo>
                    <a:pt x="469" y="4197"/>
                  </a:lnTo>
                  <a:lnTo>
                    <a:pt x="486" y="4195"/>
                  </a:lnTo>
                  <a:lnTo>
                    <a:pt x="504" y="4192"/>
                  </a:lnTo>
                  <a:lnTo>
                    <a:pt x="522" y="4189"/>
                  </a:lnTo>
                  <a:lnTo>
                    <a:pt x="542" y="4182"/>
                  </a:lnTo>
                  <a:lnTo>
                    <a:pt x="511" y="4202"/>
                  </a:lnTo>
                  <a:lnTo>
                    <a:pt x="484" y="4221"/>
                  </a:lnTo>
                  <a:lnTo>
                    <a:pt x="458" y="4240"/>
                  </a:lnTo>
                  <a:lnTo>
                    <a:pt x="426" y="4259"/>
                  </a:lnTo>
                  <a:lnTo>
                    <a:pt x="412" y="4268"/>
                  </a:lnTo>
                  <a:lnTo>
                    <a:pt x="400" y="4277"/>
                  </a:lnTo>
                  <a:lnTo>
                    <a:pt x="389" y="4285"/>
                  </a:lnTo>
                  <a:lnTo>
                    <a:pt x="375" y="4295"/>
                  </a:lnTo>
                  <a:lnTo>
                    <a:pt x="361" y="4303"/>
                  </a:lnTo>
                  <a:lnTo>
                    <a:pt x="350" y="4313"/>
                  </a:lnTo>
                  <a:lnTo>
                    <a:pt x="346" y="4318"/>
                  </a:lnTo>
                  <a:lnTo>
                    <a:pt x="342" y="4324"/>
                  </a:lnTo>
                  <a:lnTo>
                    <a:pt x="339" y="4330"/>
                  </a:lnTo>
                  <a:lnTo>
                    <a:pt x="338" y="4338"/>
                  </a:lnTo>
                  <a:lnTo>
                    <a:pt x="359" y="4333"/>
                  </a:lnTo>
                  <a:lnTo>
                    <a:pt x="377" y="4326"/>
                  </a:lnTo>
                  <a:lnTo>
                    <a:pt x="395" y="4320"/>
                  </a:lnTo>
                  <a:lnTo>
                    <a:pt x="417" y="4315"/>
                  </a:lnTo>
                  <a:lnTo>
                    <a:pt x="418" y="4320"/>
                  </a:lnTo>
                  <a:lnTo>
                    <a:pt x="415" y="4327"/>
                  </a:lnTo>
                  <a:lnTo>
                    <a:pt x="415" y="4343"/>
                  </a:lnTo>
                  <a:lnTo>
                    <a:pt x="427" y="4343"/>
                  </a:lnTo>
                  <a:lnTo>
                    <a:pt x="433" y="4343"/>
                  </a:lnTo>
                  <a:lnTo>
                    <a:pt x="437" y="4341"/>
                  </a:lnTo>
                  <a:lnTo>
                    <a:pt x="442" y="4338"/>
                  </a:lnTo>
                  <a:lnTo>
                    <a:pt x="445" y="4335"/>
                  </a:lnTo>
                  <a:lnTo>
                    <a:pt x="453" y="4327"/>
                  </a:lnTo>
                  <a:lnTo>
                    <a:pt x="462" y="4320"/>
                  </a:lnTo>
                  <a:lnTo>
                    <a:pt x="472" y="4316"/>
                  </a:lnTo>
                  <a:lnTo>
                    <a:pt x="483" y="4311"/>
                  </a:lnTo>
                  <a:lnTo>
                    <a:pt x="493" y="4308"/>
                  </a:lnTo>
                  <a:lnTo>
                    <a:pt x="503" y="4307"/>
                  </a:lnTo>
                  <a:lnTo>
                    <a:pt x="525" y="4303"/>
                  </a:lnTo>
                  <a:lnTo>
                    <a:pt x="548" y="4301"/>
                  </a:lnTo>
                  <a:lnTo>
                    <a:pt x="551" y="4309"/>
                  </a:lnTo>
                  <a:lnTo>
                    <a:pt x="542" y="4320"/>
                  </a:lnTo>
                  <a:lnTo>
                    <a:pt x="534" y="4330"/>
                  </a:lnTo>
                  <a:lnTo>
                    <a:pt x="523" y="4338"/>
                  </a:lnTo>
                  <a:lnTo>
                    <a:pt x="513" y="4349"/>
                  </a:lnTo>
                  <a:lnTo>
                    <a:pt x="508" y="4352"/>
                  </a:lnTo>
                  <a:lnTo>
                    <a:pt x="503" y="4355"/>
                  </a:lnTo>
                  <a:lnTo>
                    <a:pt x="501" y="4357"/>
                  </a:lnTo>
                  <a:lnTo>
                    <a:pt x="499" y="4359"/>
                  </a:lnTo>
                  <a:lnTo>
                    <a:pt x="497" y="4361"/>
                  </a:lnTo>
                  <a:lnTo>
                    <a:pt x="497" y="4364"/>
                  </a:lnTo>
                  <a:lnTo>
                    <a:pt x="497" y="4368"/>
                  </a:lnTo>
                  <a:lnTo>
                    <a:pt x="500" y="4371"/>
                  </a:lnTo>
                  <a:lnTo>
                    <a:pt x="503" y="4374"/>
                  </a:lnTo>
                  <a:lnTo>
                    <a:pt x="508" y="4375"/>
                  </a:lnTo>
                  <a:lnTo>
                    <a:pt x="518" y="4377"/>
                  </a:lnTo>
                  <a:lnTo>
                    <a:pt x="528" y="4378"/>
                  </a:lnTo>
                  <a:lnTo>
                    <a:pt x="539" y="4381"/>
                  </a:lnTo>
                  <a:lnTo>
                    <a:pt x="548" y="4386"/>
                  </a:lnTo>
                  <a:lnTo>
                    <a:pt x="559" y="4391"/>
                  </a:lnTo>
                  <a:lnTo>
                    <a:pt x="570" y="4395"/>
                  </a:lnTo>
                  <a:lnTo>
                    <a:pt x="588" y="4401"/>
                  </a:lnTo>
                  <a:lnTo>
                    <a:pt x="605" y="4405"/>
                  </a:lnTo>
                  <a:lnTo>
                    <a:pt x="622" y="4408"/>
                  </a:lnTo>
                  <a:lnTo>
                    <a:pt x="641" y="4411"/>
                  </a:lnTo>
                  <a:lnTo>
                    <a:pt x="636" y="4418"/>
                  </a:lnTo>
                  <a:lnTo>
                    <a:pt x="629" y="4423"/>
                  </a:lnTo>
                  <a:lnTo>
                    <a:pt x="627" y="4426"/>
                  </a:lnTo>
                  <a:lnTo>
                    <a:pt x="623" y="4429"/>
                  </a:lnTo>
                  <a:lnTo>
                    <a:pt x="621" y="4432"/>
                  </a:lnTo>
                  <a:lnTo>
                    <a:pt x="620" y="4437"/>
                  </a:lnTo>
                  <a:lnTo>
                    <a:pt x="628" y="4440"/>
                  </a:lnTo>
                  <a:lnTo>
                    <a:pt x="634" y="4445"/>
                  </a:lnTo>
                  <a:lnTo>
                    <a:pt x="640" y="4452"/>
                  </a:lnTo>
                  <a:lnTo>
                    <a:pt x="647" y="4458"/>
                  </a:lnTo>
                  <a:lnTo>
                    <a:pt x="653" y="4464"/>
                  </a:lnTo>
                  <a:lnTo>
                    <a:pt x="659" y="4468"/>
                  </a:lnTo>
                  <a:lnTo>
                    <a:pt x="663" y="4470"/>
                  </a:lnTo>
                  <a:lnTo>
                    <a:pt x="665" y="4472"/>
                  </a:lnTo>
                  <a:lnTo>
                    <a:pt x="667" y="4474"/>
                  </a:lnTo>
                  <a:lnTo>
                    <a:pt x="667" y="4478"/>
                  </a:lnTo>
                  <a:lnTo>
                    <a:pt x="667" y="4482"/>
                  </a:lnTo>
                  <a:lnTo>
                    <a:pt x="666" y="4487"/>
                  </a:lnTo>
                  <a:lnTo>
                    <a:pt x="664" y="4491"/>
                  </a:lnTo>
                  <a:lnTo>
                    <a:pt x="661" y="4494"/>
                  </a:lnTo>
                  <a:lnTo>
                    <a:pt x="657" y="4497"/>
                  </a:lnTo>
                  <a:lnTo>
                    <a:pt x="654" y="4499"/>
                  </a:lnTo>
                  <a:lnTo>
                    <a:pt x="649" y="4500"/>
                  </a:lnTo>
                  <a:lnTo>
                    <a:pt x="645" y="4500"/>
                  </a:lnTo>
                  <a:lnTo>
                    <a:pt x="631" y="4490"/>
                  </a:lnTo>
                  <a:lnTo>
                    <a:pt x="616" y="4480"/>
                  </a:lnTo>
                  <a:lnTo>
                    <a:pt x="604" y="4481"/>
                  </a:lnTo>
                  <a:lnTo>
                    <a:pt x="591" y="4483"/>
                  </a:lnTo>
                  <a:lnTo>
                    <a:pt x="587" y="4482"/>
                  </a:lnTo>
                  <a:lnTo>
                    <a:pt x="582" y="4481"/>
                  </a:lnTo>
                  <a:lnTo>
                    <a:pt x="578" y="4479"/>
                  </a:lnTo>
                  <a:lnTo>
                    <a:pt x="574" y="4477"/>
                  </a:lnTo>
                  <a:lnTo>
                    <a:pt x="571" y="4472"/>
                  </a:lnTo>
                  <a:lnTo>
                    <a:pt x="569" y="4469"/>
                  </a:lnTo>
                  <a:lnTo>
                    <a:pt x="567" y="4464"/>
                  </a:lnTo>
                  <a:lnTo>
                    <a:pt x="567" y="4458"/>
                  </a:lnTo>
                  <a:lnTo>
                    <a:pt x="570" y="4447"/>
                  </a:lnTo>
                  <a:lnTo>
                    <a:pt x="572" y="4436"/>
                  </a:lnTo>
                  <a:lnTo>
                    <a:pt x="572" y="4426"/>
                  </a:lnTo>
                  <a:lnTo>
                    <a:pt x="564" y="4425"/>
                  </a:lnTo>
                  <a:lnTo>
                    <a:pt x="556" y="4423"/>
                  </a:lnTo>
                  <a:lnTo>
                    <a:pt x="550" y="4421"/>
                  </a:lnTo>
                  <a:lnTo>
                    <a:pt x="543" y="4418"/>
                  </a:lnTo>
                  <a:lnTo>
                    <a:pt x="536" y="4415"/>
                  </a:lnTo>
                  <a:lnTo>
                    <a:pt x="529" y="4413"/>
                  </a:lnTo>
                  <a:lnTo>
                    <a:pt x="521" y="4411"/>
                  </a:lnTo>
                  <a:lnTo>
                    <a:pt x="513" y="4411"/>
                  </a:lnTo>
                  <a:lnTo>
                    <a:pt x="467" y="4411"/>
                  </a:lnTo>
                  <a:lnTo>
                    <a:pt x="454" y="4410"/>
                  </a:lnTo>
                  <a:lnTo>
                    <a:pt x="443" y="4409"/>
                  </a:lnTo>
                  <a:lnTo>
                    <a:pt x="432" y="4406"/>
                  </a:lnTo>
                  <a:lnTo>
                    <a:pt x="419" y="4406"/>
                  </a:lnTo>
                  <a:lnTo>
                    <a:pt x="419" y="4394"/>
                  </a:lnTo>
                  <a:lnTo>
                    <a:pt x="419" y="4381"/>
                  </a:lnTo>
                  <a:lnTo>
                    <a:pt x="418" y="4378"/>
                  </a:lnTo>
                  <a:lnTo>
                    <a:pt x="415" y="4375"/>
                  </a:lnTo>
                  <a:lnTo>
                    <a:pt x="411" y="4372"/>
                  </a:lnTo>
                  <a:lnTo>
                    <a:pt x="407" y="4372"/>
                  </a:lnTo>
                  <a:lnTo>
                    <a:pt x="366" y="4372"/>
                  </a:lnTo>
                  <a:lnTo>
                    <a:pt x="348" y="4371"/>
                  </a:lnTo>
                  <a:lnTo>
                    <a:pt x="333" y="4369"/>
                  </a:lnTo>
                  <a:lnTo>
                    <a:pt x="317" y="4367"/>
                  </a:lnTo>
                  <a:lnTo>
                    <a:pt x="299" y="4366"/>
                  </a:lnTo>
                  <a:lnTo>
                    <a:pt x="299" y="4357"/>
                  </a:lnTo>
                  <a:lnTo>
                    <a:pt x="299" y="4346"/>
                  </a:lnTo>
                  <a:lnTo>
                    <a:pt x="299" y="4342"/>
                  </a:lnTo>
                  <a:lnTo>
                    <a:pt x="298" y="4336"/>
                  </a:lnTo>
                  <a:lnTo>
                    <a:pt x="296" y="4332"/>
                  </a:lnTo>
                  <a:lnTo>
                    <a:pt x="292" y="4327"/>
                  </a:lnTo>
                  <a:lnTo>
                    <a:pt x="289" y="4324"/>
                  </a:lnTo>
                  <a:lnTo>
                    <a:pt x="284" y="4321"/>
                  </a:lnTo>
                  <a:lnTo>
                    <a:pt x="280" y="4320"/>
                  </a:lnTo>
                  <a:lnTo>
                    <a:pt x="275" y="4319"/>
                  </a:lnTo>
                  <a:lnTo>
                    <a:pt x="263" y="4319"/>
                  </a:lnTo>
                  <a:lnTo>
                    <a:pt x="263" y="4338"/>
                  </a:lnTo>
                  <a:lnTo>
                    <a:pt x="263" y="4357"/>
                  </a:lnTo>
                  <a:lnTo>
                    <a:pt x="262" y="4364"/>
                  </a:lnTo>
                  <a:lnTo>
                    <a:pt x="258" y="4371"/>
                  </a:lnTo>
                  <a:lnTo>
                    <a:pt x="256" y="4375"/>
                  </a:lnTo>
                  <a:lnTo>
                    <a:pt x="254" y="4378"/>
                  </a:lnTo>
                  <a:lnTo>
                    <a:pt x="250" y="4381"/>
                  </a:lnTo>
                  <a:lnTo>
                    <a:pt x="246" y="4384"/>
                  </a:lnTo>
                  <a:lnTo>
                    <a:pt x="227" y="4392"/>
                  </a:lnTo>
                  <a:lnTo>
                    <a:pt x="206" y="4397"/>
                  </a:lnTo>
                  <a:lnTo>
                    <a:pt x="198" y="4401"/>
                  </a:lnTo>
                  <a:lnTo>
                    <a:pt x="192" y="4405"/>
                  </a:lnTo>
                  <a:lnTo>
                    <a:pt x="189" y="4409"/>
                  </a:lnTo>
                  <a:lnTo>
                    <a:pt x="187" y="4412"/>
                  </a:lnTo>
                  <a:lnTo>
                    <a:pt x="186" y="4417"/>
                  </a:lnTo>
                  <a:lnTo>
                    <a:pt x="186" y="4421"/>
                  </a:lnTo>
                  <a:lnTo>
                    <a:pt x="186" y="4430"/>
                  </a:lnTo>
                  <a:lnTo>
                    <a:pt x="202" y="4432"/>
                  </a:lnTo>
                  <a:lnTo>
                    <a:pt x="219" y="4435"/>
                  </a:lnTo>
                  <a:lnTo>
                    <a:pt x="219" y="4447"/>
                  </a:lnTo>
                  <a:lnTo>
                    <a:pt x="213" y="4477"/>
                  </a:lnTo>
                  <a:lnTo>
                    <a:pt x="215" y="4490"/>
                  </a:lnTo>
                  <a:lnTo>
                    <a:pt x="220" y="4502"/>
                  </a:lnTo>
                  <a:lnTo>
                    <a:pt x="224" y="4513"/>
                  </a:lnTo>
                  <a:lnTo>
                    <a:pt x="232" y="4525"/>
                  </a:lnTo>
                  <a:lnTo>
                    <a:pt x="236" y="4531"/>
                  </a:lnTo>
                  <a:lnTo>
                    <a:pt x="238" y="4537"/>
                  </a:lnTo>
                  <a:lnTo>
                    <a:pt x="240" y="4539"/>
                  </a:lnTo>
                  <a:lnTo>
                    <a:pt x="243" y="4541"/>
                  </a:lnTo>
                  <a:lnTo>
                    <a:pt x="245" y="4542"/>
                  </a:lnTo>
                  <a:lnTo>
                    <a:pt x="248" y="4542"/>
                  </a:lnTo>
                  <a:lnTo>
                    <a:pt x="287" y="4542"/>
                  </a:lnTo>
                  <a:lnTo>
                    <a:pt x="290" y="4542"/>
                  </a:lnTo>
                  <a:lnTo>
                    <a:pt x="294" y="4541"/>
                  </a:lnTo>
                  <a:lnTo>
                    <a:pt x="297" y="4540"/>
                  </a:lnTo>
                  <a:lnTo>
                    <a:pt x="299" y="4538"/>
                  </a:lnTo>
                  <a:lnTo>
                    <a:pt x="304" y="4532"/>
                  </a:lnTo>
                  <a:lnTo>
                    <a:pt x="307" y="4526"/>
                  </a:lnTo>
                  <a:lnTo>
                    <a:pt x="313" y="4511"/>
                  </a:lnTo>
                  <a:lnTo>
                    <a:pt x="318" y="4495"/>
                  </a:lnTo>
                  <a:lnTo>
                    <a:pt x="322" y="4489"/>
                  </a:lnTo>
                  <a:lnTo>
                    <a:pt x="326" y="4486"/>
                  </a:lnTo>
                  <a:lnTo>
                    <a:pt x="331" y="4482"/>
                  </a:lnTo>
                  <a:lnTo>
                    <a:pt x="337" y="4480"/>
                  </a:lnTo>
                  <a:lnTo>
                    <a:pt x="348" y="4479"/>
                  </a:lnTo>
                  <a:lnTo>
                    <a:pt x="360" y="4478"/>
                  </a:lnTo>
                  <a:lnTo>
                    <a:pt x="367" y="4479"/>
                  </a:lnTo>
                  <a:lnTo>
                    <a:pt x="373" y="4480"/>
                  </a:lnTo>
                  <a:lnTo>
                    <a:pt x="377" y="4483"/>
                  </a:lnTo>
                  <a:lnTo>
                    <a:pt x="382" y="4487"/>
                  </a:lnTo>
                  <a:lnTo>
                    <a:pt x="391" y="4496"/>
                  </a:lnTo>
                  <a:lnTo>
                    <a:pt x="399" y="4506"/>
                  </a:lnTo>
                  <a:lnTo>
                    <a:pt x="409" y="4516"/>
                  </a:lnTo>
                  <a:lnTo>
                    <a:pt x="420" y="4524"/>
                  </a:lnTo>
                  <a:lnTo>
                    <a:pt x="432" y="4531"/>
                  </a:lnTo>
                  <a:lnTo>
                    <a:pt x="444" y="4539"/>
                  </a:lnTo>
                  <a:lnTo>
                    <a:pt x="456" y="4546"/>
                  </a:lnTo>
                  <a:lnTo>
                    <a:pt x="466" y="4551"/>
                  </a:lnTo>
                  <a:lnTo>
                    <a:pt x="477" y="4556"/>
                  </a:lnTo>
                  <a:lnTo>
                    <a:pt x="489" y="4560"/>
                  </a:lnTo>
                  <a:lnTo>
                    <a:pt x="497" y="4563"/>
                  </a:lnTo>
                  <a:lnTo>
                    <a:pt x="505" y="4567"/>
                  </a:lnTo>
                  <a:lnTo>
                    <a:pt x="509" y="4570"/>
                  </a:lnTo>
                  <a:lnTo>
                    <a:pt x="511" y="4573"/>
                  </a:lnTo>
                  <a:lnTo>
                    <a:pt x="512" y="4576"/>
                  </a:lnTo>
                  <a:lnTo>
                    <a:pt x="513" y="4581"/>
                  </a:lnTo>
                  <a:lnTo>
                    <a:pt x="509" y="4590"/>
                  </a:lnTo>
                  <a:lnTo>
                    <a:pt x="503" y="4599"/>
                  </a:lnTo>
                  <a:lnTo>
                    <a:pt x="504" y="4603"/>
                  </a:lnTo>
                  <a:lnTo>
                    <a:pt x="505" y="4608"/>
                  </a:lnTo>
                  <a:lnTo>
                    <a:pt x="506" y="4611"/>
                  </a:lnTo>
                  <a:lnTo>
                    <a:pt x="508" y="4616"/>
                  </a:lnTo>
                  <a:lnTo>
                    <a:pt x="513" y="4623"/>
                  </a:lnTo>
                  <a:lnTo>
                    <a:pt x="518" y="4630"/>
                  </a:lnTo>
                  <a:lnTo>
                    <a:pt x="523" y="4636"/>
                  </a:lnTo>
                  <a:lnTo>
                    <a:pt x="528" y="4643"/>
                  </a:lnTo>
                  <a:lnTo>
                    <a:pt x="530" y="4647"/>
                  </a:lnTo>
                  <a:lnTo>
                    <a:pt x="531" y="4651"/>
                  </a:lnTo>
                  <a:lnTo>
                    <a:pt x="533" y="4656"/>
                  </a:lnTo>
                  <a:lnTo>
                    <a:pt x="533" y="4660"/>
                  </a:lnTo>
                  <a:lnTo>
                    <a:pt x="533" y="4666"/>
                  </a:lnTo>
                  <a:lnTo>
                    <a:pt x="533" y="4673"/>
                  </a:lnTo>
                  <a:lnTo>
                    <a:pt x="531" y="4677"/>
                  </a:lnTo>
                  <a:lnTo>
                    <a:pt x="528" y="4683"/>
                  </a:lnTo>
                  <a:lnTo>
                    <a:pt x="521" y="4686"/>
                  </a:lnTo>
                  <a:lnTo>
                    <a:pt x="513" y="4688"/>
                  </a:lnTo>
                  <a:lnTo>
                    <a:pt x="510" y="4690"/>
                  </a:lnTo>
                  <a:lnTo>
                    <a:pt x="506" y="4692"/>
                  </a:lnTo>
                  <a:lnTo>
                    <a:pt x="504" y="4694"/>
                  </a:lnTo>
                  <a:lnTo>
                    <a:pt x="502" y="4696"/>
                  </a:lnTo>
                  <a:lnTo>
                    <a:pt x="500" y="4704"/>
                  </a:lnTo>
                  <a:lnTo>
                    <a:pt x="497" y="4711"/>
                  </a:lnTo>
                  <a:lnTo>
                    <a:pt x="495" y="4713"/>
                  </a:lnTo>
                  <a:lnTo>
                    <a:pt x="493" y="4716"/>
                  </a:lnTo>
                  <a:lnTo>
                    <a:pt x="491" y="4717"/>
                  </a:lnTo>
                  <a:lnTo>
                    <a:pt x="487" y="4718"/>
                  </a:lnTo>
                  <a:lnTo>
                    <a:pt x="474" y="4717"/>
                  </a:lnTo>
                  <a:lnTo>
                    <a:pt x="460" y="4715"/>
                  </a:lnTo>
                  <a:lnTo>
                    <a:pt x="448" y="4712"/>
                  </a:lnTo>
                  <a:lnTo>
                    <a:pt x="436" y="4709"/>
                  </a:lnTo>
                  <a:lnTo>
                    <a:pt x="424" y="4705"/>
                  </a:lnTo>
                  <a:lnTo>
                    <a:pt x="412" y="4703"/>
                  </a:lnTo>
                  <a:lnTo>
                    <a:pt x="399" y="4701"/>
                  </a:lnTo>
                  <a:lnTo>
                    <a:pt x="384" y="4700"/>
                  </a:lnTo>
                  <a:lnTo>
                    <a:pt x="364" y="4701"/>
                  </a:lnTo>
                  <a:lnTo>
                    <a:pt x="344" y="4702"/>
                  </a:lnTo>
                  <a:lnTo>
                    <a:pt x="325" y="4704"/>
                  </a:lnTo>
                  <a:lnTo>
                    <a:pt x="305" y="4708"/>
                  </a:lnTo>
                  <a:lnTo>
                    <a:pt x="295" y="4710"/>
                  </a:lnTo>
                  <a:lnTo>
                    <a:pt x="287" y="4713"/>
                  </a:lnTo>
                  <a:lnTo>
                    <a:pt x="279" y="4718"/>
                  </a:lnTo>
                  <a:lnTo>
                    <a:pt x="271" y="4721"/>
                  </a:lnTo>
                  <a:lnTo>
                    <a:pt x="264" y="4726"/>
                  </a:lnTo>
                  <a:lnTo>
                    <a:pt x="256" y="4729"/>
                  </a:lnTo>
                  <a:lnTo>
                    <a:pt x="248" y="4732"/>
                  </a:lnTo>
                  <a:lnTo>
                    <a:pt x="238" y="4733"/>
                  </a:lnTo>
                  <a:lnTo>
                    <a:pt x="218" y="4732"/>
                  </a:lnTo>
                  <a:lnTo>
                    <a:pt x="198" y="4729"/>
                  </a:lnTo>
                  <a:lnTo>
                    <a:pt x="179" y="4727"/>
                  </a:lnTo>
                  <a:lnTo>
                    <a:pt x="158" y="4726"/>
                  </a:lnTo>
                  <a:lnTo>
                    <a:pt x="137" y="4726"/>
                  </a:lnTo>
                  <a:lnTo>
                    <a:pt x="119" y="4727"/>
                  </a:lnTo>
                  <a:lnTo>
                    <a:pt x="110" y="4728"/>
                  </a:lnTo>
                  <a:lnTo>
                    <a:pt x="101" y="4729"/>
                  </a:lnTo>
                  <a:lnTo>
                    <a:pt x="91" y="4732"/>
                  </a:lnTo>
                  <a:lnTo>
                    <a:pt x="81" y="4735"/>
                  </a:lnTo>
                  <a:lnTo>
                    <a:pt x="76" y="4742"/>
                  </a:lnTo>
                  <a:lnTo>
                    <a:pt x="72" y="4747"/>
                  </a:lnTo>
                  <a:lnTo>
                    <a:pt x="68" y="4753"/>
                  </a:lnTo>
                  <a:lnTo>
                    <a:pt x="61" y="4758"/>
                  </a:lnTo>
                  <a:lnTo>
                    <a:pt x="49" y="4761"/>
                  </a:lnTo>
                  <a:lnTo>
                    <a:pt x="36" y="4765"/>
                  </a:lnTo>
                  <a:lnTo>
                    <a:pt x="33" y="4770"/>
                  </a:lnTo>
                  <a:lnTo>
                    <a:pt x="31" y="4775"/>
                  </a:lnTo>
                  <a:lnTo>
                    <a:pt x="30" y="4780"/>
                  </a:lnTo>
                  <a:lnTo>
                    <a:pt x="30" y="4785"/>
                  </a:lnTo>
                  <a:lnTo>
                    <a:pt x="30" y="4790"/>
                  </a:lnTo>
                  <a:lnTo>
                    <a:pt x="28" y="4796"/>
                  </a:lnTo>
                  <a:lnTo>
                    <a:pt x="27" y="4801"/>
                  </a:lnTo>
                  <a:lnTo>
                    <a:pt x="25" y="4806"/>
                  </a:lnTo>
                  <a:lnTo>
                    <a:pt x="22" y="4810"/>
                  </a:lnTo>
                  <a:lnTo>
                    <a:pt x="18" y="4812"/>
                  </a:lnTo>
                  <a:lnTo>
                    <a:pt x="14" y="4813"/>
                  </a:lnTo>
                  <a:lnTo>
                    <a:pt x="10" y="4815"/>
                  </a:lnTo>
                  <a:lnTo>
                    <a:pt x="7" y="4816"/>
                  </a:lnTo>
                  <a:lnTo>
                    <a:pt x="4" y="4819"/>
                  </a:lnTo>
                  <a:lnTo>
                    <a:pt x="1" y="4821"/>
                  </a:lnTo>
                  <a:lnTo>
                    <a:pt x="0" y="4826"/>
                  </a:lnTo>
                  <a:lnTo>
                    <a:pt x="1" y="4835"/>
                  </a:lnTo>
                  <a:lnTo>
                    <a:pt x="2" y="4843"/>
                  </a:lnTo>
                  <a:lnTo>
                    <a:pt x="30" y="4843"/>
                  </a:lnTo>
                  <a:lnTo>
                    <a:pt x="35" y="4843"/>
                  </a:lnTo>
                  <a:lnTo>
                    <a:pt x="41" y="4840"/>
                  </a:lnTo>
                  <a:lnTo>
                    <a:pt x="47" y="4838"/>
                  </a:lnTo>
                  <a:lnTo>
                    <a:pt x="51" y="4836"/>
                  </a:lnTo>
                  <a:lnTo>
                    <a:pt x="56" y="4833"/>
                  </a:lnTo>
                  <a:lnTo>
                    <a:pt x="61" y="4831"/>
                  </a:lnTo>
                  <a:lnTo>
                    <a:pt x="67" y="4829"/>
                  </a:lnTo>
                  <a:lnTo>
                    <a:pt x="73" y="4829"/>
                  </a:lnTo>
                  <a:lnTo>
                    <a:pt x="83" y="4830"/>
                  </a:lnTo>
                  <a:lnTo>
                    <a:pt x="91" y="4832"/>
                  </a:lnTo>
                  <a:lnTo>
                    <a:pt x="99" y="4836"/>
                  </a:lnTo>
                  <a:lnTo>
                    <a:pt x="108" y="4840"/>
                  </a:lnTo>
                  <a:lnTo>
                    <a:pt x="117" y="4843"/>
                  </a:lnTo>
                  <a:lnTo>
                    <a:pt x="125" y="4845"/>
                  </a:lnTo>
                  <a:lnTo>
                    <a:pt x="133" y="4846"/>
                  </a:lnTo>
                  <a:lnTo>
                    <a:pt x="139" y="4847"/>
                  </a:lnTo>
                  <a:lnTo>
                    <a:pt x="155" y="4847"/>
                  </a:lnTo>
                  <a:lnTo>
                    <a:pt x="173" y="4846"/>
                  </a:lnTo>
                  <a:lnTo>
                    <a:pt x="184" y="4846"/>
                  </a:lnTo>
                  <a:lnTo>
                    <a:pt x="192" y="4845"/>
                  </a:lnTo>
                  <a:lnTo>
                    <a:pt x="201" y="4843"/>
                  </a:lnTo>
                  <a:lnTo>
                    <a:pt x="209" y="4840"/>
                  </a:lnTo>
                  <a:lnTo>
                    <a:pt x="216" y="4839"/>
                  </a:lnTo>
                  <a:lnTo>
                    <a:pt x="224" y="4837"/>
                  </a:lnTo>
                  <a:lnTo>
                    <a:pt x="233" y="4836"/>
                  </a:lnTo>
                  <a:lnTo>
                    <a:pt x="244" y="4835"/>
                  </a:lnTo>
                  <a:lnTo>
                    <a:pt x="246" y="4836"/>
                  </a:lnTo>
                  <a:lnTo>
                    <a:pt x="248" y="4837"/>
                  </a:lnTo>
                  <a:lnTo>
                    <a:pt x="249" y="4839"/>
                  </a:lnTo>
                  <a:lnTo>
                    <a:pt x="250" y="4841"/>
                  </a:lnTo>
                  <a:lnTo>
                    <a:pt x="253" y="4848"/>
                  </a:lnTo>
                  <a:lnTo>
                    <a:pt x="255" y="4854"/>
                  </a:lnTo>
                  <a:lnTo>
                    <a:pt x="257" y="4861"/>
                  </a:lnTo>
                  <a:lnTo>
                    <a:pt x="261" y="4866"/>
                  </a:lnTo>
                  <a:lnTo>
                    <a:pt x="264" y="4871"/>
                  </a:lnTo>
                  <a:lnTo>
                    <a:pt x="269" y="4875"/>
                  </a:lnTo>
                  <a:lnTo>
                    <a:pt x="279" y="4883"/>
                  </a:lnTo>
                  <a:lnTo>
                    <a:pt x="289" y="4889"/>
                  </a:lnTo>
                  <a:lnTo>
                    <a:pt x="298" y="4897"/>
                  </a:lnTo>
                  <a:lnTo>
                    <a:pt x="306" y="4906"/>
                  </a:lnTo>
                  <a:lnTo>
                    <a:pt x="313" y="4915"/>
                  </a:lnTo>
                  <a:lnTo>
                    <a:pt x="317" y="4924"/>
                  </a:lnTo>
                  <a:lnTo>
                    <a:pt x="322" y="4933"/>
                  </a:lnTo>
                  <a:lnTo>
                    <a:pt x="324" y="4943"/>
                  </a:lnTo>
                  <a:lnTo>
                    <a:pt x="330" y="4963"/>
                  </a:lnTo>
                  <a:lnTo>
                    <a:pt x="334" y="4984"/>
                  </a:lnTo>
                  <a:lnTo>
                    <a:pt x="341" y="5006"/>
                  </a:lnTo>
                  <a:lnTo>
                    <a:pt x="347" y="5025"/>
                  </a:lnTo>
                  <a:lnTo>
                    <a:pt x="352" y="5043"/>
                  </a:lnTo>
                  <a:lnTo>
                    <a:pt x="359" y="5065"/>
                  </a:lnTo>
                  <a:lnTo>
                    <a:pt x="361" y="5078"/>
                  </a:lnTo>
                  <a:lnTo>
                    <a:pt x="364" y="5089"/>
                  </a:lnTo>
                  <a:lnTo>
                    <a:pt x="366" y="5095"/>
                  </a:lnTo>
                  <a:lnTo>
                    <a:pt x="368" y="5101"/>
                  </a:lnTo>
                  <a:lnTo>
                    <a:pt x="371" y="5106"/>
                  </a:lnTo>
                  <a:lnTo>
                    <a:pt x="375" y="5111"/>
                  </a:lnTo>
                  <a:lnTo>
                    <a:pt x="382" y="5117"/>
                  </a:lnTo>
                  <a:lnTo>
                    <a:pt x="389" y="5121"/>
                  </a:lnTo>
                  <a:lnTo>
                    <a:pt x="391" y="5123"/>
                  </a:lnTo>
                  <a:lnTo>
                    <a:pt x="393" y="5127"/>
                  </a:lnTo>
                  <a:lnTo>
                    <a:pt x="395" y="5130"/>
                  </a:lnTo>
                  <a:lnTo>
                    <a:pt x="395" y="5134"/>
                  </a:lnTo>
                  <a:lnTo>
                    <a:pt x="395" y="5142"/>
                  </a:lnTo>
                  <a:lnTo>
                    <a:pt x="392" y="5148"/>
                  </a:lnTo>
                  <a:lnTo>
                    <a:pt x="388" y="5154"/>
                  </a:lnTo>
                  <a:lnTo>
                    <a:pt x="382" y="5160"/>
                  </a:lnTo>
                  <a:lnTo>
                    <a:pt x="372" y="5163"/>
                  </a:lnTo>
                  <a:lnTo>
                    <a:pt x="361" y="5167"/>
                  </a:lnTo>
                  <a:lnTo>
                    <a:pt x="357" y="5168"/>
                  </a:lnTo>
                  <a:lnTo>
                    <a:pt x="352" y="5170"/>
                  </a:lnTo>
                  <a:lnTo>
                    <a:pt x="350" y="5173"/>
                  </a:lnTo>
                  <a:lnTo>
                    <a:pt x="349" y="5178"/>
                  </a:lnTo>
                  <a:lnTo>
                    <a:pt x="351" y="5198"/>
                  </a:lnTo>
                  <a:lnTo>
                    <a:pt x="355" y="5216"/>
                  </a:lnTo>
                  <a:lnTo>
                    <a:pt x="357" y="5234"/>
                  </a:lnTo>
                  <a:lnTo>
                    <a:pt x="359" y="5255"/>
                  </a:lnTo>
                  <a:lnTo>
                    <a:pt x="465" y="5255"/>
                  </a:lnTo>
                  <a:lnTo>
                    <a:pt x="476" y="5255"/>
                  </a:lnTo>
                  <a:lnTo>
                    <a:pt x="486" y="5256"/>
                  </a:lnTo>
                  <a:lnTo>
                    <a:pt x="496" y="5257"/>
                  </a:lnTo>
                  <a:lnTo>
                    <a:pt x="508" y="5257"/>
                  </a:lnTo>
                  <a:lnTo>
                    <a:pt x="522" y="5256"/>
                  </a:lnTo>
                  <a:lnTo>
                    <a:pt x="536" y="5254"/>
                  </a:lnTo>
                  <a:lnTo>
                    <a:pt x="550" y="5251"/>
                  </a:lnTo>
                  <a:lnTo>
                    <a:pt x="564" y="5249"/>
                  </a:lnTo>
                  <a:lnTo>
                    <a:pt x="581" y="5255"/>
                  </a:lnTo>
                  <a:lnTo>
                    <a:pt x="597" y="5261"/>
                  </a:lnTo>
                  <a:lnTo>
                    <a:pt x="600" y="5250"/>
                  </a:lnTo>
                  <a:lnTo>
                    <a:pt x="606" y="5240"/>
                  </a:lnTo>
                  <a:lnTo>
                    <a:pt x="612" y="5232"/>
                  </a:lnTo>
                  <a:lnTo>
                    <a:pt x="617" y="5224"/>
                  </a:lnTo>
                  <a:lnTo>
                    <a:pt x="622" y="5216"/>
                  </a:lnTo>
                  <a:lnTo>
                    <a:pt x="627" y="5207"/>
                  </a:lnTo>
                  <a:lnTo>
                    <a:pt x="630" y="5197"/>
                  </a:lnTo>
                  <a:lnTo>
                    <a:pt x="631" y="5186"/>
                  </a:lnTo>
                  <a:lnTo>
                    <a:pt x="630" y="5169"/>
                  </a:lnTo>
                  <a:lnTo>
                    <a:pt x="629" y="5153"/>
                  </a:lnTo>
                  <a:lnTo>
                    <a:pt x="625" y="5137"/>
                  </a:lnTo>
                  <a:lnTo>
                    <a:pt x="621" y="5119"/>
                  </a:lnTo>
                  <a:lnTo>
                    <a:pt x="627" y="5122"/>
                  </a:lnTo>
                  <a:lnTo>
                    <a:pt x="631" y="5126"/>
                  </a:lnTo>
                  <a:lnTo>
                    <a:pt x="636" y="5130"/>
                  </a:lnTo>
                  <a:lnTo>
                    <a:pt x="639" y="5135"/>
                  </a:lnTo>
                  <a:lnTo>
                    <a:pt x="642" y="5139"/>
                  </a:lnTo>
                  <a:lnTo>
                    <a:pt x="647" y="5144"/>
                  </a:lnTo>
                  <a:lnTo>
                    <a:pt x="651" y="5146"/>
                  </a:lnTo>
                  <a:lnTo>
                    <a:pt x="658" y="5147"/>
                  </a:lnTo>
                  <a:lnTo>
                    <a:pt x="663" y="5146"/>
                  </a:lnTo>
                  <a:lnTo>
                    <a:pt x="667" y="5144"/>
                  </a:lnTo>
                  <a:lnTo>
                    <a:pt x="672" y="5142"/>
                  </a:lnTo>
                  <a:lnTo>
                    <a:pt x="674" y="5137"/>
                  </a:lnTo>
                  <a:lnTo>
                    <a:pt x="678" y="5133"/>
                  </a:lnTo>
                  <a:lnTo>
                    <a:pt x="679" y="5127"/>
                  </a:lnTo>
                  <a:lnTo>
                    <a:pt x="680" y="5122"/>
                  </a:lnTo>
                  <a:lnTo>
                    <a:pt x="680" y="5117"/>
                  </a:lnTo>
                  <a:lnTo>
                    <a:pt x="680" y="5113"/>
                  </a:lnTo>
                  <a:lnTo>
                    <a:pt x="679" y="5111"/>
                  </a:lnTo>
                  <a:lnTo>
                    <a:pt x="678" y="5109"/>
                  </a:lnTo>
                  <a:lnTo>
                    <a:pt x="675" y="5106"/>
                  </a:lnTo>
                  <a:lnTo>
                    <a:pt x="672" y="5102"/>
                  </a:lnTo>
                  <a:lnTo>
                    <a:pt x="667" y="5097"/>
                  </a:lnTo>
                  <a:lnTo>
                    <a:pt x="664" y="5089"/>
                  </a:lnTo>
                  <a:lnTo>
                    <a:pt x="663" y="5083"/>
                  </a:lnTo>
                  <a:lnTo>
                    <a:pt x="661" y="5076"/>
                  </a:lnTo>
                  <a:lnTo>
                    <a:pt x="659" y="5068"/>
                  </a:lnTo>
                  <a:lnTo>
                    <a:pt x="653" y="5054"/>
                  </a:lnTo>
                  <a:lnTo>
                    <a:pt x="648" y="5041"/>
                  </a:lnTo>
                  <a:lnTo>
                    <a:pt x="649" y="5036"/>
                  </a:lnTo>
                  <a:lnTo>
                    <a:pt x="650" y="5033"/>
                  </a:lnTo>
                  <a:lnTo>
                    <a:pt x="653" y="5029"/>
                  </a:lnTo>
                  <a:lnTo>
                    <a:pt x="655" y="5027"/>
                  </a:lnTo>
                  <a:lnTo>
                    <a:pt x="661" y="5022"/>
                  </a:lnTo>
                  <a:lnTo>
                    <a:pt x="666" y="5015"/>
                  </a:lnTo>
                  <a:lnTo>
                    <a:pt x="673" y="5003"/>
                  </a:lnTo>
                  <a:lnTo>
                    <a:pt x="681" y="4994"/>
                  </a:lnTo>
                  <a:lnTo>
                    <a:pt x="684" y="4990"/>
                  </a:lnTo>
                  <a:lnTo>
                    <a:pt x="689" y="4986"/>
                  </a:lnTo>
                  <a:lnTo>
                    <a:pt x="695" y="4983"/>
                  </a:lnTo>
                  <a:lnTo>
                    <a:pt x="701" y="4981"/>
                  </a:lnTo>
                  <a:lnTo>
                    <a:pt x="701" y="5008"/>
                  </a:lnTo>
                  <a:lnTo>
                    <a:pt x="700" y="5016"/>
                  </a:lnTo>
                  <a:lnTo>
                    <a:pt x="699" y="5025"/>
                  </a:lnTo>
                  <a:lnTo>
                    <a:pt x="697" y="5032"/>
                  </a:lnTo>
                  <a:lnTo>
                    <a:pt x="695" y="5039"/>
                  </a:lnTo>
                  <a:lnTo>
                    <a:pt x="691" y="5046"/>
                  </a:lnTo>
                  <a:lnTo>
                    <a:pt x="689" y="5053"/>
                  </a:lnTo>
                  <a:lnTo>
                    <a:pt x="688" y="5061"/>
                  </a:lnTo>
                  <a:lnTo>
                    <a:pt x="687" y="5070"/>
                  </a:lnTo>
                  <a:lnTo>
                    <a:pt x="688" y="5077"/>
                  </a:lnTo>
                  <a:lnTo>
                    <a:pt x="689" y="5084"/>
                  </a:lnTo>
                  <a:lnTo>
                    <a:pt x="691" y="5089"/>
                  </a:lnTo>
                  <a:lnTo>
                    <a:pt x="695" y="5095"/>
                  </a:lnTo>
                  <a:lnTo>
                    <a:pt x="702" y="5105"/>
                  </a:lnTo>
                  <a:lnTo>
                    <a:pt x="710" y="5117"/>
                  </a:lnTo>
                  <a:lnTo>
                    <a:pt x="717" y="5125"/>
                  </a:lnTo>
                  <a:lnTo>
                    <a:pt x="723" y="5131"/>
                  </a:lnTo>
                  <a:lnTo>
                    <a:pt x="730" y="5138"/>
                  </a:lnTo>
                  <a:lnTo>
                    <a:pt x="736" y="5144"/>
                  </a:lnTo>
                  <a:lnTo>
                    <a:pt x="743" y="5150"/>
                  </a:lnTo>
                  <a:lnTo>
                    <a:pt x="750" y="5154"/>
                  </a:lnTo>
                  <a:lnTo>
                    <a:pt x="758" y="5157"/>
                  </a:lnTo>
                  <a:lnTo>
                    <a:pt x="766" y="5161"/>
                  </a:lnTo>
                  <a:lnTo>
                    <a:pt x="782" y="5167"/>
                  </a:lnTo>
                  <a:lnTo>
                    <a:pt x="800" y="5170"/>
                  </a:lnTo>
                  <a:lnTo>
                    <a:pt x="818" y="5172"/>
                  </a:lnTo>
                  <a:lnTo>
                    <a:pt x="838" y="5172"/>
                  </a:lnTo>
                  <a:lnTo>
                    <a:pt x="844" y="5172"/>
                  </a:lnTo>
                  <a:lnTo>
                    <a:pt x="851" y="5171"/>
                  </a:lnTo>
                  <a:lnTo>
                    <a:pt x="851" y="5157"/>
                  </a:lnTo>
                  <a:lnTo>
                    <a:pt x="851" y="5146"/>
                  </a:lnTo>
                  <a:lnTo>
                    <a:pt x="851" y="5135"/>
                  </a:lnTo>
                  <a:lnTo>
                    <a:pt x="851" y="5121"/>
                  </a:lnTo>
                  <a:lnTo>
                    <a:pt x="851" y="5117"/>
                  </a:lnTo>
                  <a:lnTo>
                    <a:pt x="852" y="5113"/>
                  </a:lnTo>
                  <a:lnTo>
                    <a:pt x="854" y="5110"/>
                  </a:lnTo>
                  <a:lnTo>
                    <a:pt x="858" y="5108"/>
                  </a:lnTo>
                  <a:lnTo>
                    <a:pt x="861" y="5105"/>
                  </a:lnTo>
                  <a:lnTo>
                    <a:pt x="864" y="5103"/>
                  </a:lnTo>
                  <a:lnTo>
                    <a:pt x="869" y="5102"/>
                  </a:lnTo>
                  <a:lnTo>
                    <a:pt x="873" y="5102"/>
                  </a:lnTo>
                  <a:lnTo>
                    <a:pt x="878" y="5102"/>
                  </a:lnTo>
                  <a:lnTo>
                    <a:pt x="881" y="5104"/>
                  </a:lnTo>
                  <a:lnTo>
                    <a:pt x="884" y="5108"/>
                  </a:lnTo>
                  <a:lnTo>
                    <a:pt x="886" y="5111"/>
                  </a:lnTo>
                  <a:lnTo>
                    <a:pt x="889" y="5120"/>
                  </a:lnTo>
                  <a:lnTo>
                    <a:pt x="890" y="5129"/>
                  </a:lnTo>
                  <a:lnTo>
                    <a:pt x="895" y="5143"/>
                  </a:lnTo>
                  <a:lnTo>
                    <a:pt x="898" y="5156"/>
                  </a:lnTo>
                  <a:lnTo>
                    <a:pt x="906" y="5170"/>
                  </a:lnTo>
                  <a:lnTo>
                    <a:pt x="915" y="5184"/>
                  </a:lnTo>
                  <a:lnTo>
                    <a:pt x="919" y="5196"/>
                  </a:lnTo>
                  <a:lnTo>
                    <a:pt x="921" y="5208"/>
                  </a:lnTo>
                  <a:lnTo>
                    <a:pt x="923" y="5220"/>
                  </a:lnTo>
                  <a:lnTo>
                    <a:pt x="928" y="5232"/>
                  </a:lnTo>
                  <a:lnTo>
                    <a:pt x="932" y="5240"/>
                  </a:lnTo>
                  <a:lnTo>
                    <a:pt x="938" y="5246"/>
                  </a:lnTo>
                  <a:lnTo>
                    <a:pt x="944" y="5250"/>
                  </a:lnTo>
                  <a:lnTo>
                    <a:pt x="952" y="5254"/>
                  </a:lnTo>
                  <a:lnTo>
                    <a:pt x="966" y="5259"/>
                  </a:lnTo>
                  <a:lnTo>
                    <a:pt x="984" y="5266"/>
                  </a:lnTo>
                  <a:lnTo>
                    <a:pt x="1000" y="5273"/>
                  </a:lnTo>
                  <a:lnTo>
                    <a:pt x="1015" y="5279"/>
                  </a:lnTo>
                  <a:lnTo>
                    <a:pt x="1022" y="5281"/>
                  </a:lnTo>
                  <a:lnTo>
                    <a:pt x="1030" y="5283"/>
                  </a:lnTo>
                  <a:lnTo>
                    <a:pt x="1038" y="5284"/>
                  </a:lnTo>
                  <a:lnTo>
                    <a:pt x="1047" y="5285"/>
                  </a:lnTo>
                  <a:lnTo>
                    <a:pt x="1058" y="5282"/>
                  </a:lnTo>
                  <a:lnTo>
                    <a:pt x="1071" y="5279"/>
                  </a:lnTo>
                  <a:lnTo>
                    <a:pt x="1076" y="5279"/>
                  </a:lnTo>
                  <a:lnTo>
                    <a:pt x="1081" y="5280"/>
                  </a:lnTo>
                  <a:lnTo>
                    <a:pt x="1085" y="5282"/>
                  </a:lnTo>
                  <a:lnTo>
                    <a:pt x="1090" y="5283"/>
                  </a:lnTo>
                  <a:lnTo>
                    <a:pt x="1099" y="5289"/>
                  </a:lnTo>
                  <a:lnTo>
                    <a:pt x="1109" y="5293"/>
                  </a:lnTo>
                  <a:lnTo>
                    <a:pt x="1140" y="5304"/>
                  </a:lnTo>
                  <a:lnTo>
                    <a:pt x="1166" y="5313"/>
                  </a:lnTo>
                  <a:lnTo>
                    <a:pt x="1179" y="5317"/>
                  </a:lnTo>
                  <a:lnTo>
                    <a:pt x="1192" y="5323"/>
                  </a:lnTo>
                  <a:lnTo>
                    <a:pt x="1205" y="5330"/>
                  </a:lnTo>
                  <a:lnTo>
                    <a:pt x="1220" y="5338"/>
                  </a:lnTo>
                  <a:lnTo>
                    <a:pt x="1238" y="5349"/>
                  </a:lnTo>
                  <a:lnTo>
                    <a:pt x="1254" y="5358"/>
                  </a:lnTo>
                  <a:lnTo>
                    <a:pt x="1269" y="5367"/>
                  </a:lnTo>
                  <a:lnTo>
                    <a:pt x="1286" y="5378"/>
                  </a:lnTo>
                  <a:lnTo>
                    <a:pt x="1304" y="5387"/>
                  </a:lnTo>
                  <a:lnTo>
                    <a:pt x="1321" y="5394"/>
                  </a:lnTo>
                  <a:lnTo>
                    <a:pt x="1328" y="5398"/>
                  </a:lnTo>
                  <a:lnTo>
                    <a:pt x="1336" y="5402"/>
                  </a:lnTo>
                  <a:lnTo>
                    <a:pt x="1342" y="5408"/>
                  </a:lnTo>
                  <a:lnTo>
                    <a:pt x="1349" y="5416"/>
                  </a:lnTo>
                  <a:lnTo>
                    <a:pt x="1358" y="5427"/>
                  </a:lnTo>
                  <a:lnTo>
                    <a:pt x="1369" y="5440"/>
                  </a:lnTo>
                  <a:lnTo>
                    <a:pt x="1372" y="5452"/>
                  </a:lnTo>
                  <a:lnTo>
                    <a:pt x="1374" y="5463"/>
                  </a:lnTo>
                  <a:lnTo>
                    <a:pt x="1375" y="5469"/>
                  </a:lnTo>
                  <a:lnTo>
                    <a:pt x="1378" y="5475"/>
                  </a:lnTo>
                  <a:lnTo>
                    <a:pt x="1380" y="5479"/>
                  </a:lnTo>
                  <a:lnTo>
                    <a:pt x="1384" y="5485"/>
                  </a:lnTo>
                  <a:lnTo>
                    <a:pt x="1392" y="5491"/>
                  </a:lnTo>
                  <a:lnTo>
                    <a:pt x="1401" y="5494"/>
                  </a:lnTo>
                  <a:lnTo>
                    <a:pt x="1409" y="5495"/>
                  </a:lnTo>
                  <a:lnTo>
                    <a:pt x="1418" y="5495"/>
                  </a:lnTo>
                  <a:lnTo>
                    <a:pt x="1438" y="5494"/>
                  </a:lnTo>
                  <a:lnTo>
                    <a:pt x="1458" y="5494"/>
                  </a:lnTo>
                  <a:lnTo>
                    <a:pt x="1459" y="5488"/>
                  </a:lnTo>
                  <a:lnTo>
                    <a:pt x="1460" y="5483"/>
                  </a:lnTo>
                  <a:lnTo>
                    <a:pt x="1451" y="5471"/>
                  </a:lnTo>
                  <a:lnTo>
                    <a:pt x="1443" y="5460"/>
                  </a:lnTo>
                  <a:lnTo>
                    <a:pt x="1444" y="5455"/>
                  </a:lnTo>
                  <a:lnTo>
                    <a:pt x="1446" y="5452"/>
                  </a:lnTo>
                  <a:lnTo>
                    <a:pt x="1447" y="5449"/>
                  </a:lnTo>
                  <a:lnTo>
                    <a:pt x="1450" y="5445"/>
                  </a:lnTo>
                  <a:lnTo>
                    <a:pt x="1456" y="5440"/>
                  </a:lnTo>
                  <a:lnTo>
                    <a:pt x="1461" y="5433"/>
                  </a:lnTo>
                  <a:lnTo>
                    <a:pt x="1447" y="5383"/>
                  </a:lnTo>
                  <a:lnTo>
                    <a:pt x="1461" y="5393"/>
                  </a:lnTo>
                  <a:lnTo>
                    <a:pt x="1475" y="5403"/>
                  </a:lnTo>
                  <a:lnTo>
                    <a:pt x="1481" y="5408"/>
                  </a:lnTo>
                  <a:lnTo>
                    <a:pt x="1487" y="5412"/>
                  </a:lnTo>
                  <a:lnTo>
                    <a:pt x="1495" y="5415"/>
                  </a:lnTo>
                  <a:lnTo>
                    <a:pt x="1504" y="5417"/>
                  </a:lnTo>
                  <a:lnTo>
                    <a:pt x="1520" y="5409"/>
                  </a:lnTo>
                  <a:lnTo>
                    <a:pt x="1534" y="5409"/>
                  </a:lnTo>
                  <a:lnTo>
                    <a:pt x="1535" y="5412"/>
                  </a:lnTo>
                  <a:lnTo>
                    <a:pt x="1537" y="5416"/>
                  </a:lnTo>
                  <a:lnTo>
                    <a:pt x="1536" y="5419"/>
                  </a:lnTo>
                  <a:lnTo>
                    <a:pt x="1535" y="5423"/>
                  </a:lnTo>
                  <a:lnTo>
                    <a:pt x="1534" y="5425"/>
                  </a:lnTo>
                  <a:lnTo>
                    <a:pt x="1532" y="5427"/>
                  </a:lnTo>
                  <a:lnTo>
                    <a:pt x="1526" y="5432"/>
                  </a:lnTo>
                  <a:lnTo>
                    <a:pt x="1519" y="5435"/>
                  </a:lnTo>
                  <a:lnTo>
                    <a:pt x="1512" y="5440"/>
                  </a:lnTo>
                  <a:lnTo>
                    <a:pt x="1507" y="5443"/>
                  </a:lnTo>
                  <a:lnTo>
                    <a:pt x="1504" y="5445"/>
                  </a:lnTo>
                  <a:lnTo>
                    <a:pt x="1503" y="5449"/>
                  </a:lnTo>
                  <a:lnTo>
                    <a:pt x="1502" y="5452"/>
                  </a:lnTo>
                  <a:lnTo>
                    <a:pt x="1501" y="5455"/>
                  </a:lnTo>
                  <a:lnTo>
                    <a:pt x="1502" y="5459"/>
                  </a:lnTo>
                  <a:lnTo>
                    <a:pt x="1503" y="5462"/>
                  </a:lnTo>
                  <a:lnTo>
                    <a:pt x="1506" y="5464"/>
                  </a:lnTo>
                  <a:lnTo>
                    <a:pt x="1509" y="5468"/>
                  </a:lnTo>
                  <a:lnTo>
                    <a:pt x="1516" y="5472"/>
                  </a:lnTo>
                  <a:lnTo>
                    <a:pt x="1520" y="5478"/>
                  </a:lnTo>
                  <a:lnTo>
                    <a:pt x="1532" y="5493"/>
                  </a:lnTo>
                  <a:lnTo>
                    <a:pt x="1541" y="5505"/>
                  </a:lnTo>
                  <a:lnTo>
                    <a:pt x="1552" y="5518"/>
                  </a:lnTo>
                  <a:lnTo>
                    <a:pt x="1564" y="5531"/>
                  </a:lnTo>
                  <a:lnTo>
                    <a:pt x="1568" y="5535"/>
                  </a:lnTo>
                  <a:lnTo>
                    <a:pt x="1572" y="5537"/>
                  </a:lnTo>
                  <a:lnTo>
                    <a:pt x="1577" y="5538"/>
                  </a:lnTo>
                  <a:lnTo>
                    <a:pt x="1581" y="5539"/>
                  </a:lnTo>
                  <a:lnTo>
                    <a:pt x="1592" y="5540"/>
                  </a:lnTo>
                  <a:lnTo>
                    <a:pt x="1601" y="5543"/>
                  </a:lnTo>
                  <a:lnTo>
                    <a:pt x="1608" y="5545"/>
                  </a:lnTo>
                  <a:lnTo>
                    <a:pt x="1612" y="5549"/>
                  </a:lnTo>
                  <a:lnTo>
                    <a:pt x="1615" y="5554"/>
                  </a:lnTo>
                  <a:lnTo>
                    <a:pt x="1619" y="5560"/>
                  </a:lnTo>
                  <a:lnTo>
                    <a:pt x="1623" y="5564"/>
                  </a:lnTo>
                  <a:lnTo>
                    <a:pt x="1627" y="5568"/>
                  </a:lnTo>
                  <a:lnTo>
                    <a:pt x="1632" y="5570"/>
                  </a:lnTo>
                  <a:lnTo>
                    <a:pt x="1638" y="5571"/>
                  </a:lnTo>
                  <a:lnTo>
                    <a:pt x="1654" y="5571"/>
                  </a:lnTo>
                  <a:lnTo>
                    <a:pt x="1654" y="5554"/>
                  </a:lnTo>
                  <a:lnTo>
                    <a:pt x="1654" y="5539"/>
                  </a:lnTo>
                  <a:lnTo>
                    <a:pt x="1655" y="5532"/>
                  </a:lnTo>
                  <a:lnTo>
                    <a:pt x="1657" y="5526"/>
                  </a:lnTo>
                  <a:lnTo>
                    <a:pt x="1662" y="5519"/>
                  </a:lnTo>
                  <a:lnTo>
                    <a:pt x="1668" y="5513"/>
                  </a:lnTo>
                  <a:lnTo>
                    <a:pt x="1678" y="5508"/>
                  </a:lnTo>
                  <a:lnTo>
                    <a:pt x="1688" y="5503"/>
                  </a:lnTo>
                  <a:lnTo>
                    <a:pt x="1694" y="5501"/>
                  </a:lnTo>
                  <a:lnTo>
                    <a:pt x="1697" y="5498"/>
                  </a:lnTo>
                  <a:lnTo>
                    <a:pt x="1700" y="5494"/>
                  </a:lnTo>
                  <a:lnTo>
                    <a:pt x="1700" y="5489"/>
                  </a:lnTo>
                  <a:lnTo>
                    <a:pt x="1699" y="5476"/>
                  </a:lnTo>
                  <a:lnTo>
                    <a:pt x="1696" y="5464"/>
                  </a:lnTo>
                  <a:lnTo>
                    <a:pt x="1692" y="5452"/>
                  </a:lnTo>
                  <a:lnTo>
                    <a:pt x="1691" y="5438"/>
                  </a:lnTo>
                  <a:lnTo>
                    <a:pt x="1691" y="5434"/>
                  </a:lnTo>
                  <a:lnTo>
                    <a:pt x="1692" y="5429"/>
                  </a:lnTo>
                  <a:lnTo>
                    <a:pt x="1705" y="5430"/>
                  </a:lnTo>
                  <a:lnTo>
                    <a:pt x="1716" y="5433"/>
                  </a:lnTo>
                  <a:lnTo>
                    <a:pt x="1722" y="5434"/>
                  </a:lnTo>
                  <a:lnTo>
                    <a:pt x="1726" y="5436"/>
                  </a:lnTo>
                  <a:lnTo>
                    <a:pt x="1732" y="5440"/>
                  </a:lnTo>
                  <a:lnTo>
                    <a:pt x="1737" y="5444"/>
                  </a:lnTo>
                  <a:lnTo>
                    <a:pt x="1730" y="5466"/>
                  </a:lnTo>
                  <a:lnTo>
                    <a:pt x="1730" y="5485"/>
                  </a:lnTo>
                  <a:lnTo>
                    <a:pt x="1737" y="5485"/>
                  </a:lnTo>
                  <a:lnTo>
                    <a:pt x="1745" y="5486"/>
                  </a:lnTo>
                  <a:lnTo>
                    <a:pt x="1750" y="5485"/>
                  </a:lnTo>
                  <a:lnTo>
                    <a:pt x="1755" y="5483"/>
                  </a:lnTo>
                  <a:lnTo>
                    <a:pt x="1758" y="5480"/>
                  </a:lnTo>
                  <a:lnTo>
                    <a:pt x="1762" y="5477"/>
                  </a:lnTo>
                  <a:lnTo>
                    <a:pt x="1766" y="5474"/>
                  </a:lnTo>
                  <a:lnTo>
                    <a:pt x="1769" y="5470"/>
                  </a:lnTo>
                  <a:lnTo>
                    <a:pt x="1774" y="5467"/>
                  </a:lnTo>
                  <a:lnTo>
                    <a:pt x="1780" y="5466"/>
                  </a:lnTo>
                  <a:lnTo>
                    <a:pt x="1780" y="5502"/>
                  </a:lnTo>
                  <a:lnTo>
                    <a:pt x="1780" y="5513"/>
                  </a:lnTo>
                  <a:lnTo>
                    <a:pt x="1781" y="5523"/>
                  </a:lnTo>
                  <a:lnTo>
                    <a:pt x="1781" y="5528"/>
                  </a:lnTo>
                  <a:lnTo>
                    <a:pt x="1779" y="5532"/>
                  </a:lnTo>
                  <a:lnTo>
                    <a:pt x="1776" y="5536"/>
                  </a:lnTo>
                  <a:lnTo>
                    <a:pt x="1773" y="5539"/>
                  </a:lnTo>
                  <a:lnTo>
                    <a:pt x="1766" y="5543"/>
                  </a:lnTo>
                  <a:lnTo>
                    <a:pt x="1759" y="5545"/>
                  </a:lnTo>
                  <a:lnTo>
                    <a:pt x="1753" y="5547"/>
                  </a:lnTo>
                  <a:lnTo>
                    <a:pt x="1746" y="5547"/>
                  </a:lnTo>
                  <a:lnTo>
                    <a:pt x="1731" y="5548"/>
                  </a:lnTo>
                  <a:lnTo>
                    <a:pt x="1715" y="5551"/>
                  </a:lnTo>
                  <a:lnTo>
                    <a:pt x="1706" y="5554"/>
                  </a:lnTo>
                  <a:lnTo>
                    <a:pt x="1697" y="5560"/>
                  </a:lnTo>
                  <a:lnTo>
                    <a:pt x="1690" y="5566"/>
                  </a:lnTo>
                  <a:lnTo>
                    <a:pt x="1685" y="5573"/>
                  </a:lnTo>
                  <a:lnTo>
                    <a:pt x="1680" y="5582"/>
                  </a:lnTo>
                  <a:lnTo>
                    <a:pt x="1678" y="5592"/>
                  </a:lnTo>
                  <a:lnTo>
                    <a:pt x="1675" y="5603"/>
                  </a:lnTo>
                  <a:lnTo>
                    <a:pt x="1675" y="5613"/>
                  </a:lnTo>
                  <a:lnTo>
                    <a:pt x="1675" y="5625"/>
                  </a:lnTo>
                  <a:lnTo>
                    <a:pt x="1678" y="5636"/>
                  </a:lnTo>
                  <a:lnTo>
                    <a:pt x="1681" y="5646"/>
                  </a:lnTo>
                  <a:lnTo>
                    <a:pt x="1685" y="5655"/>
                  </a:lnTo>
                  <a:lnTo>
                    <a:pt x="1695" y="5674"/>
                  </a:lnTo>
                  <a:lnTo>
                    <a:pt x="1706" y="5694"/>
                  </a:lnTo>
                  <a:lnTo>
                    <a:pt x="1711" y="5703"/>
                  </a:lnTo>
                  <a:lnTo>
                    <a:pt x="1715" y="5711"/>
                  </a:lnTo>
                  <a:lnTo>
                    <a:pt x="1717" y="5715"/>
                  </a:lnTo>
                  <a:lnTo>
                    <a:pt x="1719" y="5719"/>
                  </a:lnTo>
                  <a:lnTo>
                    <a:pt x="1720" y="5724"/>
                  </a:lnTo>
                  <a:lnTo>
                    <a:pt x="1720" y="5728"/>
                  </a:lnTo>
                  <a:lnTo>
                    <a:pt x="1720" y="5737"/>
                  </a:lnTo>
                  <a:lnTo>
                    <a:pt x="1719" y="5744"/>
                  </a:lnTo>
                  <a:lnTo>
                    <a:pt x="1716" y="5751"/>
                  </a:lnTo>
                  <a:lnTo>
                    <a:pt x="1714" y="5758"/>
                  </a:lnTo>
                  <a:lnTo>
                    <a:pt x="1713" y="5765"/>
                  </a:lnTo>
                  <a:lnTo>
                    <a:pt x="1711" y="5773"/>
                  </a:lnTo>
                  <a:lnTo>
                    <a:pt x="1709" y="5779"/>
                  </a:lnTo>
                  <a:lnTo>
                    <a:pt x="1708" y="5788"/>
                  </a:lnTo>
                  <a:lnTo>
                    <a:pt x="1709" y="5793"/>
                  </a:lnTo>
                  <a:lnTo>
                    <a:pt x="1711" y="5799"/>
                  </a:lnTo>
                  <a:lnTo>
                    <a:pt x="1713" y="5803"/>
                  </a:lnTo>
                  <a:lnTo>
                    <a:pt x="1715" y="5807"/>
                  </a:lnTo>
                  <a:lnTo>
                    <a:pt x="1720" y="5816"/>
                  </a:lnTo>
                  <a:lnTo>
                    <a:pt x="1723" y="5825"/>
                  </a:lnTo>
                  <a:lnTo>
                    <a:pt x="1730" y="5846"/>
                  </a:lnTo>
                  <a:lnTo>
                    <a:pt x="1737" y="5864"/>
                  </a:lnTo>
                  <a:lnTo>
                    <a:pt x="1742" y="5873"/>
                  </a:lnTo>
                  <a:lnTo>
                    <a:pt x="1748" y="5881"/>
                  </a:lnTo>
                  <a:lnTo>
                    <a:pt x="1755" y="5888"/>
                  </a:lnTo>
                  <a:lnTo>
                    <a:pt x="1764" y="5896"/>
                  </a:lnTo>
                  <a:lnTo>
                    <a:pt x="1779" y="5905"/>
                  </a:lnTo>
                  <a:lnTo>
                    <a:pt x="1793" y="5912"/>
                  </a:lnTo>
                  <a:lnTo>
                    <a:pt x="1800" y="5915"/>
                  </a:lnTo>
                  <a:lnTo>
                    <a:pt x="1807" y="5920"/>
                  </a:lnTo>
                  <a:lnTo>
                    <a:pt x="1814" y="5924"/>
                  </a:lnTo>
                  <a:lnTo>
                    <a:pt x="1822" y="5931"/>
                  </a:lnTo>
                  <a:lnTo>
                    <a:pt x="1824" y="5928"/>
                  </a:lnTo>
                  <a:lnTo>
                    <a:pt x="1826" y="5924"/>
                  </a:lnTo>
                  <a:lnTo>
                    <a:pt x="1825" y="5919"/>
                  </a:lnTo>
                  <a:lnTo>
                    <a:pt x="1822" y="5913"/>
                  </a:lnTo>
                  <a:lnTo>
                    <a:pt x="1818" y="5909"/>
                  </a:lnTo>
                  <a:lnTo>
                    <a:pt x="1815" y="5902"/>
                  </a:lnTo>
                  <a:lnTo>
                    <a:pt x="1809" y="5884"/>
                  </a:lnTo>
                  <a:lnTo>
                    <a:pt x="1805" y="5868"/>
                  </a:lnTo>
                  <a:lnTo>
                    <a:pt x="1802" y="5860"/>
                  </a:lnTo>
                  <a:lnTo>
                    <a:pt x="1799" y="5852"/>
                  </a:lnTo>
                  <a:lnTo>
                    <a:pt x="1794" y="5844"/>
                  </a:lnTo>
                  <a:lnTo>
                    <a:pt x="1789" y="5836"/>
                  </a:lnTo>
                  <a:lnTo>
                    <a:pt x="1774" y="5817"/>
                  </a:lnTo>
                  <a:lnTo>
                    <a:pt x="1762" y="5800"/>
                  </a:lnTo>
                  <a:lnTo>
                    <a:pt x="1756" y="5791"/>
                  </a:lnTo>
                  <a:lnTo>
                    <a:pt x="1753" y="5781"/>
                  </a:lnTo>
                  <a:lnTo>
                    <a:pt x="1750" y="5769"/>
                  </a:lnTo>
                  <a:lnTo>
                    <a:pt x="1749" y="5758"/>
                  </a:lnTo>
                  <a:lnTo>
                    <a:pt x="1749" y="5745"/>
                  </a:lnTo>
                  <a:lnTo>
                    <a:pt x="1750" y="5735"/>
                  </a:lnTo>
                  <a:lnTo>
                    <a:pt x="1753" y="5725"/>
                  </a:lnTo>
                  <a:lnTo>
                    <a:pt x="1755" y="5716"/>
                  </a:lnTo>
                  <a:lnTo>
                    <a:pt x="1759" y="5697"/>
                  </a:lnTo>
                  <a:lnTo>
                    <a:pt x="1764" y="5674"/>
                  </a:lnTo>
                  <a:lnTo>
                    <a:pt x="1767" y="5673"/>
                  </a:lnTo>
                  <a:lnTo>
                    <a:pt x="1772" y="5673"/>
                  </a:lnTo>
                  <a:lnTo>
                    <a:pt x="1774" y="5673"/>
                  </a:lnTo>
                  <a:lnTo>
                    <a:pt x="1776" y="5674"/>
                  </a:lnTo>
                  <a:lnTo>
                    <a:pt x="1779" y="5676"/>
                  </a:lnTo>
                  <a:lnTo>
                    <a:pt x="1780" y="5679"/>
                  </a:lnTo>
                  <a:lnTo>
                    <a:pt x="1782" y="5684"/>
                  </a:lnTo>
                  <a:lnTo>
                    <a:pt x="1784" y="5690"/>
                  </a:lnTo>
                  <a:lnTo>
                    <a:pt x="1789" y="5700"/>
                  </a:lnTo>
                  <a:lnTo>
                    <a:pt x="1794" y="5710"/>
                  </a:lnTo>
                  <a:lnTo>
                    <a:pt x="1801" y="5718"/>
                  </a:lnTo>
                  <a:lnTo>
                    <a:pt x="1810" y="5725"/>
                  </a:lnTo>
                  <a:lnTo>
                    <a:pt x="1823" y="5725"/>
                  </a:lnTo>
                  <a:lnTo>
                    <a:pt x="1824" y="5711"/>
                  </a:lnTo>
                  <a:lnTo>
                    <a:pt x="1827" y="5698"/>
                  </a:lnTo>
                  <a:lnTo>
                    <a:pt x="1831" y="5692"/>
                  </a:lnTo>
                  <a:lnTo>
                    <a:pt x="1834" y="5688"/>
                  </a:lnTo>
                  <a:lnTo>
                    <a:pt x="1840" y="5684"/>
                  </a:lnTo>
                  <a:lnTo>
                    <a:pt x="1845" y="5683"/>
                  </a:lnTo>
                  <a:lnTo>
                    <a:pt x="1852" y="5683"/>
                  </a:lnTo>
                  <a:lnTo>
                    <a:pt x="1859" y="5683"/>
                  </a:lnTo>
                  <a:lnTo>
                    <a:pt x="1865" y="5683"/>
                  </a:lnTo>
                  <a:lnTo>
                    <a:pt x="1871" y="5685"/>
                  </a:lnTo>
                  <a:lnTo>
                    <a:pt x="1876" y="5688"/>
                  </a:lnTo>
                  <a:lnTo>
                    <a:pt x="1878" y="5692"/>
                  </a:lnTo>
                  <a:lnTo>
                    <a:pt x="1881" y="5698"/>
                  </a:lnTo>
                  <a:lnTo>
                    <a:pt x="1883" y="5702"/>
                  </a:lnTo>
                  <a:lnTo>
                    <a:pt x="1887" y="5714"/>
                  </a:lnTo>
                  <a:lnTo>
                    <a:pt x="1890" y="5725"/>
                  </a:lnTo>
                  <a:lnTo>
                    <a:pt x="1892" y="5735"/>
                  </a:lnTo>
                  <a:lnTo>
                    <a:pt x="1892" y="5748"/>
                  </a:lnTo>
                  <a:lnTo>
                    <a:pt x="1899" y="5751"/>
                  </a:lnTo>
                  <a:lnTo>
                    <a:pt x="1955" y="5751"/>
                  </a:lnTo>
                  <a:lnTo>
                    <a:pt x="1955" y="5732"/>
                  </a:lnTo>
                  <a:lnTo>
                    <a:pt x="1954" y="5730"/>
                  </a:lnTo>
                  <a:lnTo>
                    <a:pt x="1952" y="5727"/>
                  </a:lnTo>
                  <a:lnTo>
                    <a:pt x="1950" y="5725"/>
                  </a:lnTo>
                  <a:lnTo>
                    <a:pt x="1946" y="5724"/>
                  </a:lnTo>
                  <a:lnTo>
                    <a:pt x="1944" y="5722"/>
                  </a:lnTo>
                  <a:lnTo>
                    <a:pt x="1943" y="5718"/>
                  </a:lnTo>
                  <a:lnTo>
                    <a:pt x="1942" y="5715"/>
                  </a:lnTo>
                  <a:lnTo>
                    <a:pt x="1941" y="5711"/>
                  </a:lnTo>
                  <a:lnTo>
                    <a:pt x="1941" y="5703"/>
                  </a:lnTo>
                  <a:lnTo>
                    <a:pt x="1941" y="5696"/>
                  </a:lnTo>
                  <a:lnTo>
                    <a:pt x="1941" y="5612"/>
                  </a:lnTo>
                  <a:lnTo>
                    <a:pt x="1944" y="5605"/>
                  </a:lnTo>
                  <a:lnTo>
                    <a:pt x="1950" y="5617"/>
                  </a:lnTo>
                  <a:lnTo>
                    <a:pt x="1953" y="5629"/>
                  </a:lnTo>
                  <a:lnTo>
                    <a:pt x="1956" y="5640"/>
                  </a:lnTo>
                  <a:lnTo>
                    <a:pt x="1958" y="5651"/>
                  </a:lnTo>
                  <a:lnTo>
                    <a:pt x="1960" y="5663"/>
                  </a:lnTo>
                  <a:lnTo>
                    <a:pt x="1962" y="5674"/>
                  </a:lnTo>
                  <a:lnTo>
                    <a:pt x="1965" y="5687"/>
                  </a:lnTo>
                  <a:lnTo>
                    <a:pt x="1971" y="5698"/>
                  </a:lnTo>
                  <a:lnTo>
                    <a:pt x="1977" y="5702"/>
                  </a:lnTo>
                  <a:lnTo>
                    <a:pt x="1985" y="5705"/>
                  </a:lnTo>
                  <a:lnTo>
                    <a:pt x="1997" y="5713"/>
                  </a:lnTo>
                  <a:lnTo>
                    <a:pt x="2009" y="5719"/>
                  </a:lnTo>
                  <a:lnTo>
                    <a:pt x="2021" y="5724"/>
                  </a:lnTo>
                  <a:lnTo>
                    <a:pt x="2035" y="5728"/>
                  </a:lnTo>
                  <a:lnTo>
                    <a:pt x="2045" y="5728"/>
                  </a:lnTo>
                  <a:lnTo>
                    <a:pt x="2045" y="5707"/>
                  </a:lnTo>
                  <a:lnTo>
                    <a:pt x="2044" y="5698"/>
                  </a:lnTo>
                  <a:lnTo>
                    <a:pt x="2041" y="5689"/>
                  </a:lnTo>
                  <a:lnTo>
                    <a:pt x="2042" y="5684"/>
                  </a:lnTo>
                  <a:lnTo>
                    <a:pt x="2044" y="5680"/>
                  </a:lnTo>
                  <a:lnTo>
                    <a:pt x="2047" y="5676"/>
                  </a:lnTo>
                  <a:lnTo>
                    <a:pt x="2050" y="5673"/>
                  </a:lnTo>
                  <a:lnTo>
                    <a:pt x="2054" y="5671"/>
                  </a:lnTo>
                  <a:lnTo>
                    <a:pt x="2059" y="5670"/>
                  </a:lnTo>
                  <a:lnTo>
                    <a:pt x="2064" y="5668"/>
                  </a:lnTo>
                  <a:lnTo>
                    <a:pt x="2069" y="5667"/>
                  </a:lnTo>
                  <a:lnTo>
                    <a:pt x="2086" y="5667"/>
                  </a:lnTo>
                  <a:lnTo>
                    <a:pt x="2100" y="5668"/>
                  </a:lnTo>
                  <a:lnTo>
                    <a:pt x="2107" y="5670"/>
                  </a:lnTo>
                  <a:lnTo>
                    <a:pt x="2114" y="5672"/>
                  </a:lnTo>
                  <a:lnTo>
                    <a:pt x="2121" y="5675"/>
                  </a:lnTo>
                  <a:lnTo>
                    <a:pt x="2129" y="5679"/>
                  </a:lnTo>
                  <a:lnTo>
                    <a:pt x="2133" y="5682"/>
                  </a:lnTo>
                  <a:lnTo>
                    <a:pt x="2137" y="5687"/>
                  </a:lnTo>
                  <a:lnTo>
                    <a:pt x="2139" y="5691"/>
                  </a:lnTo>
                  <a:lnTo>
                    <a:pt x="2142" y="5697"/>
                  </a:lnTo>
                  <a:lnTo>
                    <a:pt x="2144" y="5701"/>
                  </a:lnTo>
                  <a:lnTo>
                    <a:pt x="2148" y="5705"/>
                  </a:lnTo>
                  <a:lnTo>
                    <a:pt x="2152" y="5707"/>
                  </a:lnTo>
                  <a:lnTo>
                    <a:pt x="2157" y="5708"/>
                  </a:lnTo>
                  <a:lnTo>
                    <a:pt x="2164" y="5707"/>
                  </a:lnTo>
                  <a:lnTo>
                    <a:pt x="2168" y="5705"/>
                  </a:lnTo>
                  <a:lnTo>
                    <a:pt x="2173" y="5702"/>
                  </a:lnTo>
                  <a:lnTo>
                    <a:pt x="2177" y="5698"/>
                  </a:lnTo>
                  <a:lnTo>
                    <a:pt x="2185" y="5690"/>
                  </a:lnTo>
                  <a:lnTo>
                    <a:pt x="2195" y="5682"/>
                  </a:lnTo>
                  <a:lnTo>
                    <a:pt x="2201" y="5693"/>
                  </a:lnTo>
                  <a:lnTo>
                    <a:pt x="2208" y="5702"/>
                  </a:lnTo>
                  <a:lnTo>
                    <a:pt x="2210" y="5707"/>
                  </a:lnTo>
                  <a:lnTo>
                    <a:pt x="2212" y="5713"/>
                  </a:lnTo>
                  <a:lnTo>
                    <a:pt x="2215" y="5717"/>
                  </a:lnTo>
                  <a:lnTo>
                    <a:pt x="2215" y="5724"/>
                  </a:lnTo>
                  <a:lnTo>
                    <a:pt x="2215" y="5728"/>
                  </a:lnTo>
                  <a:lnTo>
                    <a:pt x="2212" y="5732"/>
                  </a:lnTo>
                  <a:lnTo>
                    <a:pt x="2210" y="5735"/>
                  </a:lnTo>
                  <a:lnTo>
                    <a:pt x="2207" y="5737"/>
                  </a:lnTo>
                  <a:lnTo>
                    <a:pt x="2198" y="5742"/>
                  </a:lnTo>
                  <a:lnTo>
                    <a:pt x="2190" y="5747"/>
                  </a:lnTo>
                  <a:lnTo>
                    <a:pt x="2185" y="5750"/>
                  </a:lnTo>
                  <a:lnTo>
                    <a:pt x="2182" y="5753"/>
                  </a:lnTo>
                  <a:lnTo>
                    <a:pt x="2180" y="5757"/>
                  </a:lnTo>
                  <a:lnTo>
                    <a:pt x="2177" y="5760"/>
                  </a:lnTo>
                  <a:lnTo>
                    <a:pt x="2173" y="5769"/>
                  </a:lnTo>
                  <a:lnTo>
                    <a:pt x="2168" y="5778"/>
                  </a:lnTo>
                  <a:lnTo>
                    <a:pt x="2164" y="5786"/>
                  </a:lnTo>
                  <a:lnTo>
                    <a:pt x="2159" y="5792"/>
                  </a:lnTo>
                  <a:lnTo>
                    <a:pt x="2153" y="5798"/>
                  </a:lnTo>
                  <a:lnTo>
                    <a:pt x="2147" y="5801"/>
                  </a:lnTo>
                  <a:lnTo>
                    <a:pt x="2140" y="5804"/>
                  </a:lnTo>
                  <a:lnTo>
                    <a:pt x="2132" y="5807"/>
                  </a:lnTo>
                  <a:lnTo>
                    <a:pt x="2124" y="5809"/>
                  </a:lnTo>
                  <a:lnTo>
                    <a:pt x="2115" y="5809"/>
                  </a:lnTo>
                  <a:lnTo>
                    <a:pt x="2110" y="5809"/>
                  </a:lnTo>
                  <a:lnTo>
                    <a:pt x="2105" y="5807"/>
                  </a:lnTo>
                  <a:lnTo>
                    <a:pt x="2101" y="5804"/>
                  </a:lnTo>
                  <a:lnTo>
                    <a:pt x="2097" y="5802"/>
                  </a:lnTo>
                  <a:lnTo>
                    <a:pt x="2092" y="5799"/>
                  </a:lnTo>
                  <a:lnTo>
                    <a:pt x="2088" y="5796"/>
                  </a:lnTo>
                  <a:lnTo>
                    <a:pt x="2083" y="5795"/>
                  </a:lnTo>
                  <a:lnTo>
                    <a:pt x="2078" y="5794"/>
                  </a:lnTo>
                  <a:lnTo>
                    <a:pt x="2052" y="5794"/>
                  </a:lnTo>
                  <a:lnTo>
                    <a:pt x="2028" y="5795"/>
                  </a:lnTo>
                  <a:lnTo>
                    <a:pt x="2004" y="5795"/>
                  </a:lnTo>
                  <a:lnTo>
                    <a:pt x="1977" y="5795"/>
                  </a:lnTo>
                  <a:lnTo>
                    <a:pt x="1976" y="5800"/>
                  </a:lnTo>
                  <a:lnTo>
                    <a:pt x="1975" y="5805"/>
                  </a:lnTo>
                  <a:lnTo>
                    <a:pt x="1975" y="5808"/>
                  </a:lnTo>
                  <a:lnTo>
                    <a:pt x="1976" y="5809"/>
                  </a:lnTo>
                  <a:lnTo>
                    <a:pt x="1977" y="5810"/>
                  </a:lnTo>
                  <a:lnTo>
                    <a:pt x="1979" y="5811"/>
                  </a:lnTo>
                  <a:lnTo>
                    <a:pt x="1982" y="5812"/>
                  </a:lnTo>
                  <a:lnTo>
                    <a:pt x="1987" y="5813"/>
                  </a:lnTo>
                  <a:lnTo>
                    <a:pt x="1999" y="5822"/>
                  </a:lnTo>
                  <a:lnTo>
                    <a:pt x="2011" y="5832"/>
                  </a:lnTo>
                  <a:lnTo>
                    <a:pt x="2021" y="5841"/>
                  </a:lnTo>
                  <a:lnTo>
                    <a:pt x="2032" y="5852"/>
                  </a:lnTo>
                  <a:lnTo>
                    <a:pt x="2037" y="5859"/>
                  </a:lnTo>
                  <a:lnTo>
                    <a:pt x="2042" y="5863"/>
                  </a:lnTo>
                  <a:lnTo>
                    <a:pt x="2048" y="5869"/>
                  </a:lnTo>
                  <a:lnTo>
                    <a:pt x="2054" y="5872"/>
                  </a:lnTo>
                  <a:lnTo>
                    <a:pt x="2059" y="5876"/>
                  </a:lnTo>
                  <a:lnTo>
                    <a:pt x="2066" y="5878"/>
                  </a:lnTo>
                  <a:lnTo>
                    <a:pt x="2074" y="5879"/>
                  </a:lnTo>
                  <a:lnTo>
                    <a:pt x="2082" y="5880"/>
                  </a:lnTo>
                  <a:lnTo>
                    <a:pt x="2093" y="5879"/>
                  </a:lnTo>
                  <a:lnTo>
                    <a:pt x="2105" y="5877"/>
                  </a:lnTo>
                  <a:lnTo>
                    <a:pt x="2115" y="5875"/>
                  </a:lnTo>
                  <a:lnTo>
                    <a:pt x="2124" y="5871"/>
                  </a:lnTo>
                  <a:lnTo>
                    <a:pt x="2134" y="5868"/>
                  </a:lnTo>
                  <a:lnTo>
                    <a:pt x="2144" y="5864"/>
                  </a:lnTo>
                  <a:lnTo>
                    <a:pt x="2155" y="5863"/>
                  </a:lnTo>
                  <a:lnTo>
                    <a:pt x="2167" y="5862"/>
                  </a:lnTo>
                  <a:lnTo>
                    <a:pt x="2178" y="5863"/>
                  </a:lnTo>
                  <a:lnTo>
                    <a:pt x="2187" y="5865"/>
                  </a:lnTo>
                  <a:lnTo>
                    <a:pt x="2198" y="5869"/>
                  </a:lnTo>
                  <a:lnTo>
                    <a:pt x="2209" y="5870"/>
                  </a:lnTo>
                  <a:lnTo>
                    <a:pt x="2212" y="5869"/>
                  </a:lnTo>
                  <a:lnTo>
                    <a:pt x="2216" y="5867"/>
                  </a:lnTo>
                  <a:lnTo>
                    <a:pt x="2217" y="5863"/>
                  </a:lnTo>
                  <a:lnTo>
                    <a:pt x="2219" y="5859"/>
                  </a:lnTo>
                  <a:lnTo>
                    <a:pt x="2220" y="5854"/>
                  </a:lnTo>
                  <a:lnTo>
                    <a:pt x="2221" y="5850"/>
                  </a:lnTo>
                  <a:lnTo>
                    <a:pt x="2225" y="5846"/>
                  </a:lnTo>
                  <a:lnTo>
                    <a:pt x="2228" y="5843"/>
                  </a:lnTo>
                  <a:lnTo>
                    <a:pt x="2234" y="5839"/>
                  </a:lnTo>
                  <a:lnTo>
                    <a:pt x="2240" y="5837"/>
                  </a:lnTo>
                  <a:lnTo>
                    <a:pt x="2246" y="5837"/>
                  </a:lnTo>
                  <a:lnTo>
                    <a:pt x="2253" y="5836"/>
                  </a:lnTo>
                  <a:lnTo>
                    <a:pt x="2259" y="5837"/>
                  </a:lnTo>
                  <a:lnTo>
                    <a:pt x="2265" y="5838"/>
                  </a:lnTo>
                  <a:lnTo>
                    <a:pt x="2269" y="5839"/>
                  </a:lnTo>
                  <a:lnTo>
                    <a:pt x="2274" y="5842"/>
                  </a:lnTo>
                  <a:lnTo>
                    <a:pt x="2281" y="5846"/>
                  </a:lnTo>
                  <a:lnTo>
                    <a:pt x="2292" y="5851"/>
                  </a:lnTo>
                  <a:lnTo>
                    <a:pt x="2300" y="5852"/>
                  </a:lnTo>
                  <a:lnTo>
                    <a:pt x="2308" y="5852"/>
                  </a:lnTo>
                  <a:lnTo>
                    <a:pt x="2314" y="5851"/>
                  </a:lnTo>
                  <a:lnTo>
                    <a:pt x="2321" y="5850"/>
                  </a:lnTo>
                  <a:lnTo>
                    <a:pt x="2328" y="5849"/>
                  </a:lnTo>
                  <a:lnTo>
                    <a:pt x="2335" y="5847"/>
                  </a:lnTo>
                  <a:lnTo>
                    <a:pt x="2342" y="5849"/>
                  </a:lnTo>
                  <a:lnTo>
                    <a:pt x="2348" y="5851"/>
                  </a:lnTo>
                  <a:lnTo>
                    <a:pt x="2355" y="5855"/>
                  </a:lnTo>
                  <a:lnTo>
                    <a:pt x="2362" y="5859"/>
                  </a:lnTo>
                  <a:lnTo>
                    <a:pt x="2369" y="5862"/>
                  </a:lnTo>
                  <a:lnTo>
                    <a:pt x="2378" y="5863"/>
                  </a:lnTo>
                  <a:lnTo>
                    <a:pt x="2390" y="5860"/>
                  </a:lnTo>
                  <a:lnTo>
                    <a:pt x="2403" y="5855"/>
                  </a:lnTo>
                  <a:lnTo>
                    <a:pt x="2407" y="5856"/>
                  </a:lnTo>
                  <a:lnTo>
                    <a:pt x="2412" y="5858"/>
                  </a:lnTo>
                  <a:lnTo>
                    <a:pt x="2416" y="5859"/>
                  </a:lnTo>
                  <a:lnTo>
                    <a:pt x="2420" y="5861"/>
                  </a:lnTo>
                  <a:lnTo>
                    <a:pt x="2428" y="5865"/>
                  </a:lnTo>
                  <a:lnTo>
                    <a:pt x="2437" y="5870"/>
                  </a:lnTo>
                  <a:lnTo>
                    <a:pt x="2446" y="5870"/>
                  </a:lnTo>
                  <a:lnTo>
                    <a:pt x="2456" y="5870"/>
                  </a:lnTo>
                  <a:lnTo>
                    <a:pt x="2463" y="5872"/>
                  </a:lnTo>
                  <a:lnTo>
                    <a:pt x="2470" y="5875"/>
                  </a:lnTo>
                  <a:lnTo>
                    <a:pt x="2475" y="5878"/>
                  </a:lnTo>
                  <a:lnTo>
                    <a:pt x="2480" y="5881"/>
                  </a:lnTo>
                  <a:lnTo>
                    <a:pt x="2484" y="5886"/>
                  </a:lnTo>
                  <a:lnTo>
                    <a:pt x="2489" y="5890"/>
                  </a:lnTo>
                  <a:lnTo>
                    <a:pt x="2492" y="5896"/>
                  </a:lnTo>
                  <a:lnTo>
                    <a:pt x="2497" y="5902"/>
                  </a:lnTo>
                  <a:lnTo>
                    <a:pt x="2484" y="5907"/>
                  </a:lnTo>
                  <a:lnTo>
                    <a:pt x="2474" y="5911"/>
                  </a:lnTo>
                  <a:lnTo>
                    <a:pt x="2463" y="5913"/>
                  </a:lnTo>
                  <a:lnTo>
                    <a:pt x="2449" y="5915"/>
                  </a:lnTo>
                  <a:lnTo>
                    <a:pt x="2441" y="5916"/>
                  </a:lnTo>
                  <a:lnTo>
                    <a:pt x="2433" y="5919"/>
                  </a:lnTo>
                  <a:lnTo>
                    <a:pt x="2429" y="5920"/>
                  </a:lnTo>
                  <a:lnTo>
                    <a:pt x="2426" y="5923"/>
                  </a:lnTo>
                  <a:lnTo>
                    <a:pt x="2424" y="5926"/>
                  </a:lnTo>
                  <a:lnTo>
                    <a:pt x="2424" y="5930"/>
                  </a:lnTo>
                  <a:lnTo>
                    <a:pt x="2425" y="5946"/>
                  </a:lnTo>
                  <a:lnTo>
                    <a:pt x="2429" y="5963"/>
                  </a:lnTo>
                  <a:lnTo>
                    <a:pt x="2443" y="5963"/>
                  </a:lnTo>
                  <a:lnTo>
                    <a:pt x="2457" y="5964"/>
                  </a:lnTo>
                  <a:lnTo>
                    <a:pt x="2463" y="5966"/>
                  </a:lnTo>
                  <a:lnTo>
                    <a:pt x="2468" y="5969"/>
                  </a:lnTo>
                  <a:lnTo>
                    <a:pt x="2470" y="5971"/>
                  </a:lnTo>
                  <a:lnTo>
                    <a:pt x="2471" y="5973"/>
                  </a:lnTo>
                  <a:lnTo>
                    <a:pt x="2472" y="5975"/>
                  </a:lnTo>
                  <a:lnTo>
                    <a:pt x="2472" y="5979"/>
                  </a:lnTo>
                  <a:lnTo>
                    <a:pt x="2472" y="6014"/>
                  </a:lnTo>
                  <a:lnTo>
                    <a:pt x="2472" y="6017"/>
                  </a:lnTo>
                  <a:lnTo>
                    <a:pt x="2471" y="6022"/>
                  </a:lnTo>
                  <a:lnTo>
                    <a:pt x="2470" y="6025"/>
                  </a:lnTo>
                  <a:lnTo>
                    <a:pt x="2467" y="6027"/>
                  </a:lnTo>
                  <a:lnTo>
                    <a:pt x="2463" y="6033"/>
                  </a:lnTo>
                  <a:lnTo>
                    <a:pt x="2456" y="6038"/>
                  </a:lnTo>
                  <a:lnTo>
                    <a:pt x="2449" y="6042"/>
                  </a:lnTo>
                  <a:lnTo>
                    <a:pt x="2442" y="6048"/>
                  </a:lnTo>
                  <a:lnTo>
                    <a:pt x="2436" y="6052"/>
                  </a:lnTo>
                  <a:lnTo>
                    <a:pt x="2430" y="6059"/>
                  </a:lnTo>
                  <a:lnTo>
                    <a:pt x="2422" y="6074"/>
                  </a:lnTo>
                  <a:lnTo>
                    <a:pt x="2415" y="6088"/>
                  </a:lnTo>
                  <a:lnTo>
                    <a:pt x="2412" y="6093"/>
                  </a:lnTo>
                  <a:lnTo>
                    <a:pt x="2407" y="6099"/>
                  </a:lnTo>
                  <a:lnTo>
                    <a:pt x="2400" y="6103"/>
                  </a:lnTo>
                  <a:lnTo>
                    <a:pt x="2394" y="6108"/>
                  </a:lnTo>
                  <a:lnTo>
                    <a:pt x="2393" y="6122"/>
                  </a:lnTo>
                  <a:lnTo>
                    <a:pt x="2391" y="6134"/>
                  </a:lnTo>
                  <a:lnTo>
                    <a:pt x="2393" y="6149"/>
                  </a:lnTo>
                  <a:lnTo>
                    <a:pt x="2395" y="6161"/>
                  </a:lnTo>
                  <a:lnTo>
                    <a:pt x="2398" y="6174"/>
                  </a:lnTo>
                  <a:lnTo>
                    <a:pt x="2403" y="6187"/>
                  </a:lnTo>
                  <a:lnTo>
                    <a:pt x="2405" y="6193"/>
                  </a:lnTo>
                  <a:lnTo>
                    <a:pt x="2409" y="6199"/>
                  </a:lnTo>
                  <a:lnTo>
                    <a:pt x="2414" y="6203"/>
                  </a:lnTo>
                  <a:lnTo>
                    <a:pt x="2419" y="6208"/>
                  </a:lnTo>
                  <a:lnTo>
                    <a:pt x="2423" y="6212"/>
                  </a:lnTo>
                  <a:lnTo>
                    <a:pt x="2426" y="6217"/>
                  </a:lnTo>
                  <a:lnTo>
                    <a:pt x="2430" y="6222"/>
                  </a:lnTo>
                  <a:lnTo>
                    <a:pt x="2430" y="6228"/>
                  </a:lnTo>
                  <a:lnTo>
                    <a:pt x="2430" y="6234"/>
                  </a:lnTo>
                  <a:lnTo>
                    <a:pt x="2429" y="6238"/>
                  </a:lnTo>
                  <a:lnTo>
                    <a:pt x="2426" y="6243"/>
                  </a:lnTo>
                  <a:lnTo>
                    <a:pt x="2424" y="6246"/>
                  </a:lnTo>
                  <a:lnTo>
                    <a:pt x="2421" y="6250"/>
                  </a:lnTo>
                  <a:lnTo>
                    <a:pt x="2417" y="6252"/>
                  </a:lnTo>
                  <a:lnTo>
                    <a:pt x="2413" y="6254"/>
                  </a:lnTo>
                  <a:lnTo>
                    <a:pt x="2408" y="6254"/>
                  </a:lnTo>
                  <a:lnTo>
                    <a:pt x="2397" y="6253"/>
                  </a:lnTo>
                  <a:lnTo>
                    <a:pt x="2388" y="6251"/>
                  </a:lnTo>
                  <a:lnTo>
                    <a:pt x="2379" y="6247"/>
                  </a:lnTo>
                  <a:lnTo>
                    <a:pt x="2369" y="6246"/>
                  </a:lnTo>
                  <a:lnTo>
                    <a:pt x="2352" y="6248"/>
                  </a:lnTo>
                  <a:lnTo>
                    <a:pt x="2336" y="6251"/>
                  </a:lnTo>
                  <a:lnTo>
                    <a:pt x="2338" y="6261"/>
                  </a:lnTo>
                  <a:lnTo>
                    <a:pt x="2342" y="6270"/>
                  </a:lnTo>
                  <a:lnTo>
                    <a:pt x="2347" y="6278"/>
                  </a:lnTo>
                  <a:lnTo>
                    <a:pt x="2354" y="6285"/>
                  </a:lnTo>
                  <a:lnTo>
                    <a:pt x="2361" y="6290"/>
                  </a:lnTo>
                  <a:lnTo>
                    <a:pt x="2370" y="6294"/>
                  </a:lnTo>
                  <a:lnTo>
                    <a:pt x="2379" y="6297"/>
                  </a:lnTo>
                  <a:lnTo>
                    <a:pt x="2389" y="6297"/>
                  </a:lnTo>
                  <a:lnTo>
                    <a:pt x="2426" y="6297"/>
                  </a:lnTo>
                  <a:lnTo>
                    <a:pt x="2436" y="6299"/>
                  </a:lnTo>
                  <a:lnTo>
                    <a:pt x="2443" y="6301"/>
                  </a:lnTo>
                  <a:lnTo>
                    <a:pt x="2484" y="6301"/>
                  </a:lnTo>
                  <a:lnTo>
                    <a:pt x="2500" y="6302"/>
                  </a:lnTo>
                  <a:lnTo>
                    <a:pt x="2514" y="6304"/>
                  </a:lnTo>
                  <a:lnTo>
                    <a:pt x="2527" y="6307"/>
                  </a:lnTo>
                  <a:lnTo>
                    <a:pt x="2539" y="6312"/>
                  </a:lnTo>
                  <a:lnTo>
                    <a:pt x="2564" y="6323"/>
                  </a:lnTo>
                  <a:lnTo>
                    <a:pt x="2593" y="6334"/>
                  </a:lnTo>
                  <a:lnTo>
                    <a:pt x="2609" y="6341"/>
                  </a:lnTo>
                  <a:lnTo>
                    <a:pt x="2624" y="6349"/>
                  </a:lnTo>
                  <a:lnTo>
                    <a:pt x="2630" y="6351"/>
                  </a:lnTo>
                  <a:lnTo>
                    <a:pt x="2638" y="6355"/>
                  </a:lnTo>
                  <a:lnTo>
                    <a:pt x="2646" y="6356"/>
                  </a:lnTo>
                  <a:lnTo>
                    <a:pt x="2655" y="6357"/>
                  </a:lnTo>
                  <a:lnTo>
                    <a:pt x="2662" y="6356"/>
                  </a:lnTo>
                  <a:lnTo>
                    <a:pt x="2668" y="6355"/>
                  </a:lnTo>
                  <a:lnTo>
                    <a:pt x="2673" y="6353"/>
                  </a:lnTo>
                  <a:lnTo>
                    <a:pt x="2679" y="6349"/>
                  </a:lnTo>
                  <a:lnTo>
                    <a:pt x="2688" y="6340"/>
                  </a:lnTo>
                  <a:lnTo>
                    <a:pt x="2697" y="6330"/>
                  </a:lnTo>
                  <a:lnTo>
                    <a:pt x="2705" y="6322"/>
                  </a:lnTo>
                  <a:lnTo>
                    <a:pt x="2713" y="6315"/>
                  </a:lnTo>
                  <a:lnTo>
                    <a:pt x="2716" y="6312"/>
                  </a:lnTo>
                  <a:lnTo>
                    <a:pt x="2720" y="6308"/>
                  </a:lnTo>
                  <a:lnTo>
                    <a:pt x="2723" y="6304"/>
                  </a:lnTo>
                  <a:lnTo>
                    <a:pt x="2726" y="6299"/>
                  </a:lnTo>
                  <a:lnTo>
                    <a:pt x="2733" y="6284"/>
                  </a:lnTo>
                  <a:lnTo>
                    <a:pt x="2743" y="6269"/>
                  </a:lnTo>
                  <a:lnTo>
                    <a:pt x="2752" y="6256"/>
                  </a:lnTo>
                  <a:lnTo>
                    <a:pt x="2762" y="6245"/>
                  </a:lnTo>
                  <a:lnTo>
                    <a:pt x="2769" y="6240"/>
                  </a:lnTo>
                  <a:lnTo>
                    <a:pt x="2774" y="6236"/>
                  </a:lnTo>
                  <a:lnTo>
                    <a:pt x="2781" y="6233"/>
                  </a:lnTo>
                  <a:lnTo>
                    <a:pt x="2788" y="6229"/>
                  </a:lnTo>
                  <a:lnTo>
                    <a:pt x="2795" y="6227"/>
                  </a:lnTo>
                  <a:lnTo>
                    <a:pt x="2803" y="6225"/>
                  </a:lnTo>
                  <a:lnTo>
                    <a:pt x="2812" y="6223"/>
                  </a:lnTo>
                  <a:lnTo>
                    <a:pt x="2820" y="6223"/>
                  </a:lnTo>
                  <a:lnTo>
                    <a:pt x="2857" y="6223"/>
                  </a:lnTo>
                  <a:lnTo>
                    <a:pt x="2876" y="6225"/>
                  </a:lnTo>
                  <a:lnTo>
                    <a:pt x="2892" y="6228"/>
                  </a:lnTo>
                  <a:lnTo>
                    <a:pt x="2909" y="6231"/>
                  </a:lnTo>
                  <a:lnTo>
                    <a:pt x="2927" y="6234"/>
                  </a:lnTo>
                  <a:lnTo>
                    <a:pt x="2960" y="6234"/>
                  </a:lnTo>
                  <a:lnTo>
                    <a:pt x="2968" y="6234"/>
                  </a:lnTo>
                  <a:lnTo>
                    <a:pt x="2975" y="6235"/>
                  </a:lnTo>
                  <a:lnTo>
                    <a:pt x="2980" y="6237"/>
                  </a:lnTo>
                  <a:lnTo>
                    <a:pt x="2987" y="6239"/>
                  </a:lnTo>
                  <a:lnTo>
                    <a:pt x="2999" y="6244"/>
                  </a:lnTo>
                  <a:lnTo>
                    <a:pt x="3012" y="6250"/>
                  </a:lnTo>
                  <a:lnTo>
                    <a:pt x="3029" y="6255"/>
                  </a:lnTo>
                  <a:lnTo>
                    <a:pt x="3044" y="6261"/>
                  </a:lnTo>
                  <a:lnTo>
                    <a:pt x="3057" y="6268"/>
                  </a:lnTo>
                  <a:lnTo>
                    <a:pt x="3073" y="6277"/>
                  </a:lnTo>
                  <a:lnTo>
                    <a:pt x="3091" y="6287"/>
                  </a:lnTo>
                  <a:lnTo>
                    <a:pt x="3107" y="6296"/>
                  </a:lnTo>
                  <a:lnTo>
                    <a:pt x="3115" y="6302"/>
                  </a:lnTo>
                  <a:lnTo>
                    <a:pt x="3122" y="6306"/>
                  </a:lnTo>
                  <a:lnTo>
                    <a:pt x="3129" y="6313"/>
                  </a:lnTo>
                  <a:lnTo>
                    <a:pt x="3136" y="6322"/>
                  </a:lnTo>
                  <a:lnTo>
                    <a:pt x="3149" y="6340"/>
                  </a:lnTo>
                  <a:lnTo>
                    <a:pt x="3159" y="6356"/>
                  </a:lnTo>
                  <a:lnTo>
                    <a:pt x="3171" y="6372"/>
                  </a:lnTo>
                  <a:lnTo>
                    <a:pt x="3185" y="6388"/>
                  </a:lnTo>
                  <a:lnTo>
                    <a:pt x="3194" y="6396"/>
                  </a:lnTo>
                  <a:lnTo>
                    <a:pt x="3204" y="6402"/>
                  </a:lnTo>
                  <a:lnTo>
                    <a:pt x="3213" y="6407"/>
                  </a:lnTo>
                  <a:lnTo>
                    <a:pt x="3223" y="6412"/>
                  </a:lnTo>
                  <a:lnTo>
                    <a:pt x="3243" y="6418"/>
                  </a:lnTo>
                  <a:lnTo>
                    <a:pt x="3266" y="6424"/>
                  </a:lnTo>
                  <a:lnTo>
                    <a:pt x="3286" y="6431"/>
                  </a:lnTo>
                  <a:lnTo>
                    <a:pt x="3303" y="6438"/>
                  </a:lnTo>
                  <a:lnTo>
                    <a:pt x="3321" y="6443"/>
                  </a:lnTo>
                  <a:lnTo>
                    <a:pt x="3342" y="6447"/>
                  </a:lnTo>
                  <a:lnTo>
                    <a:pt x="3352" y="6450"/>
                  </a:lnTo>
                  <a:lnTo>
                    <a:pt x="3361" y="6453"/>
                  </a:lnTo>
                  <a:lnTo>
                    <a:pt x="3366" y="6456"/>
                  </a:lnTo>
                  <a:lnTo>
                    <a:pt x="3370" y="6457"/>
                  </a:lnTo>
                  <a:lnTo>
                    <a:pt x="3375" y="6458"/>
                  </a:lnTo>
                  <a:lnTo>
                    <a:pt x="3380" y="6459"/>
                  </a:lnTo>
                  <a:lnTo>
                    <a:pt x="3497" y="6459"/>
                  </a:lnTo>
                  <a:lnTo>
                    <a:pt x="3495" y="6463"/>
                  </a:lnTo>
                  <a:lnTo>
                    <a:pt x="3492" y="6467"/>
                  </a:lnTo>
                  <a:lnTo>
                    <a:pt x="3489" y="6469"/>
                  </a:lnTo>
                  <a:lnTo>
                    <a:pt x="3486" y="6473"/>
                  </a:lnTo>
                  <a:lnTo>
                    <a:pt x="3478" y="6476"/>
                  </a:lnTo>
                  <a:lnTo>
                    <a:pt x="3470" y="6478"/>
                  </a:lnTo>
                  <a:lnTo>
                    <a:pt x="3450" y="6480"/>
                  </a:lnTo>
                  <a:lnTo>
                    <a:pt x="3430" y="6480"/>
                  </a:lnTo>
                  <a:lnTo>
                    <a:pt x="3412" y="6478"/>
                  </a:lnTo>
                  <a:lnTo>
                    <a:pt x="3395" y="6476"/>
                  </a:lnTo>
                  <a:lnTo>
                    <a:pt x="3380" y="6473"/>
                  </a:lnTo>
                  <a:lnTo>
                    <a:pt x="3366" y="6469"/>
                  </a:lnTo>
                  <a:lnTo>
                    <a:pt x="3335" y="6459"/>
                  </a:lnTo>
                  <a:lnTo>
                    <a:pt x="3301" y="6450"/>
                  </a:lnTo>
                  <a:lnTo>
                    <a:pt x="3259" y="6441"/>
                  </a:lnTo>
                  <a:lnTo>
                    <a:pt x="3221" y="6433"/>
                  </a:lnTo>
                  <a:lnTo>
                    <a:pt x="3204" y="6427"/>
                  </a:lnTo>
                  <a:lnTo>
                    <a:pt x="3185" y="6421"/>
                  </a:lnTo>
                  <a:lnTo>
                    <a:pt x="3166" y="6412"/>
                  </a:lnTo>
                  <a:lnTo>
                    <a:pt x="3147" y="6400"/>
                  </a:lnTo>
                  <a:lnTo>
                    <a:pt x="3130" y="6389"/>
                  </a:lnTo>
                  <a:lnTo>
                    <a:pt x="3116" y="6378"/>
                  </a:lnTo>
                  <a:lnTo>
                    <a:pt x="3103" y="6366"/>
                  </a:lnTo>
                  <a:lnTo>
                    <a:pt x="3091" y="6355"/>
                  </a:lnTo>
                  <a:lnTo>
                    <a:pt x="3068" y="6329"/>
                  </a:lnTo>
                  <a:lnTo>
                    <a:pt x="3042" y="6301"/>
                  </a:lnTo>
                  <a:lnTo>
                    <a:pt x="3035" y="6295"/>
                  </a:lnTo>
                  <a:lnTo>
                    <a:pt x="3029" y="6290"/>
                  </a:lnTo>
                  <a:lnTo>
                    <a:pt x="3022" y="6287"/>
                  </a:lnTo>
                  <a:lnTo>
                    <a:pt x="3017" y="6285"/>
                  </a:lnTo>
                  <a:lnTo>
                    <a:pt x="3002" y="6281"/>
                  </a:lnTo>
                  <a:lnTo>
                    <a:pt x="2986" y="6278"/>
                  </a:lnTo>
                  <a:lnTo>
                    <a:pt x="2961" y="6274"/>
                  </a:lnTo>
                  <a:lnTo>
                    <a:pt x="2940" y="6270"/>
                  </a:lnTo>
                  <a:lnTo>
                    <a:pt x="2928" y="6268"/>
                  </a:lnTo>
                  <a:lnTo>
                    <a:pt x="2917" y="6265"/>
                  </a:lnTo>
                  <a:lnTo>
                    <a:pt x="2906" y="6264"/>
                  </a:lnTo>
                  <a:lnTo>
                    <a:pt x="2892" y="6264"/>
                  </a:lnTo>
                  <a:lnTo>
                    <a:pt x="2869" y="6264"/>
                  </a:lnTo>
                  <a:lnTo>
                    <a:pt x="2848" y="6265"/>
                  </a:lnTo>
                  <a:lnTo>
                    <a:pt x="2827" y="6268"/>
                  </a:lnTo>
                  <a:lnTo>
                    <a:pt x="2805" y="6273"/>
                  </a:lnTo>
                  <a:lnTo>
                    <a:pt x="2789" y="6278"/>
                  </a:lnTo>
                  <a:lnTo>
                    <a:pt x="2775" y="6284"/>
                  </a:lnTo>
                  <a:lnTo>
                    <a:pt x="2770" y="6288"/>
                  </a:lnTo>
                  <a:lnTo>
                    <a:pt x="2765" y="6293"/>
                  </a:lnTo>
                  <a:lnTo>
                    <a:pt x="2761" y="6298"/>
                  </a:lnTo>
                  <a:lnTo>
                    <a:pt x="2756" y="6305"/>
                  </a:lnTo>
                  <a:lnTo>
                    <a:pt x="2754" y="6314"/>
                  </a:lnTo>
                  <a:lnTo>
                    <a:pt x="2753" y="6322"/>
                  </a:lnTo>
                  <a:lnTo>
                    <a:pt x="2752" y="6329"/>
                  </a:lnTo>
                  <a:lnTo>
                    <a:pt x="2752" y="6337"/>
                  </a:lnTo>
                  <a:lnTo>
                    <a:pt x="2750" y="6351"/>
                  </a:lnTo>
                  <a:lnTo>
                    <a:pt x="2748" y="6368"/>
                  </a:lnTo>
                  <a:lnTo>
                    <a:pt x="2744" y="6388"/>
                  </a:lnTo>
                  <a:lnTo>
                    <a:pt x="2738" y="6405"/>
                  </a:lnTo>
                  <a:lnTo>
                    <a:pt x="2736" y="6414"/>
                  </a:lnTo>
                  <a:lnTo>
                    <a:pt x="2735" y="6423"/>
                  </a:lnTo>
                  <a:lnTo>
                    <a:pt x="2733" y="6432"/>
                  </a:lnTo>
                  <a:lnTo>
                    <a:pt x="2732" y="6442"/>
                  </a:lnTo>
                  <a:lnTo>
                    <a:pt x="2732" y="6452"/>
                  </a:lnTo>
                  <a:lnTo>
                    <a:pt x="2732" y="6461"/>
                  </a:lnTo>
                  <a:lnTo>
                    <a:pt x="2732" y="6470"/>
                  </a:lnTo>
                  <a:lnTo>
                    <a:pt x="2732" y="6481"/>
                  </a:lnTo>
                  <a:lnTo>
                    <a:pt x="2726" y="6485"/>
                  </a:lnTo>
                  <a:lnTo>
                    <a:pt x="2719" y="6487"/>
                  </a:lnTo>
                  <a:lnTo>
                    <a:pt x="2712" y="6490"/>
                  </a:lnTo>
                  <a:lnTo>
                    <a:pt x="2705" y="6492"/>
                  </a:lnTo>
                  <a:lnTo>
                    <a:pt x="2692" y="6493"/>
                  </a:lnTo>
                  <a:lnTo>
                    <a:pt x="2676" y="6493"/>
                  </a:lnTo>
                  <a:lnTo>
                    <a:pt x="2677" y="6503"/>
                  </a:lnTo>
                  <a:lnTo>
                    <a:pt x="2676" y="6513"/>
                  </a:lnTo>
                  <a:lnTo>
                    <a:pt x="2681" y="6513"/>
                  </a:lnTo>
                  <a:lnTo>
                    <a:pt x="2686" y="6515"/>
                  </a:lnTo>
                  <a:lnTo>
                    <a:pt x="2690" y="6517"/>
                  </a:lnTo>
                  <a:lnTo>
                    <a:pt x="2694" y="6519"/>
                  </a:lnTo>
                  <a:lnTo>
                    <a:pt x="2702" y="6525"/>
                  </a:lnTo>
                  <a:lnTo>
                    <a:pt x="2710" y="6530"/>
                  </a:lnTo>
                  <a:lnTo>
                    <a:pt x="2716" y="6533"/>
                  </a:lnTo>
                  <a:lnTo>
                    <a:pt x="2722" y="6535"/>
                  </a:lnTo>
                  <a:lnTo>
                    <a:pt x="2728" y="6536"/>
                  </a:lnTo>
                  <a:lnTo>
                    <a:pt x="2733" y="6536"/>
                  </a:lnTo>
                  <a:lnTo>
                    <a:pt x="2739" y="6537"/>
                  </a:lnTo>
                  <a:lnTo>
                    <a:pt x="2745" y="6537"/>
                  </a:lnTo>
                  <a:lnTo>
                    <a:pt x="2750" y="6540"/>
                  </a:lnTo>
                  <a:lnTo>
                    <a:pt x="2756" y="6542"/>
                  </a:lnTo>
                  <a:lnTo>
                    <a:pt x="2769" y="6550"/>
                  </a:lnTo>
                  <a:lnTo>
                    <a:pt x="2778" y="6557"/>
                  </a:lnTo>
                  <a:lnTo>
                    <a:pt x="2782" y="6560"/>
                  </a:lnTo>
                  <a:lnTo>
                    <a:pt x="2788" y="6563"/>
                  </a:lnTo>
                  <a:lnTo>
                    <a:pt x="2793" y="6567"/>
                  </a:lnTo>
                  <a:lnTo>
                    <a:pt x="2800" y="6569"/>
                  </a:lnTo>
                  <a:lnTo>
                    <a:pt x="2814" y="6572"/>
                  </a:lnTo>
                  <a:lnTo>
                    <a:pt x="2826" y="6574"/>
                  </a:lnTo>
                  <a:lnTo>
                    <a:pt x="2839" y="6575"/>
                  </a:lnTo>
                  <a:lnTo>
                    <a:pt x="2854" y="6577"/>
                  </a:lnTo>
                  <a:lnTo>
                    <a:pt x="2858" y="6579"/>
                  </a:lnTo>
                  <a:lnTo>
                    <a:pt x="2863" y="6583"/>
                  </a:lnTo>
                  <a:lnTo>
                    <a:pt x="2866" y="6585"/>
                  </a:lnTo>
                  <a:lnTo>
                    <a:pt x="2869" y="6589"/>
                  </a:lnTo>
                  <a:lnTo>
                    <a:pt x="2876" y="6597"/>
                  </a:lnTo>
                  <a:lnTo>
                    <a:pt x="2885" y="6604"/>
                  </a:lnTo>
                  <a:lnTo>
                    <a:pt x="2899" y="6613"/>
                  </a:lnTo>
                  <a:lnTo>
                    <a:pt x="2911" y="6620"/>
                  </a:lnTo>
                  <a:lnTo>
                    <a:pt x="2925" y="6628"/>
                  </a:lnTo>
                  <a:lnTo>
                    <a:pt x="2938" y="6637"/>
                  </a:lnTo>
                  <a:lnTo>
                    <a:pt x="2943" y="6641"/>
                  </a:lnTo>
                  <a:lnTo>
                    <a:pt x="2948" y="6646"/>
                  </a:lnTo>
                  <a:lnTo>
                    <a:pt x="2951" y="6651"/>
                  </a:lnTo>
                  <a:lnTo>
                    <a:pt x="2954" y="6655"/>
                  </a:lnTo>
                  <a:lnTo>
                    <a:pt x="2958" y="6660"/>
                  </a:lnTo>
                  <a:lnTo>
                    <a:pt x="2961" y="6664"/>
                  </a:lnTo>
                  <a:lnTo>
                    <a:pt x="2967" y="6669"/>
                  </a:lnTo>
                  <a:lnTo>
                    <a:pt x="2972" y="6672"/>
                  </a:lnTo>
                  <a:lnTo>
                    <a:pt x="2979" y="6675"/>
                  </a:lnTo>
                  <a:lnTo>
                    <a:pt x="2985" y="6680"/>
                  </a:lnTo>
                  <a:lnTo>
                    <a:pt x="2991" y="6685"/>
                  </a:lnTo>
                  <a:lnTo>
                    <a:pt x="2996" y="6689"/>
                  </a:lnTo>
                  <a:lnTo>
                    <a:pt x="3000" y="6695"/>
                  </a:lnTo>
                  <a:lnTo>
                    <a:pt x="3004" y="6702"/>
                  </a:lnTo>
                  <a:lnTo>
                    <a:pt x="3006" y="6708"/>
                  </a:lnTo>
                  <a:lnTo>
                    <a:pt x="3009" y="6715"/>
                  </a:lnTo>
                  <a:lnTo>
                    <a:pt x="3004" y="6717"/>
                  </a:lnTo>
                  <a:lnTo>
                    <a:pt x="3000" y="6719"/>
                  </a:lnTo>
                  <a:lnTo>
                    <a:pt x="2992" y="6717"/>
                  </a:lnTo>
                  <a:lnTo>
                    <a:pt x="2983" y="6715"/>
                  </a:lnTo>
                  <a:lnTo>
                    <a:pt x="2967" y="6715"/>
                  </a:lnTo>
                  <a:lnTo>
                    <a:pt x="2951" y="6717"/>
                  </a:lnTo>
                  <a:lnTo>
                    <a:pt x="2944" y="6719"/>
                  </a:lnTo>
                  <a:lnTo>
                    <a:pt x="2936" y="6721"/>
                  </a:lnTo>
                  <a:lnTo>
                    <a:pt x="2929" y="6724"/>
                  </a:lnTo>
                  <a:lnTo>
                    <a:pt x="2923" y="6729"/>
                  </a:lnTo>
                  <a:lnTo>
                    <a:pt x="2918" y="6732"/>
                  </a:lnTo>
                  <a:lnTo>
                    <a:pt x="2916" y="6736"/>
                  </a:lnTo>
                  <a:lnTo>
                    <a:pt x="2915" y="6741"/>
                  </a:lnTo>
                  <a:lnTo>
                    <a:pt x="2914" y="6746"/>
                  </a:lnTo>
                  <a:lnTo>
                    <a:pt x="2914" y="6757"/>
                  </a:lnTo>
                  <a:lnTo>
                    <a:pt x="2912" y="6768"/>
                  </a:lnTo>
                  <a:lnTo>
                    <a:pt x="2910" y="6776"/>
                  </a:lnTo>
                  <a:lnTo>
                    <a:pt x="2907" y="6783"/>
                  </a:lnTo>
                  <a:lnTo>
                    <a:pt x="2903" y="6790"/>
                  </a:lnTo>
                  <a:lnTo>
                    <a:pt x="2900" y="6796"/>
                  </a:lnTo>
                  <a:lnTo>
                    <a:pt x="2891" y="6808"/>
                  </a:lnTo>
                  <a:lnTo>
                    <a:pt x="2883" y="6822"/>
                  </a:lnTo>
                  <a:lnTo>
                    <a:pt x="2877" y="6834"/>
                  </a:lnTo>
                  <a:lnTo>
                    <a:pt x="2869" y="6844"/>
                  </a:lnTo>
                  <a:lnTo>
                    <a:pt x="2863" y="6854"/>
                  </a:lnTo>
                  <a:lnTo>
                    <a:pt x="2854" y="6862"/>
                  </a:lnTo>
                  <a:lnTo>
                    <a:pt x="2835" y="6878"/>
                  </a:lnTo>
                  <a:lnTo>
                    <a:pt x="2814" y="6898"/>
                  </a:lnTo>
                  <a:lnTo>
                    <a:pt x="2809" y="6903"/>
                  </a:lnTo>
                  <a:lnTo>
                    <a:pt x="2805" y="6910"/>
                  </a:lnTo>
                  <a:lnTo>
                    <a:pt x="2801" y="6918"/>
                  </a:lnTo>
                  <a:lnTo>
                    <a:pt x="2798" y="6925"/>
                  </a:lnTo>
                  <a:lnTo>
                    <a:pt x="2796" y="6933"/>
                  </a:lnTo>
                  <a:lnTo>
                    <a:pt x="2792" y="6941"/>
                  </a:lnTo>
                  <a:lnTo>
                    <a:pt x="2789" y="6947"/>
                  </a:lnTo>
                  <a:lnTo>
                    <a:pt x="2784" y="6955"/>
                  </a:lnTo>
                  <a:lnTo>
                    <a:pt x="2778" y="6959"/>
                  </a:lnTo>
                  <a:lnTo>
                    <a:pt x="2772" y="6963"/>
                  </a:lnTo>
                  <a:lnTo>
                    <a:pt x="2769" y="6969"/>
                  </a:lnTo>
                  <a:lnTo>
                    <a:pt x="2764" y="6975"/>
                  </a:lnTo>
                  <a:lnTo>
                    <a:pt x="2762" y="6980"/>
                  </a:lnTo>
                  <a:lnTo>
                    <a:pt x="2760" y="6987"/>
                  </a:lnTo>
                  <a:lnTo>
                    <a:pt x="2758" y="6994"/>
                  </a:lnTo>
                  <a:lnTo>
                    <a:pt x="2758" y="7002"/>
                  </a:lnTo>
                  <a:lnTo>
                    <a:pt x="2758" y="7020"/>
                  </a:lnTo>
                  <a:lnTo>
                    <a:pt x="2761" y="7036"/>
                  </a:lnTo>
                  <a:lnTo>
                    <a:pt x="2763" y="7052"/>
                  </a:lnTo>
                  <a:lnTo>
                    <a:pt x="2766" y="7071"/>
                  </a:lnTo>
                  <a:lnTo>
                    <a:pt x="2775" y="7089"/>
                  </a:lnTo>
                  <a:lnTo>
                    <a:pt x="2786" y="7105"/>
                  </a:lnTo>
                  <a:lnTo>
                    <a:pt x="2796" y="7120"/>
                  </a:lnTo>
                  <a:lnTo>
                    <a:pt x="2808" y="7132"/>
                  </a:lnTo>
                  <a:lnTo>
                    <a:pt x="2834" y="7157"/>
                  </a:lnTo>
                  <a:lnTo>
                    <a:pt x="2864" y="7185"/>
                  </a:lnTo>
                  <a:lnTo>
                    <a:pt x="2877" y="7198"/>
                  </a:lnTo>
                  <a:lnTo>
                    <a:pt x="2889" y="7209"/>
                  </a:lnTo>
                  <a:lnTo>
                    <a:pt x="2898" y="7222"/>
                  </a:lnTo>
                  <a:lnTo>
                    <a:pt x="2908" y="7236"/>
                  </a:lnTo>
                  <a:lnTo>
                    <a:pt x="2912" y="7245"/>
                  </a:lnTo>
                  <a:lnTo>
                    <a:pt x="2916" y="7254"/>
                  </a:lnTo>
                  <a:lnTo>
                    <a:pt x="2920" y="7263"/>
                  </a:lnTo>
                  <a:lnTo>
                    <a:pt x="2927" y="7271"/>
                  </a:lnTo>
                  <a:lnTo>
                    <a:pt x="2942" y="7286"/>
                  </a:lnTo>
                  <a:lnTo>
                    <a:pt x="2955" y="7299"/>
                  </a:lnTo>
                  <a:lnTo>
                    <a:pt x="2962" y="7305"/>
                  </a:lnTo>
                  <a:lnTo>
                    <a:pt x="2969" y="7311"/>
                  </a:lnTo>
                  <a:lnTo>
                    <a:pt x="2975" y="7319"/>
                  </a:lnTo>
                  <a:lnTo>
                    <a:pt x="2982" y="7328"/>
                  </a:lnTo>
                  <a:lnTo>
                    <a:pt x="2989" y="7344"/>
                  </a:lnTo>
                  <a:lnTo>
                    <a:pt x="2996" y="7362"/>
                  </a:lnTo>
                  <a:lnTo>
                    <a:pt x="3008" y="7384"/>
                  </a:lnTo>
                  <a:lnTo>
                    <a:pt x="3017" y="7404"/>
                  </a:lnTo>
                  <a:lnTo>
                    <a:pt x="3023" y="7424"/>
                  </a:lnTo>
                  <a:lnTo>
                    <a:pt x="3029" y="7444"/>
                  </a:lnTo>
                  <a:lnTo>
                    <a:pt x="3039" y="7484"/>
                  </a:lnTo>
                  <a:lnTo>
                    <a:pt x="3052" y="7531"/>
                  </a:lnTo>
                  <a:lnTo>
                    <a:pt x="3057" y="7546"/>
                  </a:lnTo>
                  <a:lnTo>
                    <a:pt x="3063" y="7560"/>
                  </a:lnTo>
                  <a:lnTo>
                    <a:pt x="3069" y="7573"/>
                  </a:lnTo>
                  <a:lnTo>
                    <a:pt x="3074" y="7585"/>
                  </a:lnTo>
                  <a:lnTo>
                    <a:pt x="3081" y="7598"/>
                  </a:lnTo>
                  <a:lnTo>
                    <a:pt x="3089" y="7609"/>
                  </a:lnTo>
                  <a:lnTo>
                    <a:pt x="3098" y="7621"/>
                  </a:lnTo>
                  <a:lnTo>
                    <a:pt x="3108" y="7635"/>
                  </a:lnTo>
                  <a:lnTo>
                    <a:pt x="3113" y="7638"/>
                  </a:lnTo>
                  <a:lnTo>
                    <a:pt x="3117" y="7641"/>
                  </a:lnTo>
                  <a:lnTo>
                    <a:pt x="3123" y="7643"/>
                  </a:lnTo>
                  <a:lnTo>
                    <a:pt x="3130" y="7644"/>
                  </a:lnTo>
                  <a:lnTo>
                    <a:pt x="3136" y="7646"/>
                  </a:lnTo>
                  <a:lnTo>
                    <a:pt x="3140" y="7650"/>
                  </a:lnTo>
                  <a:lnTo>
                    <a:pt x="3144" y="7654"/>
                  </a:lnTo>
                  <a:lnTo>
                    <a:pt x="3147" y="7658"/>
                  </a:lnTo>
                  <a:lnTo>
                    <a:pt x="3154" y="7668"/>
                  </a:lnTo>
                  <a:lnTo>
                    <a:pt x="3161" y="7678"/>
                  </a:lnTo>
                  <a:lnTo>
                    <a:pt x="3165" y="7686"/>
                  </a:lnTo>
                  <a:lnTo>
                    <a:pt x="3170" y="7693"/>
                  </a:lnTo>
                  <a:lnTo>
                    <a:pt x="3173" y="7696"/>
                  </a:lnTo>
                  <a:lnTo>
                    <a:pt x="3176" y="7698"/>
                  </a:lnTo>
                  <a:lnTo>
                    <a:pt x="3180" y="7701"/>
                  </a:lnTo>
                  <a:lnTo>
                    <a:pt x="3184" y="7702"/>
                  </a:lnTo>
                  <a:lnTo>
                    <a:pt x="3201" y="7705"/>
                  </a:lnTo>
                  <a:lnTo>
                    <a:pt x="3218" y="7709"/>
                  </a:lnTo>
                  <a:lnTo>
                    <a:pt x="3224" y="7713"/>
                  </a:lnTo>
                  <a:lnTo>
                    <a:pt x="3228" y="7718"/>
                  </a:lnTo>
                  <a:lnTo>
                    <a:pt x="3232" y="7723"/>
                  </a:lnTo>
                  <a:lnTo>
                    <a:pt x="3234" y="7729"/>
                  </a:lnTo>
                  <a:lnTo>
                    <a:pt x="3236" y="7736"/>
                  </a:lnTo>
                  <a:lnTo>
                    <a:pt x="3240" y="7741"/>
                  </a:lnTo>
                  <a:lnTo>
                    <a:pt x="3243" y="7748"/>
                  </a:lnTo>
                  <a:lnTo>
                    <a:pt x="3249" y="7754"/>
                  </a:lnTo>
                  <a:lnTo>
                    <a:pt x="3255" y="7758"/>
                  </a:lnTo>
                  <a:lnTo>
                    <a:pt x="3260" y="7762"/>
                  </a:lnTo>
                  <a:lnTo>
                    <a:pt x="3267" y="7764"/>
                  </a:lnTo>
                  <a:lnTo>
                    <a:pt x="3274" y="7765"/>
                  </a:lnTo>
                  <a:lnTo>
                    <a:pt x="3279" y="7768"/>
                  </a:lnTo>
                  <a:lnTo>
                    <a:pt x="3286" y="7771"/>
                  </a:lnTo>
                  <a:lnTo>
                    <a:pt x="3292" y="7774"/>
                  </a:lnTo>
                  <a:lnTo>
                    <a:pt x="3296" y="7779"/>
                  </a:lnTo>
                  <a:lnTo>
                    <a:pt x="3301" y="7787"/>
                  </a:lnTo>
                  <a:lnTo>
                    <a:pt x="3304" y="7794"/>
                  </a:lnTo>
                  <a:lnTo>
                    <a:pt x="3306" y="7797"/>
                  </a:lnTo>
                  <a:lnTo>
                    <a:pt x="3308" y="7800"/>
                  </a:lnTo>
                  <a:lnTo>
                    <a:pt x="3311" y="7803"/>
                  </a:lnTo>
                  <a:lnTo>
                    <a:pt x="3315" y="7805"/>
                  </a:lnTo>
                  <a:lnTo>
                    <a:pt x="3325" y="7811"/>
                  </a:lnTo>
                  <a:lnTo>
                    <a:pt x="3335" y="7813"/>
                  </a:lnTo>
                  <a:lnTo>
                    <a:pt x="3345" y="7814"/>
                  </a:lnTo>
                  <a:lnTo>
                    <a:pt x="3355" y="7815"/>
                  </a:lnTo>
                  <a:lnTo>
                    <a:pt x="3366" y="7815"/>
                  </a:lnTo>
                  <a:lnTo>
                    <a:pt x="3377" y="7815"/>
                  </a:lnTo>
                  <a:lnTo>
                    <a:pt x="3387" y="7816"/>
                  </a:lnTo>
                  <a:lnTo>
                    <a:pt x="3400" y="7817"/>
                  </a:lnTo>
                  <a:lnTo>
                    <a:pt x="3412" y="7822"/>
                  </a:lnTo>
                  <a:lnTo>
                    <a:pt x="3423" y="7826"/>
                  </a:lnTo>
                  <a:lnTo>
                    <a:pt x="3434" y="7830"/>
                  </a:lnTo>
                  <a:lnTo>
                    <a:pt x="3446" y="7834"/>
                  </a:lnTo>
                  <a:lnTo>
                    <a:pt x="3453" y="7836"/>
                  </a:lnTo>
                  <a:lnTo>
                    <a:pt x="3461" y="7834"/>
                  </a:lnTo>
                  <a:lnTo>
                    <a:pt x="3467" y="7834"/>
                  </a:lnTo>
                  <a:lnTo>
                    <a:pt x="3474" y="7833"/>
                  </a:lnTo>
                  <a:lnTo>
                    <a:pt x="3480" y="7832"/>
                  </a:lnTo>
                  <a:lnTo>
                    <a:pt x="3486" y="7833"/>
                  </a:lnTo>
                  <a:lnTo>
                    <a:pt x="3491" y="7836"/>
                  </a:lnTo>
                  <a:lnTo>
                    <a:pt x="3496" y="7840"/>
                  </a:lnTo>
                  <a:lnTo>
                    <a:pt x="3501" y="7853"/>
                  </a:lnTo>
                  <a:lnTo>
                    <a:pt x="3506" y="7864"/>
                  </a:lnTo>
                  <a:lnTo>
                    <a:pt x="3508" y="7868"/>
                  </a:lnTo>
                  <a:lnTo>
                    <a:pt x="3512" y="7873"/>
                  </a:lnTo>
                  <a:lnTo>
                    <a:pt x="3516" y="7876"/>
                  </a:lnTo>
                  <a:lnTo>
                    <a:pt x="3522" y="7879"/>
                  </a:lnTo>
                  <a:lnTo>
                    <a:pt x="3541" y="7884"/>
                  </a:lnTo>
                  <a:lnTo>
                    <a:pt x="3559" y="7887"/>
                  </a:lnTo>
                  <a:lnTo>
                    <a:pt x="3578" y="7888"/>
                  </a:lnTo>
                  <a:lnTo>
                    <a:pt x="3599" y="7889"/>
                  </a:lnTo>
                  <a:lnTo>
                    <a:pt x="3608" y="7890"/>
                  </a:lnTo>
                  <a:lnTo>
                    <a:pt x="3617" y="7891"/>
                  </a:lnTo>
                  <a:lnTo>
                    <a:pt x="3626" y="7893"/>
                  </a:lnTo>
                  <a:lnTo>
                    <a:pt x="3634" y="7898"/>
                  </a:lnTo>
                  <a:lnTo>
                    <a:pt x="3641" y="7902"/>
                  </a:lnTo>
                  <a:lnTo>
                    <a:pt x="3646" y="7908"/>
                  </a:lnTo>
                  <a:lnTo>
                    <a:pt x="3652" y="7916"/>
                  </a:lnTo>
                  <a:lnTo>
                    <a:pt x="3657" y="7924"/>
                  </a:lnTo>
                  <a:lnTo>
                    <a:pt x="3665" y="7942"/>
                  </a:lnTo>
                  <a:lnTo>
                    <a:pt x="3671" y="7958"/>
                  </a:lnTo>
                  <a:lnTo>
                    <a:pt x="3675" y="7966"/>
                  </a:lnTo>
                  <a:lnTo>
                    <a:pt x="3679" y="7973"/>
                  </a:lnTo>
                  <a:lnTo>
                    <a:pt x="3685" y="7981"/>
                  </a:lnTo>
                  <a:lnTo>
                    <a:pt x="3692" y="7988"/>
                  </a:lnTo>
                  <a:lnTo>
                    <a:pt x="3695" y="7993"/>
                  </a:lnTo>
                  <a:lnTo>
                    <a:pt x="3699" y="7996"/>
                  </a:lnTo>
                  <a:lnTo>
                    <a:pt x="3703" y="8000"/>
                  </a:lnTo>
                  <a:lnTo>
                    <a:pt x="3709" y="8001"/>
                  </a:lnTo>
                  <a:lnTo>
                    <a:pt x="3723" y="8001"/>
                  </a:lnTo>
                  <a:lnTo>
                    <a:pt x="3723" y="7987"/>
                  </a:lnTo>
                  <a:lnTo>
                    <a:pt x="3723" y="7973"/>
                  </a:lnTo>
                  <a:lnTo>
                    <a:pt x="3720" y="7959"/>
                  </a:lnTo>
                  <a:lnTo>
                    <a:pt x="3714" y="7947"/>
                  </a:lnTo>
                  <a:lnTo>
                    <a:pt x="3710" y="7927"/>
                  </a:lnTo>
                  <a:lnTo>
                    <a:pt x="3708" y="7909"/>
                  </a:lnTo>
                  <a:lnTo>
                    <a:pt x="3705" y="7891"/>
                  </a:lnTo>
                  <a:lnTo>
                    <a:pt x="3703" y="7871"/>
                  </a:lnTo>
                  <a:lnTo>
                    <a:pt x="3710" y="7879"/>
                  </a:lnTo>
                  <a:lnTo>
                    <a:pt x="3714" y="7887"/>
                  </a:lnTo>
                  <a:lnTo>
                    <a:pt x="3718" y="7893"/>
                  </a:lnTo>
                  <a:lnTo>
                    <a:pt x="3720" y="7901"/>
                  </a:lnTo>
                  <a:lnTo>
                    <a:pt x="3722" y="7918"/>
                  </a:lnTo>
                  <a:lnTo>
                    <a:pt x="3727" y="7936"/>
                  </a:lnTo>
                  <a:lnTo>
                    <a:pt x="3729" y="7941"/>
                  </a:lnTo>
                  <a:lnTo>
                    <a:pt x="3733" y="7944"/>
                  </a:lnTo>
                  <a:lnTo>
                    <a:pt x="3736" y="7947"/>
                  </a:lnTo>
                  <a:lnTo>
                    <a:pt x="3740" y="7950"/>
                  </a:lnTo>
                  <a:lnTo>
                    <a:pt x="3748" y="7959"/>
                  </a:lnTo>
                  <a:lnTo>
                    <a:pt x="3755" y="7968"/>
                  </a:lnTo>
                  <a:lnTo>
                    <a:pt x="3761" y="7978"/>
                  </a:lnTo>
                  <a:lnTo>
                    <a:pt x="3765" y="7990"/>
                  </a:lnTo>
                  <a:lnTo>
                    <a:pt x="3770" y="8000"/>
                  </a:lnTo>
                  <a:lnTo>
                    <a:pt x="3776" y="8010"/>
                  </a:lnTo>
                  <a:lnTo>
                    <a:pt x="3781" y="8018"/>
                  </a:lnTo>
                  <a:lnTo>
                    <a:pt x="3787" y="8026"/>
                  </a:lnTo>
                  <a:lnTo>
                    <a:pt x="3794" y="8033"/>
                  </a:lnTo>
                  <a:lnTo>
                    <a:pt x="3802" y="8038"/>
                  </a:lnTo>
                  <a:lnTo>
                    <a:pt x="3812" y="8042"/>
                  </a:lnTo>
                  <a:lnTo>
                    <a:pt x="3822" y="8045"/>
                  </a:lnTo>
                  <a:lnTo>
                    <a:pt x="3824" y="8038"/>
                  </a:lnTo>
                  <a:lnTo>
                    <a:pt x="3825" y="8032"/>
                  </a:lnTo>
                  <a:lnTo>
                    <a:pt x="3824" y="8025"/>
                  </a:lnTo>
                  <a:lnTo>
                    <a:pt x="3822" y="8018"/>
                  </a:lnTo>
                  <a:lnTo>
                    <a:pt x="3819" y="8011"/>
                  </a:lnTo>
                  <a:lnTo>
                    <a:pt x="3815" y="8005"/>
                  </a:lnTo>
                  <a:lnTo>
                    <a:pt x="3811" y="8001"/>
                  </a:lnTo>
                  <a:lnTo>
                    <a:pt x="3807" y="7994"/>
                  </a:lnTo>
                  <a:lnTo>
                    <a:pt x="3805" y="7987"/>
                  </a:lnTo>
                  <a:lnTo>
                    <a:pt x="3804" y="7981"/>
                  </a:lnTo>
                  <a:lnTo>
                    <a:pt x="3805" y="7978"/>
                  </a:lnTo>
                  <a:lnTo>
                    <a:pt x="3806" y="7977"/>
                  </a:lnTo>
                  <a:lnTo>
                    <a:pt x="3807" y="7976"/>
                  </a:lnTo>
                  <a:lnTo>
                    <a:pt x="3810" y="7975"/>
                  </a:lnTo>
                  <a:lnTo>
                    <a:pt x="3814" y="7974"/>
                  </a:lnTo>
                  <a:lnTo>
                    <a:pt x="3819" y="7973"/>
                  </a:lnTo>
                  <a:lnTo>
                    <a:pt x="3831" y="7968"/>
                  </a:lnTo>
                  <a:lnTo>
                    <a:pt x="3845" y="7966"/>
                  </a:lnTo>
                  <a:lnTo>
                    <a:pt x="3849" y="7965"/>
                  </a:lnTo>
                  <a:lnTo>
                    <a:pt x="3854" y="7962"/>
                  </a:lnTo>
                  <a:lnTo>
                    <a:pt x="3858" y="7959"/>
                  </a:lnTo>
                  <a:lnTo>
                    <a:pt x="3862" y="7957"/>
                  </a:lnTo>
                  <a:lnTo>
                    <a:pt x="3868" y="7950"/>
                  </a:lnTo>
                  <a:lnTo>
                    <a:pt x="3876" y="7943"/>
                  </a:lnTo>
                  <a:lnTo>
                    <a:pt x="3882" y="7954"/>
                  </a:lnTo>
                  <a:lnTo>
                    <a:pt x="3887" y="7966"/>
                  </a:lnTo>
                  <a:lnTo>
                    <a:pt x="3891" y="7976"/>
                  </a:lnTo>
                  <a:lnTo>
                    <a:pt x="3898" y="7986"/>
                  </a:lnTo>
                  <a:lnTo>
                    <a:pt x="3904" y="7993"/>
                  </a:lnTo>
                  <a:lnTo>
                    <a:pt x="3910" y="7996"/>
                  </a:lnTo>
                  <a:lnTo>
                    <a:pt x="3917" y="8000"/>
                  </a:lnTo>
                  <a:lnTo>
                    <a:pt x="3925" y="8003"/>
                  </a:lnTo>
                  <a:lnTo>
                    <a:pt x="3932" y="8007"/>
                  </a:lnTo>
                  <a:lnTo>
                    <a:pt x="3938" y="8011"/>
                  </a:lnTo>
                  <a:lnTo>
                    <a:pt x="3940" y="8013"/>
                  </a:lnTo>
                  <a:lnTo>
                    <a:pt x="3941" y="8017"/>
                  </a:lnTo>
                  <a:lnTo>
                    <a:pt x="3942" y="8020"/>
                  </a:lnTo>
                  <a:lnTo>
                    <a:pt x="3942" y="8024"/>
                  </a:lnTo>
                  <a:lnTo>
                    <a:pt x="3942" y="8027"/>
                  </a:lnTo>
                  <a:lnTo>
                    <a:pt x="3941" y="8030"/>
                  </a:lnTo>
                  <a:lnTo>
                    <a:pt x="3940" y="8033"/>
                  </a:lnTo>
                  <a:lnTo>
                    <a:pt x="3939" y="8036"/>
                  </a:lnTo>
                  <a:lnTo>
                    <a:pt x="3933" y="8041"/>
                  </a:lnTo>
                  <a:lnTo>
                    <a:pt x="3929" y="8045"/>
                  </a:lnTo>
                  <a:lnTo>
                    <a:pt x="3924" y="8050"/>
                  </a:lnTo>
                  <a:lnTo>
                    <a:pt x="3921" y="8054"/>
                  </a:lnTo>
                  <a:lnTo>
                    <a:pt x="3918" y="8060"/>
                  </a:lnTo>
                  <a:lnTo>
                    <a:pt x="3916" y="8065"/>
                  </a:lnTo>
                  <a:lnTo>
                    <a:pt x="3914" y="8071"/>
                  </a:lnTo>
                  <a:lnTo>
                    <a:pt x="3912" y="8076"/>
                  </a:lnTo>
                  <a:lnTo>
                    <a:pt x="3908" y="8080"/>
                  </a:lnTo>
                  <a:lnTo>
                    <a:pt x="3902" y="8084"/>
                  </a:lnTo>
                  <a:lnTo>
                    <a:pt x="3895" y="8082"/>
                  </a:lnTo>
                  <a:lnTo>
                    <a:pt x="3887" y="8084"/>
                  </a:lnTo>
                  <a:lnTo>
                    <a:pt x="3875" y="8094"/>
                  </a:lnTo>
                  <a:lnTo>
                    <a:pt x="3865" y="8105"/>
                  </a:lnTo>
                  <a:lnTo>
                    <a:pt x="3857" y="8111"/>
                  </a:lnTo>
                  <a:lnTo>
                    <a:pt x="3848" y="8114"/>
                  </a:lnTo>
                  <a:lnTo>
                    <a:pt x="3840" y="8116"/>
                  </a:lnTo>
                  <a:lnTo>
                    <a:pt x="3831" y="8119"/>
                  </a:lnTo>
                  <a:lnTo>
                    <a:pt x="3814" y="8122"/>
                  </a:lnTo>
                  <a:lnTo>
                    <a:pt x="3795" y="8127"/>
                  </a:lnTo>
                  <a:lnTo>
                    <a:pt x="3789" y="8128"/>
                  </a:lnTo>
                  <a:lnTo>
                    <a:pt x="3784" y="8130"/>
                  </a:lnTo>
                  <a:lnTo>
                    <a:pt x="3778" y="8132"/>
                  </a:lnTo>
                  <a:lnTo>
                    <a:pt x="3773" y="8136"/>
                  </a:lnTo>
                  <a:lnTo>
                    <a:pt x="3770" y="8140"/>
                  </a:lnTo>
                  <a:lnTo>
                    <a:pt x="3767" y="8145"/>
                  </a:lnTo>
                  <a:lnTo>
                    <a:pt x="3764" y="8149"/>
                  </a:lnTo>
                  <a:lnTo>
                    <a:pt x="3764" y="8155"/>
                  </a:lnTo>
                  <a:lnTo>
                    <a:pt x="3764" y="8166"/>
                  </a:lnTo>
                  <a:lnTo>
                    <a:pt x="3764" y="8177"/>
                  </a:lnTo>
                  <a:lnTo>
                    <a:pt x="3764" y="8181"/>
                  </a:lnTo>
                  <a:lnTo>
                    <a:pt x="3765" y="8187"/>
                  </a:lnTo>
                  <a:lnTo>
                    <a:pt x="3768" y="8191"/>
                  </a:lnTo>
                  <a:lnTo>
                    <a:pt x="3771" y="8196"/>
                  </a:lnTo>
                  <a:lnTo>
                    <a:pt x="3774" y="8199"/>
                  </a:lnTo>
                  <a:lnTo>
                    <a:pt x="3778" y="8203"/>
                  </a:lnTo>
                  <a:lnTo>
                    <a:pt x="3782" y="8205"/>
                  </a:lnTo>
                  <a:lnTo>
                    <a:pt x="3787" y="8206"/>
                  </a:lnTo>
                  <a:lnTo>
                    <a:pt x="3798" y="8207"/>
                  </a:lnTo>
                  <a:lnTo>
                    <a:pt x="3810" y="8207"/>
                  </a:lnTo>
                  <a:lnTo>
                    <a:pt x="3811" y="8213"/>
                  </a:lnTo>
                  <a:lnTo>
                    <a:pt x="3804" y="8217"/>
                  </a:lnTo>
                  <a:lnTo>
                    <a:pt x="3797" y="8221"/>
                  </a:lnTo>
                  <a:lnTo>
                    <a:pt x="3794" y="8223"/>
                  </a:lnTo>
                  <a:lnTo>
                    <a:pt x="3791" y="8225"/>
                  </a:lnTo>
                  <a:lnTo>
                    <a:pt x="3790" y="8229"/>
                  </a:lnTo>
                  <a:lnTo>
                    <a:pt x="3790" y="8232"/>
                  </a:lnTo>
                  <a:lnTo>
                    <a:pt x="3790" y="8242"/>
                  </a:lnTo>
                  <a:lnTo>
                    <a:pt x="3791" y="8251"/>
                  </a:lnTo>
                  <a:lnTo>
                    <a:pt x="3803" y="8251"/>
                  </a:lnTo>
                  <a:lnTo>
                    <a:pt x="3814" y="8252"/>
                  </a:lnTo>
                  <a:lnTo>
                    <a:pt x="3825" y="8251"/>
                  </a:lnTo>
                  <a:lnTo>
                    <a:pt x="3837" y="8250"/>
                  </a:lnTo>
                  <a:lnTo>
                    <a:pt x="3838" y="8267"/>
                  </a:lnTo>
                  <a:lnTo>
                    <a:pt x="3839" y="8283"/>
                  </a:lnTo>
                  <a:lnTo>
                    <a:pt x="3839" y="8290"/>
                  </a:lnTo>
                  <a:lnTo>
                    <a:pt x="3840" y="8298"/>
                  </a:lnTo>
                  <a:lnTo>
                    <a:pt x="3842" y="8306"/>
                  </a:lnTo>
                  <a:lnTo>
                    <a:pt x="3846" y="8312"/>
                  </a:lnTo>
                  <a:lnTo>
                    <a:pt x="3853" y="8322"/>
                  </a:lnTo>
                  <a:lnTo>
                    <a:pt x="3861" y="8327"/>
                  </a:lnTo>
                  <a:lnTo>
                    <a:pt x="3864" y="8331"/>
                  </a:lnTo>
                  <a:lnTo>
                    <a:pt x="3867" y="8334"/>
                  </a:lnTo>
                  <a:lnTo>
                    <a:pt x="3871" y="8339"/>
                  </a:lnTo>
                  <a:lnTo>
                    <a:pt x="3872" y="8343"/>
                  </a:lnTo>
                  <a:lnTo>
                    <a:pt x="3874" y="8357"/>
                  </a:lnTo>
                  <a:lnTo>
                    <a:pt x="3875" y="8368"/>
                  </a:lnTo>
                  <a:lnTo>
                    <a:pt x="3876" y="8374"/>
                  </a:lnTo>
                  <a:lnTo>
                    <a:pt x="3879" y="8379"/>
                  </a:lnTo>
                  <a:lnTo>
                    <a:pt x="3882" y="8384"/>
                  </a:lnTo>
                  <a:lnTo>
                    <a:pt x="3887" y="8388"/>
                  </a:lnTo>
                  <a:lnTo>
                    <a:pt x="3899" y="8396"/>
                  </a:lnTo>
                  <a:lnTo>
                    <a:pt x="3912" y="8403"/>
                  </a:lnTo>
                  <a:lnTo>
                    <a:pt x="3917" y="8406"/>
                  </a:lnTo>
                  <a:lnTo>
                    <a:pt x="3923" y="8410"/>
                  </a:lnTo>
                  <a:lnTo>
                    <a:pt x="3924" y="8412"/>
                  </a:lnTo>
                  <a:lnTo>
                    <a:pt x="3925" y="8416"/>
                  </a:lnTo>
                  <a:lnTo>
                    <a:pt x="3926" y="8419"/>
                  </a:lnTo>
                  <a:lnTo>
                    <a:pt x="3926" y="8422"/>
                  </a:lnTo>
                  <a:lnTo>
                    <a:pt x="3923" y="8431"/>
                  </a:lnTo>
                  <a:lnTo>
                    <a:pt x="3921" y="8442"/>
                  </a:lnTo>
                  <a:lnTo>
                    <a:pt x="3921" y="8447"/>
                  </a:lnTo>
                  <a:lnTo>
                    <a:pt x="3922" y="8454"/>
                  </a:lnTo>
                  <a:lnTo>
                    <a:pt x="3924" y="8459"/>
                  </a:lnTo>
                  <a:lnTo>
                    <a:pt x="3927" y="8463"/>
                  </a:lnTo>
                  <a:lnTo>
                    <a:pt x="3934" y="8472"/>
                  </a:lnTo>
                  <a:lnTo>
                    <a:pt x="3942" y="8481"/>
                  </a:lnTo>
                  <a:lnTo>
                    <a:pt x="3950" y="8489"/>
                  </a:lnTo>
                  <a:lnTo>
                    <a:pt x="3957" y="8498"/>
                  </a:lnTo>
                  <a:lnTo>
                    <a:pt x="3959" y="8503"/>
                  </a:lnTo>
                  <a:lnTo>
                    <a:pt x="3961" y="8508"/>
                  </a:lnTo>
                  <a:lnTo>
                    <a:pt x="3962" y="8514"/>
                  </a:lnTo>
                  <a:lnTo>
                    <a:pt x="3964" y="8520"/>
                  </a:lnTo>
                  <a:lnTo>
                    <a:pt x="3962" y="8525"/>
                  </a:lnTo>
                  <a:lnTo>
                    <a:pt x="3960" y="8530"/>
                  </a:lnTo>
                  <a:lnTo>
                    <a:pt x="3956" y="8533"/>
                  </a:lnTo>
                  <a:lnTo>
                    <a:pt x="3951" y="8536"/>
                  </a:lnTo>
                  <a:lnTo>
                    <a:pt x="3939" y="8539"/>
                  </a:lnTo>
                  <a:lnTo>
                    <a:pt x="3926" y="8539"/>
                  </a:lnTo>
                  <a:lnTo>
                    <a:pt x="3913" y="8536"/>
                  </a:lnTo>
                  <a:lnTo>
                    <a:pt x="3899" y="8531"/>
                  </a:lnTo>
                  <a:lnTo>
                    <a:pt x="3892" y="8532"/>
                  </a:lnTo>
                  <a:lnTo>
                    <a:pt x="3885" y="8533"/>
                  </a:lnTo>
                  <a:lnTo>
                    <a:pt x="3880" y="8536"/>
                  </a:lnTo>
                  <a:lnTo>
                    <a:pt x="3873" y="8538"/>
                  </a:lnTo>
                  <a:lnTo>
                    <a:pt x="3872" y="8545"/>
                  </a:lnTo>
                  <a:lnTo>
                    <a:pt x="3876" y="8548"/>
                  </a:lnTo>
                  <a:lnTo>
                    <a:pt x="3880" y="8551"/>
                  </a:lnTo>
                  <a:lnTo>
                    <a:pt x="3883" y="8556"/>
                  </a:lnTo>
                  <a:lnTo>
                    <a:pt x="3885" y="8561"/>
                  </a:lnTo>
                  <a:lnTo>
                    <a:pt x="3889" y="8570"/>
                  </a:lnTo>
                  <a:lnTo>
                    <a:pt x="3891" y="8579"/>
                  </a:lnTo>
                  <a:lnTo>
                    <a:pt x="3893" y="8600"/>
                  </a:lnTo>
                  <a:lnTo>
                    <a:pt x="3895" y="8623"/>
                  </a:lnTo>
                  <a:lnTo>
                    <a:pt x="3898" y="8643"/>
                  </a:lnTo>
                  <a:lnTo>
                    <a:pt x="3904" y="8660"/>
                  </a:lnTo>
                  <a:lnTo>
                    <a:pt x="3906" y="8669"/>
                  </a:lnTo>
                  <a:lnTo>
                    <a:pt x="3908" y="8678"/>
                  </a:lnTo>
                  <a:lnTo>
                    <a:pt x="3910" y="8687"/>
                  </a:lnTo>
                  <a:lnTo>
                    <a:pt x="3910" y="8699"/>
                  </a:lnTo>
                  <a:lnTo>
                    <a:pt x="3910" y="8708"/>
                  </a:lnTo>
                  <a:lnTo>
                    <a:pt x="3893" y="8710"/>
                  </a:lnTo>
                  <a:lnTo>
                    <a:pt x="3879" y="8711"/>
                  </a:lnTo>
                  <a:lnTo>
                    <a:pt x="3863" y="8713"/>
                  </a:lnTo>
                  <a:lnTo>
                    <a:pt x="3846" y="8717"/>
                  </a:lnTo>
                  <a:lnTo>
                    <a:pt x="3838" y="8718"/>
                  </a:lnTo>
                  <a:lnTo>
                    <a:pt x="3829" y="8720"/>
                  </a:lnTo>
                  <a:lnTo>
                    <a:pt x="3825" y="8723"/>
                  </a:lnTo>
                  <a:lnTo>
                    <a:pt x="3823" y="8725"/>
                  </a:lnTo>
                  <a:lnTo>
                    <a:pt x="3821" y="8728"/>
                  </a:lnTo>
                  <a:lnTo>
                    <a:pt x="3821" y="8733"/>
                  </a:lnTo>
                  <a:lnTo>
                    <a:pt x="3821" y="8743"/>
                  </a:lnTo>
                  <a:lnTo>
                    <a:pt x="3824" y="8752"/>
                  </a:lnTo>
                  <a:lnTo>
                    <a:pt x="3828" y="8760"/>
                  </a:lnTo>
                  <a:lnTo>
                    <a:pt x="3832" y="8768"/>
                  </a:lnTo>
                  <a:lnTo>
                    <a:pt x="3837" y="8776"/>
                  </a:lnTo>
                  <a:lnTo>
                    <a:pt x="3841" y="8784"/>
                  </a:lnTo>
                  <a:lnTo>
                    <a:pt x="3844" y="8793"/>
                  </a:lnTo>
                  <a:lnTo>
                    <a:pt x="3845" y="8803"/>
                  </a:lnTo>
                  <a:lnTo>
                    <a:pt x="3842" y="8814"/>
                  </a:lnTo>
                  <a:lnTo>
                    <a:pt x="3840" y="8826"/>
                  </a:lnTo>
                  <a:lnTo>
                    <a:pt x="3925" y="8934"/>
                  </a:lnTo>
                  <a:lnTo>
                    <a:pt x="3922" y="8937"/>
                  </a:lnTo>
                  <a:lnTo>
                    <a:pt x="3918" y="8938"/>
                  </a:lnTo>
                  <a:lnTo>
                    <a:pt x="3913" y="8938"/>
                  </a:lnTo>
                  <a:lnTo>
                    <a:pt x="3907" y="8936"/>
                  </a:lnTo>
                  <a:lnTo>
                    <a:pt x="3902" y="8933"/>
                  </a:lnTo>
                  <a:lnTo>
                    <a:pt x="3898" y="8930"/>
                  </a:lnTo>
                  <a:lnTo>
                    <a:pt x="3890" y="8922"/>
                  </a:lnTo>
                  <a:lnTo>
                    <a:pt x="3881" y="8913"/>
                  </a:lnTo>
                  <a:lnTo>
                    <a:pt x="3873" y="8906"/>
                  </a:lnTo>
                  <a:lnTo>
                    <a:pt x="3865" y="8902"/>
                  </a:lnTo>
                  <a:lnTo>
                    <a:pt x="3856" y="8898"/>
                  </a:lnTo>
                  <a:lnTo>
                    <a:pt x="3846" y="8894"/>
                  </a:lnTo>
                  <a:lnTo>
                    <a:pt x="3829" y="8881"/>
                  </a:lnTo>
                  <a:lnTo>
                    <a:pt x="3814" y="8870"/>
                  </a:lnTo>
                  <a:lnTo>
                    <a:pt x="3806" y="8865"/>
                  </a:lnTo>
                  <a:lnTo>
                    <a:pt x="3798" y="8861"/>
                  </a:lnTo>
                  <a:lnTo>
                    <a:pt x="3789" y="8858"/>
                  </a:lnTo>
                  <a:lnTo>
                    <a:pt x="3779" y="8857"/>
                  </a:lnTo>
                  <a:lnTo>
                    <a:pt x="3769" y="8857"/>
                  </a:lnTo>
                  <a:lnTo>
                    <a:pt x="3759" y="8857"/>
                  </a:lnTo>
                  <a:lnTo>
                    <a:pt x="3754" y="8858"/>
                  </a:lnTo>
                  <a:lnTo>
                    <a:pt x="3751" y="8860"/>
                  </a:lnTo>
                  <a:lnTo>
                    <a:pt x="3746" y="8862"/>
                  </a:lnTo>
                  <a:lnTo>
                    <a:pt x="3743" y="8865"/>
                  </a:lnTo>
                  <a:lnTo>
                    <a:pt x="3740" y="8870"/>
                  </a:lnTo>
                  <a:lnTo>
                    <a:pt x="3739" y="8873"/>
                  </a:lnTo>
                  <a:lnTo>
                    <a:pt x="3738" y="8877"/>
                  </a:lnTo>
                  <a:lnTo>
                    <a:pt x="3738" y="8881"/>
                  </a:lnTo>
                  <a:lnTo>
                    <a:pt x="3738" y="8889"/>
                  </a:lnTo>
                  <a:lnTo>
                    <a:pt x="3738" y="8898"/>
                  </a:lnTo>
                  <a:lnTo>
                    <a:pt x="3734" y="8914"/>
                  </a:lnTo>
                  <a:lnTo>
                    <a:pt x="3729" y="8930"/>
                  </a:lnTo>
                  <a:lnTo>
                    <a:pt x="3729" y="8937"/>
                  </a:lnTo>
                  <a:lnTo>
                    <a:pt x="3730" y="8942"/>
                  </a:lnTo>
                  <a:lnTo>
                    <a:pt x="3733" y="8948"/>
                  </a:lnTo>
                  <a:lnTo>
                    <a:pt x="3736" y="8954"/>
                  </a:lnTo>
                  <a:lnTo>
                    <a:pt x="3742" y="8964"/>
                  </a:lnTo>
                  <a:lnTo>
                    <a:pt x="3746" y="8975"/>
                  </a:lnTo>
                  <a:lnTo>
                    <a:pt x="3753" y="8996"/>
                  </a:lnTo>
                  <a:lnTo>
                    <a:pt x="3760" y="9014"/>
                  </a:lnTo>
                  <a:lnTo>
                    <a:pt x="3764" y="9022"/>
                  </a:lnTo>
                  <a:lnTo>
                    <a:pt x="3770" y="9030"/>
                  </a:lnTo>
                  <a:lnTo>
                    <a:pt x="3778" y="9035"/>
                  </a:lnTo>
                  <a:lnTo>
                    <a:pt x="3787" y="9041"/>
                  </a:lnTo>
                  <a:lnTo>
                    <a:pt x="3811" y="9053"/>
                  </a:lnTo>
                  <a:lnTo>
                    <a:pt x="3832" y="9065"/>
                  </a:lnTo>
                  <a:lnTo>
                    <a:pt x="3854" y="9076"/>
                  </a:lnTo>
                  <a:lnTo>
                    <a:pt x="3879" y="9087"/>
                  </a:lnTo>
                  <a:lnTo>
                    <a:pt x="3893" y="9093"/>
                  </a:lnTo>
                  <a:lnTo>
                    <a:pt x="3907" y="9098"/>
                  </a:lnTo>
                  <a:lnTo>
                    <a:pt x="3914" y="9100"/>
                  </a:lnTo>
                  <a:lnTo>
                    <a:pt x="3921" y="9102"/>
                  </a:lnTo>
                  <a:lnTo>
                    <a:pt x="3926" y="9107"/>
                  </a:lnTo>
                  <a:lnTo>
                    <a:pt x="3933" y="9112"/>
                  </a:lnTo>
                  <a:lnTo>
                    <a:pt x="3947" y="9126"/>
                  </a:lnTo>
                  <a:lnTo>
                    <a:pt x="3959" y="9138"/>
                  </a:lnTo>
                  <a:lnTo>
                    <a:pt x="3969" y="9152"/>
                  </a:lnTo>
                  <a:lnTo>
                    <a:pt x="3979" y="9165"/>
                  </a:lnTo>
                  <a:lnTo>
                    <a:pt x="3999" y="9193"/>
                  </a:lnTo>
                  <a:lnTo>
                    <a:pt x="4023" y="9222"/>
                  </a:lnTo>
                  <a:lnTo>
                    <a:pt x="4034" y="9235"/>
                  </a:lnTo>
                  <a:lnTo>
                    <a:pt x="4043" y="9246"/>
                  </a:lnTo>
                  <a:lnTo>
                    <a:pt x="4049" y="9250"/>
                  </a:lnTo>
                  <a:lnTo>
                    <a:pt x="4054" y="9255"/>
                  </a:lnTo>
                  <a:lnTo>
                    <a:pt x="4061" y="9258"/>
                  </a:lnTo>
                  <a:lnTo>
                    <a:pt x="4068" y="9263"/>
                  </a:lnTo>
                  <a:lnTo>
                    <a:pt x="4084" y="9270"/>
                  </a:lnTo>
                  <a:lnTo>
                    <a:pt x="4098" y="9274"/>
                  </a:lnTo>
                  <a:lnTo>
                    <a:pt x="4105" y="9277"/>
                  </a:lnTo>
                  <a:lnTo>
                    <a:pt x="4111" y="9281"/>
                  </a:lnTo>
                  <a:lnTo>
                    <a:pt x="4117" y="9286"/>
                  </a:lnTo>
                  <a:lnTo>
                    <a:pt x="4122" y="9291"/>
                  </a:lnTo>
                  <a:lnTo>
                    <a:pt x="4132" y="9305"/>
                  </a:lnTo>
                  <a:lnTo>
                    <a:pt x="4141" y="9315"/>
                  </a:lnTo>
                  <a:lnTo>
                    <a:pt x="4151" y="9325"/>
                  </a:lnTo>
                  <a:lnTo>
                    <a:pt x="4161" y="9339"/>
                  </a:lnTo>
                  <a:lnTo>
                    <a:pt x="4169" y="9351"/>
                  </a:lnTo>
                  <a:lnTo>
                    <a:pt x="4173" y="9363"/>
                  </a:lnTo>
                  <a:lnTo>
                    <a:pt x="4178" y="9375"/>
                  </a:lnTo>
                  <a:lnTo>
                    <a:pt x="4186" y="9389"/>
                  </a:lnTo>
                  <a:lnTo>
                    <a:pt x="4214" y="9427"/>
                  </a:lnTo>
                  <a:lnTo>
                    <a:pt x="4239" y="9461"/>
                  </a:lnTo>
                  <a:lnTo>
                    <a:pt x="4251" y="9478"/>
                  </a:lnTo>
                  <a:lnTo>
                    <a:pt x="4262" y="9497"/>
                  </a:lnTo>
                  <a:lnTo>
                    <a:pt x="4272" y="9518"/>
                  </a:lnTo>
                  <a:lnTo>
                    <a:pt x="4280" y="9540"/>
                  </a:lnTo>
                  <a:lnTo>
                    <a:pt x="4284" y="9554"/>
                  </a:lnTo>
                  <a:lnTo>
                    <a:pt x="4288" y="9567"/>
                  </a:lnTo>
                  <a:lnTo>
                    <a:pt x="4290" y="9579"/>
                  </a:lnTo>
                  <a:lnTo>
                    <a:pt x="4291" y="9590"/>
                  </a:lnTo>
                  <a:lnTo>
                    <a:pt x="4294" y="9614"/>
                  </a:lnTo>
                  <a:lnTo>
                    <a:pt x="4298" y="9640"/>
                  </a:lnTo>
                  <a:lnTo>
                    <a:pt x="4301" y="9659"/>
                  </a:lnTo>
                  <a:lnTo>
                    <a:pt x="4307" y="9675"/>
                  </a:lnTo>
                  <a:lnTo>
                    <a:pt x="4309" y="9683"/>
                  </a:lnTo>
                  <a:lnTo>
                    <a:pt x="4310" y="9692"/>
                  </a:lnTo>
                  <a:lnTo>
                    <a:pt x="4311" y="9701"/>
                  </a:lnTo>
                  <a:lnTo>
                    <a:pt x="4313" y="9710"/>
                  </a:lnTo>
                  <a:lnTo>
                    <a:pt x="4313" y="9787"/>
                  </a:lnTo>
                  <a:lnTo>
                    <a:pt x="4313" y="9800"/>
                  </a:lnTo>
                  <a:lnTo>
                    <a:pt x="4315" y="9812"/>
                  </a:lnTo>
                  <a:lnTo>
                    <a:pt x="4318" y="9824"/>
                  </a:lnTo>
                  <a:lnTo>
                    <a:pt x="4322" y="9834"/>
                  </a:lnTo>
                  <a:lnTo>
                    <a:pt x="4325" y="9845"/>
                  </a:lnTo>
                  <a:lnTo>
                    <a:pt x="4328" y="9857"/>
                  </a:lnTo>
                  <a:lnTo>
                    <a:pt x="4331" y="9868"/>
                  </a:lnTo>
                  <a:lnTo>
                    <a:pt x="4332" y="9881"/>
                  </a:lnTo>
                  <a:lnTo>
                    <a:pt x="4332" y="9926"/>
                  </a:lnTo>
                  <a:lnTo>
                    <a:pt x="4332" y="9938"/>
                  </a:lnTo>
                  <a:lnTo>
                    <a:pt x="4334" y="9951"/>
                  </a:lnTo>
                  <a:lnTo>
                    <a:pt x="4337" y="9961"/>
                  </a:lnTo>
                  <a:lnTo>
                    <a:pt x="4342" y="9971"/>
                  </a:lnTo>
                  <a:lnTo>
                    <a:pt x="4353" y="9991"/>
                  </a:lnTo>
                  <a:lnTo>
                    <a:pt x="4367" y="10013"/>
                  </a:lnTo>
                  <a:lnTo>
                    <a:pt x="4377" y="10031"/>
                  </a:lnTo>
                  <a:lnTo>
                    <a:pt x="4385" y="10048"/>
                  </a:lnTo>
                  <a:lnTo>
                    <a:pt x="4393" y="10065"/>
                  </a:lnTo>
                  <a:lnTo>
                    <a:pt x="4402" y="10084"/>
                  </a:lnTo>
                  <a:lnTo>
                    <a:pt x="4405" y="10092"/>
                  </a:lnTo>
                  <a:lnTo>
                    <a:pt x="4408" y="10101"/>
                  </a:lnTo>
                  <a:lnTo>
                    <a:pt x="4409" y="10109"/>
                  </a:lnTo>
                  <a:lnTo>
                    <a:pt x="4410" y="10116"/>
                  </a:lnTo>
                  <a:lnTo>
                    <a:pt x="4412" y="10124"/>
                  </a:lnTo>
                  <a:lnTo>
                    <a:pt x="4416" y="10131"/>
                  </a:lnTo>
                  <a:lnTo>
                    <a:pt x="4420" y="10136"/>
                  </a:lnTo>
                  <a:lnTo>
                    <a:pt x="4426" y="10142"/>
                  </a:lnTo>
                  <a:lnTo>
                    <a:pt x="4434" y="10147"/>
                  </a:lnTo>
                  <a:lnTo>
                    <a:pt x="4443" y="10149"/>
                  </a:lnTo>
                  <a:lnTo>
                    <a:pt x="4451" y="10150"/>
                  </a:lnTo>
                  <a:lnTo>
                    <a:pt x="4459" y="10150"/>
                  </a:lnTo>
                  <a:lnTo>
                    <a:pt x="4467" y="10150"/>
                  </a:lnTo>
                  <a:lnTo>
                    <a:pt x="4475" y="10151"/>
                  </a:lnTo>
                  <a:lnTo>
                    <a:pt x="4482" y="10153"/>
                  </a:lnTo>
                  <a:lnTo>
                    <a:pt x="4490" y="10158"/>
                  </a:lnTo>
                  <a:lnTo>
                    <a:pt x="4494" y="10161"/>
                  </a:lnTo>
                  <a:lnTo>
                    <a:pt x="4497" y="10165"/>
                  </a:lnTo>
                  <a:lnTo>
                    <a:pt x="4499" y="10168"/>
                  </a:lnTo>
                  <a:lnTo>
                    <a:pt x="4502" y="10171"/>
                  </a:lnTo>
                  <a:lnTo>
                    <a:pt x="4504" y="10179"/>
                  </a:lnTo>
                  <a:lnTo>
                    <a:pt x="4508" y="10188"/>
                  </a:lnTo>
                  <a:lnTo>
                    <a:pt x="4516" y="10204"/>
                  </a:lnTo>
                  <a:lnTo>
                    <a:pt x="4522" y="10219"/>
                  </a:lnTo>
                  <a:lnTo>
                    <a:pt x="4524" y="10227"/>
                  </a:lnTo>
                  <a:lnTo>
                    <a:pt x="4527" y="10235"/>
                  </a:lnTo>
                  <a:lnTo>
                    <a:pt x="4528" y="10243"/>
                  </a:lnTo>
                  <a:lnTo>
                    <a:pt x="4528" y="10252"/>
                  </a:lnTo>
                  <a:lnTo>
                    <a:pt x="4528" y="10272"/>
                  </a:lnTo>
                  <a:lnTo>
                    <a:pt x="4520" y="10255"/>
                  </a:lnTo>
                  <a:lnTo>
                    <a:pt x="4510" y="10238"/>
                  </a:lnTo>
                  <a:lnTo>
                    <a:pt x="4493" y="10221"/>
                  </a:lnTo>
                  <a:lnTo>
                    <a:pt x="4477" y="10207"/>
                  </a:lnTo>
                  <a:lnTo>
                    <a:pt x="4460" y="10193"/>
                  </a:lnTo>
                  <a:lnTo>
                    <a:pt x="4441" y="10179"/>
                  </a:lnTo>
                  <a:lnTo>
                    <a:pt x="4438" y="10185"/>
                  </a:lnTo>
                  <a:lnTo>
                    <a:pt x="4437" y="10192"/>
                  </a:lnTo>
                  <a:lnTo>
                    <a:pt x="4438" y="10205"/>
                  </a:lnTo>
                  <a:lnTo>
                    <a:pt x="4438" y="10219"/>
                  </a:lnTo>
                  <a:lnTo>
                    <a:pt x="4438" y="10267"/>
                  </a:lnTo>
                  <a:lnTo>
                    <a:pt x="4439" y="10276"/>
                  </a:lnTo>
                  <a:lnTo>
                    <a:pt x="4441" y="10284"/>
                  </a:lnTo>
                  <a:lnTo>
                    <a:pt x="4443" y="10292"/>
                  </a:lnTo>
                  <a:lnTo>
                    <a:pt x="4443" y="10301"/>
                  </a:lnTo>
                  <a:lnTo>
                    <a:pt x="4443" y="10337"/>
                  </a:lnTo>
                  <a:lnTo>
                    <a:pt x="4443" y="10340"/>
                  </a:lnTo>
                  <a:lnTo>
                    <a:pt x="4442" y="10345"/>
                  </a:lnTo>
                  <a:lnTo>
                    <a:pt x="4439" y="10348"/>
                  </a:lnTo>
                  <a:lnTo>
                    <a:pt x="4437" y="10352"/>
                  </a:lnTo>
                  <a:lnTo>
                    <a:pt x="4433" y="10357"/>
                  </a:lnTo>
                  <a:lnTo>
                    <a:pt x="4429" y="10365"/>
                  </a:lnTo>
                  <a:lnTo>
                    <a:pt x="4426" y="10362"/>
                  </a:lnTo>
                  <a:lnTo>
                    <a:pt x="4424" y="10358"/>
                  </a:lnTo>
                  <a:lnTo>
                    <a:pt x="4422" y="10354"/>
                  </a:lnTo>
                  <a:lnTo>
                    <a:pt x="4421" y="10349"/>
                  </a:lnTo>
                  <a:lnTo>
                    <a:pt x="4421" y="10282"/>
                  </a:lnTo>
                  <a:lnTo>
                    <a:pt x="4421" y="10269"/>
                  </a:lnTo>
                  <a:lnTo>
                    <a:pt x="4420" y="10258"/>
                  </a:lnTo>
                  <a:lnTo>
                    <a:pt x="4418" y="10247"/>
                  </a:lnTo>
                  <a:lnTo>
                    <a:pt x="4413" y="10235"/>
                  </a:lnTo>
                  <a:lnTo>
                    <a:pt x="4402" y="10222"/>
                  </a:lnTo>
                  <a:lnTo>
                    <a:pt x="4390" y="10211"/>
                  </a:lnTo>
                  <a:lnTo>
                    <a:pt x="4383" y="10200"/>
                  </a:lnTo>
                  <a:lnTo>
                    <a:pt x="4376" y="10191"/>
                  </a:lnTo>
                  <a:lnTo>
                    <a:pt x="4368" y="10183"/>
                  </a:lnTo>
                  <a:lnTo>
                    <a:pt x="4359" y="10174"/>
                  </a:lnTo>
                  <a:lnTo>
                    <a:pt x="4348" y="10169"/>
                  </a:lnTo>
                  <a:lnTo>
                    <a:pt x="4337" y="10162"/>
                  </a:lnTo>
                  <a:lnTo>
                    <a:pt x="4330" y="10152"/>
                  </a:lnTo>
                  <a:lnTo>
                    <a:pt x="4323" y="10142"/>
                  </a:lnTo>
                  <a:lnTo>
                    <a:pt x="4317" y="10132"/>
                  </a:lnTo>
                  <a:lnTo>
                    <a:pt x="4314" y="10122"/>
                  </a:lnTo>
                  <a:lnTo>
                    <a:pt x="4310" y="10110"/>
                  </a:lnTo>
                  <a:lnTo>
                    <a:pt x="4308" y="10099"/>
                  </a:lnTo>
                  <a:lnTo>
                    <a:pt x="4306" y="10087"/>
                  </a:lnTo>
                  <a:lnTo>
                    <a:pt x="4305" y="10073"/>
                  </a:lnTo>
                  <a:lnTo>
                    <a:pt x="4300" y="10047"/>
                  </a:lnTo>
                  <a:lnTo>
                    <a:pt x="4294" y="10024"/>
                  </a:lnTo>
                  <a:lnTo>
                    <a:pt x="4288" y="10003"/>
                  </a:lnTo>
                  <a:lnTo>
                    <a:pt x="4280" y="9982"/>
                  </a:lnTo>
                  <a:lnTo>
                    <a:pt x="4272" y="9962"/>
                  </a:lnTo>
                  <a:lnTo>
                    <a:pt x="4265" y="9940"/>
                  </a:lnTo>
                  <a:lnTo>
                    <a:pt x="4257" y="9918"/>
                  </a:lnTo>
                  <a:lnTo>
                    <a:pt x="4251" y="9893"/>
                  </a:lnTo>
                  <a:lnTo>
                    <a:pt x="4248" y="9880"/>
                  </a:lnTo>
                  <a:lnTo>
                    <a:pt x="4245" y="9869"/>
                  </a:lnTo>
                  <a:lnTo>
                    <a:pt x="4241" y="9858"/>
                  </a:lnTo>
                  <a:lnTo>
                    <a:pt x="4240" y="9844"/>
                  </a:lnTo>
                  <a:lnTo>
                    <a:pt x="4241" y="9837"/>
                  </a:lnTo>
                  <a:lnTo>
                    <a:pt x="4243" y="9830"/>
                  </a:lnTo>
                  <a:lnTo>
                    <a:pt x="4246" y="9824"/>
                  </a:lnTo>
                  <a:lnTo>
                    <a:pt x="4249" y="9818"/>
                  </a:lnTo>
                  <a:lnTo>
                    <a:pt x="4252" y="9812"/>
                  </a:lnTo>
                  <a:lnTo>
                    <a:pt x="4256" y="9806"/>
                  </a:lnTo>
                  <a:lnTo>
                    <a:pt x="4258" y="9799"/>
                  </a:lnTo>
                  <a:lnTo>
                    <a:pt x="4259" y="9792"/>
                  </a:lnTo>
                  <a:lnTo>
                    <a:pt x="4258" y="9780"/>
                  </a:lnTo>
                  <a:lnTo>
                    <a:pt x="4257" y="9769"/>
                  </a:lnTo>
                  <a:lnTo>
                    <a:pt x="4254" y="9760"/>
                  </a:lnTo>
                  <a:lnTo>
                    <a:pt x="4250" y="9751"/>
                  </a:lnTo>
                  <a:lnTo>
                    <a:pt x="4241" y="9732"/>
                  </a:lnTo>
                  <a:lnTo>
                    <a:pt x="4232" y="9712"/>
                  </a:lnTo>
                  <a:lnTo>
                    <a:pt x="4222" y="9683"/>
                  </a:lnTo>
                  <a:lnTo>
                    <a:pt x="4212" y="9658"/>
                  </a:lnTo>
                  <a:lnTo>
                    <a:pt x="4206" y="9647"/>
                  </a:lnTo>
                  <a:lnTo>
                    <a:pt x="4199" y="9636"/>
                  </a:lnTo>
                  <a:lnTo>
                    <a:pt x="4191" y="9624"/>
                  </a:lnTo>
                  <a:lnTo>
                    <a:pt x="4180" y="9613"/>
                  </a:lnTo>
                  <a:lnTo>
                    <a:pt x="4164" y="9595"/>
                  </a:lnTo>
                  <a:lnTo>
                    <a:pt x="4151" y="9578"/>
                  </a:lnTo>
                  <a:lnTo>
                    <a:pt x="4137" y="9561"/>
                  </a:lnTo>
                  <a:lnTo>
                    <a:pt x="4122" y="9540"/>
                  </a:lnTo>
                  <a:lnTo>
                    <a:pt x="4113" y="9527"/>
                  </a:lnTo>
                  <a:lnTo>
                    <a:pt x="4106" y="9513"/>
                  </a:lnTo>
                  <a:lnTo>
                    <a:pt x="4100" y="9500"/>
                  </a:lnTo>
                  <a:lnTo>
                    <a:pt x="4094" y="9487"/>
                  </a:lnTo>
                  <a:lnTo>
                    <a:pt x="4088" y="9475"/>
                  </a:lnTo>
                  <a:lnTo>
                    <a:pt x="4081" y="9462"/>
                  </a:lnTo>
                  <a:lnTo>
                    <a:pt x="4072" y="9449"/>
                  </a:lnTo>
                  <a:lnTo>
                    <a:pt x="4061" y="9436"/>
                  </a:lnTo>
                  <a:lnTo>
                    <a:pt x="4049" y="9429"/>
                  </a:lnTo>
                  <a:lnTo>
                    <a:pt x="4036" y="9422"/>
                  </a:lnTo>
                  <a:lnTo>
                    <a:pt x="4030" y="9419"/>
                  </a:lnTo>
                  <a:lnTo>
                    <a:pt x="4024" y="9418"/>
                  </a:lnTo>
                  <a:lnTo>
                    <a:pt x="4021" y="9417"/>
                  </a:lnTo>
                  <a:lnTo>
                    <a:pt x="4019" y="9416"/>
                  </a:lnTo>
                  <a:lnTo>
                    <a:pt x="4018" y="9414"/>
                  </a:lnTo>
                  <a:lnTo>
                    <a:pt x="4017" y="9410"/>
                  </a:lnTo>
                  <a:lnTo>
                    <a:pt x="4016" y="9394"/>
                  </a:lnTo>
                  <a:lnTo>
                    <a:pt x="4015" y="9377"/>
                  </a:lnTo>
                  <a:lnTo>
                    <a:pt x="4012" y="9369"/>
                  </a:lnTo>
                  <a:lnTo>
                    <a:pt x="4010" y="9364"/>
                  </a:lnTo>
                  <a:lnTo>
                    <a:pt x="4007" y="9358"/>
                  </a:lnTo>
                  <a:lnTo>
                    <a:pt x="4003" y="9354"/>
                  </a:lnTo>
                  <a:lnTo>
                    <a:pt x="3993" y="9344"/>
                  </a:lnTo>
                  <a:lnTo>
                    <a:pt x="3981" y="9337"/>
                  </a:lnTo>
                  <a:lnTo>
                    <a:pt x="3973" y="9332"/>
                  </a:lnTo>
                  <a:lnTo>
                    <a:pt x="3964" y="9327"/>
                  </a:lnTo>
                  <a:lnTo>
                    <a:pt x="3960" y="9325"/>
                  </a:lnTo>
                  <a:lnTo>
                    <a:pt x="3958" y="9323"/>
                  </a:lnTo>
                  <a:lnTo>
                    <a:pt x="3956" y="9318"/>
                  </a:lnTo>
                  <a:lnTo>
                    <a:pt x="3956" y="9314"/>
                  </a:lnTo>
                  <a:lnTo>
                    <a:pt x="3959" y="9301"/>
                  </a:lnTo>
                  <a:lnTo>
                    <a:pt x="3961" y="9289"/>
                  </a:lnTo>
                  <a:lnTo>
                    <a:pt x="3961" y="9280"/>
                  </a:lnTo>
                  <a:lnTo>
                    <a:pt x="3961" y="9272"/>
                  </a:lnTo>
                  <a:lnTo>
                    <a:pt x="3960" y="9264"/>
                  </a:lnTo>
                  <a:lnTo>
                    <a:pt x="3958" y="9256"/>
                  </a:lnTo>
                  <a:lnTo>
                    <a:pt x="3955" y="9250"/>
                  </a:lnTo>
                  <a:lnTo>
                    <a:pt x="3950" y="9245"/>
                  </a:lnTo>
                  <a:lnTo>
                    <a:pt x="3948" y="9243"/>
                  </a:lnTo>
                  <a:lnTo>
                    <a:pt x="3944" y="9241"/>
                  </a:lnTo>
                  <a:lnTo>
                    <a:pt x="3941" y="9240"/>
                  </a:lnTo>
                  <a:lnTo>
                    <a:pt x="3938" y="9240"/>
                  </a:lnTo>
                  <a:lnTo>
                    <a:pt x="3933" y="9240"/>
                  </a:lnTo>
                  <a:lnTo>
                    <a:pt x="3929" y="9241"/>
                  </a:lnTo>
                  <a:lnTo>
                    <a:pt x="3924" y="9244"/>
                  </a:lnTo>
                  <a:lnTo>
                    <a:pt x="3919" y="9246"/>
                  </a:lnTo>
                  <a:lnTo>
                    <a:pt x="3912" y="9250"/>
                  </a:lnTo>
                  <a:lnTo>
                    <a:pt x="3902" y="9253"/>
                  </a:lnTo>
                  <a:lnTo>
                    <a:pt x="3891" y="9256"/>
                  </a:lnTo>
                  <a:lnTo>
                    <a:pt x="3882" y="9260"/>
                  </a:lnTo>
                  <a:lnTo>
                    <a:pt x="3872" y="9264"/>
                  </a:lnTo>
                  <a:lnTo>
                    <a:pt x="3863" y="9269"/>
                  </a:lnTo>
                  <a:lnTo>
                    <a:pt x="3855" y="9274"/>
                  </a:lnTo>
                  <a:lnTo>
                    <a:pt x="3847" y="9280"/>
                  </a:lnTo>
                  <a:lnTo>
                    <a:pt x="3840" y="9287"/>
                  </a:lnTo>
                  <a:lnTo>
                    <a:pt x="3833" y="9295"/>
                  </a:lnTo>
                  <a:lnTo>
                    <a:pt x="3828" y="9303"/>
                  </a:lnTo>
                  <a:lnTo>
                    <a:pt x="3822" y="9312"/>
                  </a:lnTo>
                  <a:lnTo>
                    <a:pt x="3818" y="9321"/>
                  </a:lnTo>
                  <a:lnTo>
                    <a:pt x="3814" y="9330"/>
                  </a:lnTo>
                  <a:lnTo>
                    <a:pt x="3811" y="9340"/>
                  </a:lnTo>
                  <a:lnTo>
                    <a:pt x="3807" y="9350"/>
                  </a:lnTo>
                  <a:lnTo>
                    <a:pt x="3805" y="9361"/>
                  </a:lnTo>
                  <a:lnTo>
                    <a:pt x="3803" y="9372"/>
                  </a:lnTo>
                  <a:lnTo>
                    <a:pt x="3798" y="9399"/>
                  </a:lnTo>
                  <a:lnTo>
                    <a:pt x="3791" y="9424"/>
                  </a:lnTo>
                  <a:lnTo>
                    <a:pt x="3785" y="9446"/>
                  </a:lnTo>
                  <a:lnTo>
                    <a:pt x="3778" y="9468"/>
                  </a:lnTo>
                  <a:lnTo>
                    <a:pt x="3772" y="9489"/>
                  </a:lnTo>
                  <a:lnTo>
                    <a:pt x="3768" y="9513"/>
                  </a:lnTo>
                  <a:lnTo>
                    <a:pt x="3765" y="9525"/>
                  </a:lnTo>
                  <a:lnTo>
                    <a:pt x="3764" y="9537"/>
                  </a:lnTo>
                  <a:lnTo>
                    <a:pt x="3763" y="9551"/>
                  </a:lnTo>
                  <a:lnTo>
                    <a:pt x="3763" y="9564"/>
                  </a:lnTo>
                  <a:lnTo>
                    <a:pt x="3763" y="9615"/>
                  </a:lnTo>
                  <a:lnTo>
                    <a:pt x="3762" y="9628"/>
                  </a:lnTo>
                  <a:lnTo>
                    <a:pt x="3761" y="9639"/>
                  </a:lnTo>
                  <a:lnTo>
                    <a:pt x="3757" y="9650"/>
                  </a:lnTo>
                  <a:lnTo>
                    <a:pt x="3755" y="9659"/>
                  </a:lnTo>
                  <a:lnTo>
                    <a:pt x="3747" y="9680"/>
                  </a:lnTo>
                  <a:lnTo>
                    <a:pt x="3738" y="9704"/>
                  </a:lnTo>
                  <a:lnTo>
                    <a:pt x="3734" y="9722"/>
                  </a:lnTo>
                  <a:lnTo>
                    <a:pt x="3729" y="9739"/>
                  </a:lnTo>
                  <a:lnTo>
                    <a:pt x="3727" y="9755"/>
                  </a:lnTo>
                  <a:lnTo>
                    <a:pt x="3726" y="9770"/>
                  </a:lnTo>
                  <a:lnTo>
                    <a:pt x="3725" y="9803"/>
                  </a:lnTo>
                  <a:lnTo>
                    <a:pt x="3723" y="9840"/>
                  </a:lnTo>
                  <a:lnTo>
                    <a:pt x="3723" y="9849"/>
                  </a:lnTo>
                  <a:lnTo>
                    <a:pt x="3721" y="9857"/>
                  </a:lnTo>
                  <a:lnTo>
                    <a:pt x="3719" y="9864"/>
                  </a:lnTo>
                  <a:lnTo>
                    <a:pt x="3716" y="9871"/>
                  </a:lnTo>
                  <a:lnTo>
                    <a:pt x="3712" y="9879"/>
                  </a:lnTo>
                  <a:lnTo>
                    <a:pt x="3710" y="9886"/>
                  </a:lnTo>
                  <a:lnTo>
                    <a:pt x="3709" y="9895"/>
                  </a:lnTo>
                  <a:lnTo>
                    <a:pt x="3708" y="9904"/>
                  </a:lnTo>
                  <a:lnTo>
                    <a:pt x="3708" y="9937"/>
                  </a:lnTo>
                  <a:lnTo>
                    <a:pt x="3708" y="9953"/>
                  </a:lnTo>
                  <a:lnTo>
                    <a:pt x="3704" y="9968"/>
                  </a:lnTo>
                  <a:lnTo>
                    <a:pt x="3701" y="9981"/>
                  </a:lnTo>
                  <a:lnTo>
                    <a:pt x="3696" y="9995"/>
                  </a:lnTo>
                  <a:lnTo>
                    <a:pt x="3685" y="10021"/>
                  </a:lnTo>
                  <a:lnTo>
                    <a:pt x="3673" y="10050"/>
                  </a:lnTo>
                  <a:lnTo>
                    <a:pt x="3658" y="10094"/>
                  </a:lnTo>
                  <a:lnTo>
                    <a:pt x="3645" y="10134"/>
                  </a:lnTo>
                  <a:lnTo>
                    <a:pt x="3634" y="10174"/>
                  </a:lnTo>
                  <a:lnTo>
                    <a:pt x="3619" y="10219"/>
                  </a:lnTo>
                  <a:lnTo>
                    <a:pt x="3618" y="10230"/>
                  </a:lnTo>
                  <a:lnTo>
                    <a:pt x="3618" y="10239"/>
                  </a:lnTo>
                  <a:lnTo>
                    <a:pt x="3618" y="10249"/>
                  </a:lnTo>
                  <a:lnTo>
                    <a:pt x="3616" y="10260"/>
                  </a:lnTo>
                  <a:lnTo>
                    <a:pt x="3612" y="10271"/>
                  </a:lnTo>
                  <a:lnTo>
                    <a:pt x="3609" y="10281"/>
                  </a:lnTo>
                  <a:lnTo>
                    <a:pt x="3607" y="10287"/>
                  </a:lnTo>
                  <a:lnTo>
                    <a:pt x="3605" y="10292"/>
                  </a:lnTo>
                  <a:lnTo>
                    <a:pt x="3603" y="10297"/>
                  </a:lnTo>
                  <a:lnTo>
                    <a:pt x="3603" y="10304"/>
                  </a:lnTo>
                  <a:lnTo>
                    <a:pt x="3603" y="10340"/>
                  </a:lnTo>
                  <a:lnTo>
                    <a:pt x="3605" y="10348"/>
                  </a:lnTo>
                  <a:lnTo>
                    <a:pt x="3606" y="10355"/>
                  </a:lnTo>
                  <a:lnTo>
                    <a:pt x="3608" y="10362"/>
                  </a:lnTo>
                  <a:lnTo>
                    <a:pt x="3610" y="10367"/>
                  </a:lnTo>
                  <a:lnTo>
                    <a:pt x="3612" y="10374"/>
                  </a:lnTo>
                  <a:lnTo>
                    <a:pt x="3615" y="10381"/>
                  </a:lnTo>
                  <a:lnTo>
                    <a:pt x="3616" y="10388"/>
                  </a:lnTo>
                  <a:lnTo>
                    <a:pt x="3616" y="10396"/>
                  </a:lnTo>
                  <a:lnTo>
                    <a:pt x="3616" y="10433"/>
                  </a:lnTo>
                  <a:lnTo>
                    <a:pt x="3560" y="10703"/>
                  </a:lnTo>
                  <a:lnTo>
                    <a:pt x="3560" y="10772"/>
                  </a:lnTo>
                  <a:lnTo>
                    <a:pt x="3560" y="10787"/>
                  </a:lnTo>
                  <a:lnTo>
                    <a:pt x="3562" y="10800"/>
                  </a:lnTo>
                  <a:lnTo>
                    <a:pt x="3562" y="10815"/>
                  </a:lnTo>
                  <a:lnTo>
                    <a:pt x="3564" y="10829"/>
                  </a:lnTo>
                  <a:lnTo>
                    <a:pt x="3566" y="10834"/>
                  </a:lnTo>
                  <a:lnTo>
                    <a:pt x="3568" y="10840"/>
                  </a:lnTo>
                  <a:lnTo>
                    <a:pt x="3571" y="10844"/>
                  </a:lnTo>
                  <a:lnTo>
                    <a:pt x="3574" y="10849"/>
                  </a:lnTo>
                  <a:lnTo>
                    <a:pt x="3577" y="10852"/>
                  </a:lnTo>
                  <a:lnTo>
                    <a:pt x="3582" y="10855"/>
                  </a:lnTo>
                  <a:lnTo>
                    <a:pt x="3588" y="10857"/>
                  </a:lnTo>
                  <a:lnTo>
                    <a:pt x="3594" y="10857"/>
                  </a:lnTo>
                  <a:lnTo>
                    <a:pt x="3595" y="10857"/>
                  </a:lnTo>
                  <a:lnTo>
                    <a:pt x="3598" y="10856"/>
                  </a:lnTo>
                  <a:lnTo>
                    <a:pt x="3599" y="10853"/>
                  </a:lnTo>
                  <a:lnTo>
                    <a:pt x="3599" y="10852"/>
                  </a:lnTo>
                  <a:lnTo>
                    <a:pt x="3600" y="10847"/>
                  </a:lnTo>
                  <a:lnTo>
                    <a:pt x="3602" y="10842"/>
                  </a:lnTo>
                  <a:lnTo>
                    <a:pt x="3606" y="10833"/>
                  </a:lnTo>
                  <a:lnTo>
                    <a:pt x="3608" y="10822"/>
                  </a:lnTo>
                  <a:lnTo>
                    <a:pt x="3615" y="10804"/>
                  </a:lnTo>
                  <a:lnTo>
                    <a:pt x="3622" y="10788"/>
                  </a:lnTo>
                  <a:lnTo>
                    <a:pt x="3626" y="10781"/>
                  </a:lnTo>
                  <a:lnTo>
                    <a:pt x="3631" y="10773"/>
                  </a:lnTo>
                  <a:lnTo>
                    <a:pt x="3636" y="10766"/>
                  </a:lnTo>
                  <a:lnTo>
                    <a:pt x="3644" y="10759"/>
                  </a:lnTo>
                  <a:lnTo>
                    <a:pt x="3644" y="10728"/>
                  </a:lnTo>
                  <a:lnTo>
                    <a:pt x="3644" y="10720"/>
                  </a:lnTo>
                  <a:lnTo>
                    <a:pt x="3645" y="10714"/>
                  </a:lnTo>
                  <a:lnTo>
                    <a:pt x="3648" y="10708"/>
                  </a:lnTo>
                  <a:lnTo>
                    <a:pt x="3650" y="10703"/>
                  </a:lnTo>
                  <a:lnTo>
                    <a:pt x="3656" y="10691"/>
                  </a:lnTo>
                  <a:lnTo>
                    <a:pt x="3661" y="10679"/>
                  </a:lnTo>
                  <a:lnTo>
                    <a:pt x="3666" y="10668"/>
                  </a:lnTo>
                  <a:lnTo>
                    <a:pt x="3670" y="10659"/>
                  </a:lnTo>
                  <a:lnTo>
                    <a:pt x="3673" y="10654"/>
                  </a:lnTo>
                  <a:lnTo>
                    <a:pt x="3676" y="10650"/>
                  </a:lnTo>
                  <a:lnTo>
                    <a:pt x="3679" y="10646"/>
                  </a:lnTo>
                  <a:lnTo>
                    <a:pt x="3684" y="10642"/>
                  </a:lnTo>
                  <a:lnTo>
                    <a:pt x="3696" y="10633"/>
                  </a:lnTo>
                  <a:lnTo>
                    <a:pt x="3706" y="10625"/>
                  </a:lnTo>
                  <a:lnTo>
                    <a:pt x="3712" y="10620"/>
                  </a:lnTo>
                  <a:lnTo>
                    <a:pt x="3717" y="10616"/>
                  </a:lnTo>
                  <a:lnTo>
                    <a:pt x="3721" y="10610"/>
                  </a:lnTo>
                  <a:lnTo>
                    <a:pt x="3726" y="10603"/>
                  </a:lnTo>
                  <a:lnTo>
                    <a:pt x="3730" y="10594"/>
                  </a:lnTo>
                  <a:lnTo>
                    <a:pt x="3736" y="10585"/>
                  </a:lnTo>
                  <a:lnTo>
                    <a:pt x="3738" y="10582"/>
                  </a:lnTo>
                  <a:lnTo>
                    <a:pt x="3743" y="10578"/>
                  </a:lnTo>
                  <a:lnTo>
                    <a:pt x="3746" y="10577"/>
                  </a:lnTo>
                  <a:lnTo>
                    <a:pt x="3752" y="10576"/>
                  </a:lnTo>
                  <a:lnTo>
                    <a:pt x="3757" y="10577"/>
                  </a:lnTo>
                  <a:lnTo>
                    <a:pt x="3763" y="10579"/>
                  </a:lnTo>
                  <a:lnTo>
                    <a:pt x="3768" y="10584"/>
                  </a:lnTo>
                  <a:lnTo>
                    <a:pt x="3771" y="10589"/>
                  </a:lnTo>
                  <a:lnTo>
                    <a:pt x="3776" y="10603"/>
                  </a:lnTo>
                  <a:lnTo>
                    <a:pt x="3780" y="10618"/>
                  </a:lnTo>
                  <a:lnTo>
                    <a:pt x="3782" y="10623"/>
                  </a:lnTo>
                  <a:lnTo>
                    <a:pt x="3785" y="10628"/>
                  </a:lnTo>
                  <a:lnTo>
                    <a:pt x="3788" y="10631"/>
                  </a:lnTo>
                  <a:lnTo>
                    <a:pt x="3791" y="10635"/>
                  </a:lnTo>
                  <a:lnTo>
                    <a:pt x="3799" y="10642"/>
                  </a:lnTo>
                  <a:lnTo>
                    <a:pt x="3807" y="10650"/>
                  </a:lnTo>
                  <a:lnTo>
                    <a:pt x="3815" y="10663"/>
                  </a:lnTo>
                  <a:lnTo>
                    <a:pt x="3823" y="10676"/>
                  </a:lnTo>
                  <a:lnTo>
                    <a:pt x="3830" y="10680"/>
                  </a:lnTo>
                  <a:lnTo>
                    <a:pt x="3837" y="10682"/>
                  </a:lnTo>
                  <a:lnTo>
                    <a:pt x="3845" y="10685"/>
                  </a:lnTo>
                  <a:lnTo>
                    <a:pt x="3851" y="10686"/>
                  </a:lnTo>
                  <a:lnTo>
                    <a:pt x="3866" y="10687"/>
                  </a:lnTo>
                  <a:lnTo>
                    <a:pt x="3881" y="10691"/>
                  </a:lnTo>
                  <a:lnTo>
                    <a:pt x="3885" y="10694"/>
                  </a:lnTo>
                  <a:lnTo>
                    <a:pt x="3888" y="10696"/>
                  </a:lnTo>
                  <a:lnTo>
                    <a:pt x="3890" y="10699"/>
                  </a:lnTo>
                  <a:lnTo>
                    <a:pt x="3892" y="10703"/>
                  </a:lnTo>
                  <a:lnTo>
                    <a:pt x="3895" y="10711"/>
                  </a:lnTo>
                  <a:lnTo>
                    <a:pt x="3898" y="10719"/>
                  </a:lnTo>
                  <a:lnTo>
                    <a:pt x="3902" y="10729"/>
                  </a:lnTo>
                  <a:lnTo>
                    <a:pt x="3906" y="10739"/>
                  </a:lnTo>
                  <a:lnTo>
                    <a:pt x="3906" y="10774"/>
                  </a:lnTo>
                  <a:lnTo>
                    <a:pt x="3905" y="10782"/>
                  </a:lnTo>
                  <a:lnTo>
                    <a:pt x="3904" y="10789"/>
                  </a:lnTo>
                  <a:lnTo>
                    <a:pt x="3901" y="10796"/>
                  </a:lnTo>
                  <a:lnTo>
                    <a:pt x="3898" y="10802"/>
                  </a:lnTo>
                  <a:lnTo>
                    <a:pt x="3893" y="10807"/>
                  </a:lnTo>
                  <a:lnTo>
                    <a:pt x="3889" y="10812"/>
                  </a:lnTo>
                  <a:lnTo>
                    <a:pt x="3882" y="10815"/>
                  </a:lnTo>
                  <a:lnTo>
                    <a:pt x="3875" y="10815"/>
                  </a:lnTo>
                  <a:lnTo>
                    <a:pt x="3858" y="10813"/>
                  </a:lnTo>
                  <a:lnTo>
                    <a:pt x="3842" y="10809"/>
                  </a:lnTo>
                  <a:lnTo>
                    <a:pt x="3828" y="10809"/>
                  </a:lnTo>
                  <a:lnTo>
                    <a:pt x="3814" y="10809"/>
                  </a:lnTo>
                  <a:lnTo>
                    <a:pt x="3802" y="10810"/>
                  </a:lnTo>
                  <a:lnTo>
                    <a:pt x="3786" y="10810"/>
                  </a:lnTo>
                  <a:lnTo>
                    <a:pt x="3780" y="10810"/>
                  </a:lnTo>
                  <a:lnTo>
                    <a:pt x="3776" y="10809"/>
                  </a:lnTo>
                  <a:lnTo>
                    <a:pt x="3771" y="10807"/>
                  </a:lnTo>
                  <a:lnTo>
                    <a:pt x="3767" y="10805"/>
                  </a:lnTo>
                  <a:lnTo>
                    <a:pt x="3757" y="10799"/>
                  </a:lnTo>
                  <a:lnTo>
                    <a:pt x="3751" y="10793"/>
                  </a:lnTo>
                  <a:lnTo>
                    <a:pt x="3743" y="10787"/>
                  </a:lnTo>
                  <a:lnTo>
                    <a:pt x="3735" y="10781"/>
                  </a:lnTo>
                  <a:lnTo>
                    <a:pt x="3730" y="10779"/>
                  </a:lnTo>
                  <a:lnTo>
                    <a:pt x="3725" y="10776"/>
                  </a:lnTo>
                  <a:lnTo>
                    <a:pt x="3720" y="10775"/>
                  </a:lnTo>
                  <a:lnTo>
                    <a:pt x="3714" y="10775"/>
                  </a:lnTo>
                  <a:lnTo>
                    <a:pt x="3706" y="10776"/>
                  </a:lnTo>
                  <a:lnTo>
                    <a:pt x="3701" y="10779"/>
                  </a:lnTo>
                  <a:lnTo>
                    <a:pt x="3694" y="10782"/>
                  </a:lnTo>
                  <a:lnTo>
                    <a:pt x="3690" y="10787"/>
                  </a:lnTo>
                  <a:lnTo>
                    <a:pt x="3680" y="10798"/>
                  </a:lnTo>
                  <a:lnTo>
                    <a:pt x="3673" y="10810"/>
                  </a:lnTo>
                  <a:lnTo>
                    <a:pt x="3663" y="10824"/>
                  </a:lnTo>
                  <a:lnTo>
                    <a:pt x="3654" y="10834"/>
                  </a:lnTo>
                  <a:lnTo>
                    <a:pt x="3644" y="10844"/>
                  </a:lnTo>
                  <a:lnTo>
                    <a:pt x="3633" y="10856"/>
                  </a:lnTo>
                  <a:lnTo>
                    <a:pt x="3610" y="10876"/>
                  </a:lnTo>
                  <a:lnTo>
                    <a:pt x="3591" y="10895"/>
                  </a:lnTo>
                  <a:lnTo>
                    <a:pt x="3583" y="10906"/>
                  </a:lnTo>
                  <a:lnTo>
                    <a:pt x="3576" y="10917"/>
                  </a:lnTo>
                  <a:lnTo>
                    <a:pt x="3574" y="10923"/>
                  </a:lnTo>
                  <a:lnTo>
                    <a:pt x="3573" y="10929"/>
                  </a:lnTo>
                  <a:lnTo>
                    <a:pt x="3572" y="10936"/>
                  </a:lnTo>
                  <a:lnTo>
                    <a:pt x="3572" y="10944"/>
                  </a:lnTo>
                  <a:lnTo>
                    <a:pt x="3572" y="10953"/>
                  </a:lnTo>
                  <a:lnTo>
                    <a:pt x="3574" y="10960"/>
                  </a:lnTo>
                  <a:lnTo>
                    <a:pt x="3577" y="10968"/>
                  </a:lnTo>
                  <a:lnTo>
                    <a:pt x="3581" y="10975"/>
                  </a:lnTo>
                  <a:lnTo>
                    <a:pt x="3584" y="10981"/>
                  </a:lnTo>
                  <a:lnTo>
                    <a:pt x="3588" y="10988"/>
                  </a:lnTo>
                  <a:lnTo>
                    <a:pt x="3590" y="10996"/>
                  </a:lnTo>
                  <a:lnTo>
                    <a:pt x="3591" y="11005"/>
                  </a:lnTo>
                  <a:lnTo>
                    <a:pt x="3590" y="11012"/>
                  </a:lnTo>
                  <a:lnTo>
                    <a:pt x="3589" y="11018"/>
                  </a:lnTo>
                  <a:lnTo>
                    <a:pt x="3586" y="11023"/>
                  </a:lnTo>
                  <a:lnTo>
                    <a:pt x="3584" y="11029"/>
                  </a:lnTo>
                  <a:lnTo>
                    <a:pt x="3580" y="11040"/>
                  </a:lnTo>
                  <a:lnTo>
                    <a:pt x="3575" y="11053"/>
                  </a:lnTo>
                  <a:lnTo>
                    <a:pt x="3572" y="11066"/>
                  </a:lnTo>
                  <a:lnTo>
                    <a:pt x="3569" y="11079"/>
                  </a:lnTo>
                  <a:lnTo>
                    <a:pt x="3569" y="11091"/>
                  </a:lnTo>
                  <a:lnTo>
                    <a:pt x="3568" y="11105"/>
                  </a:lnTo>
                  <a:lnTo>
                    <a:pt x="3567" y="11114"/>
                  </a:lnTo>
                  <a:lnTo>
                    <a:pt x="3565" y="11122"/>
                  </a:lnTo>
                  <a:lnTo>
                    <a:pt x="3563" y="11129"/>
                  </a:lnTo>
                  <a:lnTo>
                    <a:pt x="3559" y="11136"/>
                  </a:lnTo>
                  <a:lnTo>
                    <a:pt x="3557" y="11142"/>
                  </a:lnTo>
                  <a:lnTo>
                    <a:pt x="3555" y="11150"/>
                  </a:lnTo>
                  <a:lnTo>
                    <a:pt x="3552" y="11158"/>
                  </a:lnTo>
                  <a:lnTo>
                    <a:pt x="3552" y="11167"/>
                  </a:lnTo>
                  <a:lnTo>
                    <a:pt x="3552" y="11200"/>
                  </a:lnTo>
                  <a:lnTo>
                    <a:pt x="3551" y="11205"/>
                  </a:lnTo>
                  <a:lnTo>
                    <a:pt x="3550" y="11208"/>
                  </a:lnTo>
                  <a:lnTo>
                    <a:pt x="3549" y="11213"/>
                  </a:lnTo>
                  <a:lnTo>
                    <a:pt x="3547" y="11216"/>
                  </a:lnTo>
                  <a:lnTo>
                    <a:pt x="3542" y="11223"/>
                  </a:lnTo>
                  <a:lnTo>
                    <a:pt x="3538" y="11230"/>
                  </a:lnTo>
                  <a:lnTo>
                    <a:pt x="3537" y="11243"/>
                  </a:lnTo>
                  <a:lnTo>
                    <a:pt x="3535" y="11256"/>
                  </a:lnTo>
                  <a:lnTo>
                    <a:pt x="3533" y="11267"/>
                  </a:lnTo>
                  <a:lnTo>
                    <a:pt x="3530" y="11278"/>
                  </a:lnTo>
                  <a:lnTo>
                    <a:pt x="3524" y="11301"/>
                  </a:lnTo>
                  <a:lnTo>
                    <a:pt x="3518" y="11327"/>
                  </a:lnTo>
                  <a:lnTo>
                    <a:pt x="3515" y="11343"/>
                  </a:lnTo>
                  <a:lnTo>
                    <a:pt x="3512" y="11359"/>
                  </a:lnTo>
                  <a:lnTo>
                    <a:pt x="3512" y="11415"/>
                  </a:lnTo>
                  <a:lnTo>
                    <a:pt x="3512" y="11426"/>
                  </a:lnTo>
                  <a:lnTo>
                    <a:pt x="3509" y="11433"/>
                  </a:lnTo>
                  <a:lnTo>
                    <a:pt x="3507" y="11441"/>
                  </a:lnTo>
                  <a:lnTo>
                    <a:pt x="3505" y="11449"/>
                  </a:lnTo>
                  <a:lnTo>
                    <a:pt x="3499" y="11465"/>
                  </a:lnTo>
                  <a:lnTo>
                    <a:pt x="3495" y="11484"/>
                  </a:lnTo>
                  <a:lnTo>
                    <a:pt x="3489" y="11517"/>
                  </a:lnTo>
                  <a:lnTo>
                    <a:pt x="3484" y="11548"/>
                  </a:lnTo>
                  <a:lnTo>
                    <a:pt x="3482" y="11563"/>
                  </a:lnTo>
                  <a:lnTo>
                    <a:pt x="3479" y="11577"/>
                  </a:lnTo>
                  <a:lnTo>
                    <a:pt x="3474" y="11592"/>
                  </a:lnTo>
                  <a:lnTo>
                    <a:pt x="3469" y="11609"/>
                  </a:lnTo>
                  <a:lnTo>
                    <a:pt x="3461" y="11628"/>
                  </a:lnTo>
                  <a:lnTo>
                    <a:pt x="3454" y="11645"/>
                  </a:lnTo>
                  <a:lnTo>
                    <a:pt x="3448" y="11663"/>
                  </a:lnTo>
                  <a:lnTo>
                    <a:pt x="3443" y="11683"/>
                  </a:lnTo>
                  <a:lnTo>
                    <a:pt x="3438" y="11702"/>
                  </a:lnTo>
                  <a:lnTo>
                    <a:pt x="3434" y="11719"/>
                  </a:lnTo>
                  <a:lnTo>
                    <a:pt x="3428" y="11735"/>
                  </a:lnTo>
                  <a:lnTo>
                    <a:pt x="3422" y="11754"/>
                  </a:lnTo>
                  <a:lnTo>
                    <a:pt x="3417" y="11772"/>
                  </a:lnTo>
                  <a:lnTo>
                    <a:pt x="3413" y="11789"/>
                  </a:lnTo>
                  <a:lnTo>
                    <a:pt x="3409" y="11806"/>
                  </a:lnTo>
                  <a:lnTo>
                    <a:pt x="3404" y="11824"/>
                  </a:lnTo>
                  <a:lnTo>
                    <a:pt x="3400" y="11846"/>
                  </a:lnTo>
                  <a:lnTo>
                    <a:pt x="3397" y="11865"/>
                  </a:lnTo>
                  <a:lnTo>
                    <a:pt x="3395" y="11883"/>
                  </a:lnTo>
                  <a:lnTo>
                    <a:pt x="3392" y="11905"/>
                  </a:lnTo>
                  <a:lnTo>
                    <a:pt x="3388" y="11922"/>
                  </a:lnTo>
                  <a:lnTo>
                    <a:pt x="3384" y="11938"/>
                  </a:lnTo>
                  <a:lnTo>
                    <a:pt x="3380" y="11951"/>
                  </a:lnTo>
                  <a:lnTo>
                    <a:pt x="3376" y="11965"/>
                  </a:lnTo>
                  <a:lnTo>
                    <a:pt x="3371" y="11980"/>
                  </a:lnTo>
                  <a:lnTo>
                    <a:pt x="3367" y="11993"/>
                  </a:lnTo>
                  <a:lnTo>
                    <a:pt x="3362" y="12009"/>
                  </a:lnTo>
                  <a:lnTo>
                    <a:pt x="3359" y="12026"/>
                  </a:lnTo>
                  <a:lnTo>
                    <a:pt x="3354" y="12036"/>
                  </a:lnTo>
                  <a:lnTo>
                    <a:pt x="3350" y="12046"/>
                  </a:lnTo>
                  <a:lnTo>
                    <a:pt x="3347" y="12057"/>
                  </a:lnTo>
                  <a:lnTo>
                    <a:pt x="3346" y="12067"/>
                  </a:lnTo>
                  <a:lnTo>
                    <a:pt x="3346" y="12076"/>
                  </a:lnTo>
                  <a:lnTo>
                    <a:pt x="3346" y="12085"/>
                  </a:lnTo>
                  <a:lnTo>
                    <a:pt x="3345" y="12103"/>
                  </a:lnTo>
                  <a:lnTo>
                    <a:pt x="3343" y="12123"/>
                  </a:lnTo>
                  <a:lnTo>
                    <a:pt x="3342" y="12135"/>
                  </a:lnTo>
                  <a:lnTo>
                    <a:pt x="3341" y="12144"/>
                  </a:lnTo>
                  <a:lnTo>
                    <a:pt x="3338" y="12153"/>
                  </a:lnTo>
                  <a:lnTo>
                    <a:pt x="3334" y="12162"/>
                  </a:lnTo>
                  <a:lnTo>
                    <a:pt x="3324" y="12174"/>
                  </a:lnTo>
                  <a:lnTo>
                    <a:pt x="3313" y="12185"/>
                  </a:lnTo>
                  <a:lnTo>
                    <a:pt x="3309" y="12190"/>
                  </a:lnTo>
                  <a:lnTo>
                    <a:pt x="3306" y="12196"/>
                  </a:lnTo>
                  <a:lnTo>
                    <a:pt x="3302" y="12203"/>
                  </a:lnTo>
                  <a:lnTo>
                    <a:pt x="3302" y="12209"/>
                  </a:lnTo>
                  <a:lnTo>
                    <a:pt x="3302" y="12294"/>
                  </a:lnTo>
                  <a:lnTo>
                    <a:pt x="3300" y="12307"/>
                  </a:lnTo>
                  <a:lnTo>
                    <a:pt x="3296" y="12319"/>
                  </a:lnTo>
                  <a:lnTo>
                    <a:pt x="3296" y="12333"/>
                  </a:lnTo>
                  <a:lnTo>
                    <a:pt x="3298" y="12344"/>
                  </a:lnTo>
                  <a:lnTo>
                    <a:pt x="3298" y="12356"/>
                  </a:lnTo>
                  <a:lnTo>
                    <a:pt x="3299" y="12368"/>
                  </a:lnTo>
                  <a:lnTo>
                    <a:pt x="3296" y="12382"/>
                  </a:lnTo>
                  <a:lnTo>
                    <a:pt x="3293" y="12393"/>
                  </a:lnTo>
                  <a:lnTo>
                    <a:pt x="3290" y="12404"/>
                  </a:lnTo>
                  <a:lnTo>
                    <a:pt x="3289" y="12417"/>
                  </a:lnTo>
                  <a:lnTo>
                    <a:pt x="3289" y="12451"/>
                  </a:lnTo>
                  <a:lnTo>
                    <a:pt x="3289" y="12458"/>
                  </a:lnTo>
                  <a:lnTo>
                    <a:pt x="3287" y="12463"/>
                  </a:lnTo>
                  <a:lnTo>
                    <a:pt x="3286" y="12470"/>
                  </a:lnTo>
                  <a:lnTo>
                    <a:pt x="3284" y="12476"/>
                  </a:lnTo>
                  <a:lnTo>
                    <a:pt x="3278" y="12486"/>
                  </a:lnTo>
                  <a:lnTo>
                    <a:pt x="3272" y="12495"/>
                  </a:lnTo>
                  <a:lnTo>
                    <a:pt x="3256" y="12514"/>
                  </a:lnTo>
                  <a:lnTo>
                    <a:pt x="3240" y="12537"/>
                  </a:lnTo>
                  <a:lnTo>
                    <a:pt x="3234" y="12548"/>
                  </a:lnTo>
                  <a:lnTo>
                    <a:pt x="3230" y="12558"/>
                  </a:lnTo>
                  <a:lnTo>
                    <a:pt x="3226" y="12570"/>
                  </a:lnTo>
                  <a:lnTo>
                    <a:pt x="3224" y="12580"/>
                  </a:lnTo>
                  <a:lnTo>
                    <a:pt x="3221" y="12590"/>
                  </a:lnTo>
                  <a:lnTo>
                    <a:pt x="3217" y="12600"/>
                  </a:lnTo>
                  <a:lnTo>
                    <a:pt x="3211" y="12612"/>
                  </a:lnTo>
                  <a:lnTo>
                    <a:pt x="3205" y="12622"/>
                  </a:lnTo>
                  <a:lnTo>
                    <a:pt x="3198" y="12630"/>
                  </a:lnTo>
                  <a:lnTo>
                    <a:pt x="3191" y="12637"/>
                  </a:lnTo>
                  <a:lnTo>
                    <a:pt x="3183" y="12642"/>
                  </a:lnTo>
                  <a:lnTo>
                    <a:pt x="3176" y="12648"/>
                  </a:lnTo>
                  <a:lnTo>
                    <a:pt x="3170" y="12652"/>
                  </a:lnTo>
                  <a:lnTo>
                    <a:pt x="3164" y="12659"/>
                  </a:lnTo>
                  <a:lnTo>
                    <a:pt x="3158" y="12667"/>
                  </a:lnTo>
                  <a:lnTo>
                    <a:pt x="3155" y="12676"/>
                  </a:lnTo>
                  <a:lnTo>
                    <a:pt x="3153" y="12689"/>
                  </a:lnTo>
                  <a:lnTo>
                    <a:pt x="3149" y="12700"/>
                  </a:lnTo>
                  <a:lnTo>
                    <a:pt x="3145" y="12710"/>
                  </a:lnTo>
                  <a:lnTo>
                    <a:pt x="3138" y="12722"/>
                  </a:lnTo>
                  <a:lnTo>
                    <a:pt x="3124" y="12733"/>
                  </a:lnTo>
                  <a:lnTo>
                    <a:pt x="3112" y="12744"/>
                  </a:lnTo>
                  <a:lnTo>
                    <a:pt x="3103" y="12757"/>
                  </a:lnTo>
                  <a:lnTo>
                    <a:pt x="3094" y="12769"/>
                  </a:lnTo>
                  <a:lnTo>
                    <a:pt x="3089" y="12774"/>
                  </a:lnTo>
                  <a:lnTo>
                    <a:pt x="3083" y="12779"/>
                  </a:lnTo>
                  <a:lnTo>
                    <a:pt x="3077" y="12783"/>
                  </a:lnTo>
                  <a:lnTo>
                    <a:pt x="3070" y="12787"/>
                  </a:lnTo>
                  <a:lnTo>
                    <a:pt x="3056" y="12794"/>
                  </a:lnTo>
                  <a:lnTo>
                    <a:pt x="3044" y="12800"/>
                  </a:lnTo>
                  <a:lnTo>
                    <a:pt x="3031" y="12806"/>
                  </a:lnTo>
                  <a:lnTo>
                    <a:pt x="3019" y="12814"/>
                  </a:lnTo>
                  <a:lnTo>
                    <a:pt x="3005" y="12826"/>
                  </a:lnTo>
                  <a:lnTo>
                    <a:pt x="2994" y="12837"/>
                  </a:lnTo>
                  <a:lnTo>
                    <a:pt x="2988" y="12842"/>
                  </a:lnTo>
                  <a:lnTo>
                    <a:pt x="2982" y="12845"/>
                  </a:lnTo>
                  <a:lnTo>
                    <a:pt x="2974" y="12847"/>
                  </a:lnTo>
                  <a:lnTo>
                    <a:pt x="2966" y="12848"/>
                  </a:lnTo>
                  <a:lnTo>
                    <a:pt x="2953" y="12844"/>
                  </a:lnTo>
                  <a:lnTo>
                    <a:pt x="2940" y="12839"/>
                  </a:lnTo>
                  <a:lnTo>
                    <a:pt x="2934" y="12839"/>
                  </a:lnTo>
                  <a:lnTo>
                    <a:pt x="2929" y="12842"/>
                  </a:lnTo>
                  <a:lnTo>
                    <a:pt x="2925" y="12845"/>
                  </a:lnTo>
                  <a:lnTo>
                    <a:pt x="2922" y="12850"/>
                  </a:lnTo>
                  <a:lnTo>
                    <a:pt x="2915" y="12857"/>
                  </a:lnTo>
                  <a:lnTo>
                    <a:pt x="2906" y="12867"/>
                  </a:lnTo>
                  <a:lnTo>
                    <a:pt x="2894" y="12872"/>
                  </a:lnTo>
                  <a:lnTo>
                    <a:pt x="2883" y="12876"/>
                  </a:lnTo>
                  <a:lnTo>
                    <a:pt x="2877" y="12878"/>
                  </a:lnTo>
                  <a:lnTo>
                    <a:pt x="2873" y="12881"/>
                  </a:lnTo>
                  <a:lnTo>
                    <a:pt x="2868" y="12885"/>
                  </a:lnTo>
                  <a:lnTo>
                    <a:pt x="2864" y="12890"/>
                  </a:lnTo>
                  <a:lnTo>
                    <a:pt x="2860" y="12901"/>
                  </a:lnTo>
                  <a:lnTo>
                    <a:pt x="2858" y="12910"/>
                  </a:lnTo>
                  <a:lnTo>
                    <a:pt x="2857" y="12915"/>
                  </a:lnTo>
                  <a:lnTo>
                    <a:pt x="2856" y="12920"/>
                  </a:lnTo>
                  <a:lnTo>
                    <a:pt x="2854" y="12924"/>
                  </a:lnTo>
                  <a:lnTo>
                    <a:pt x="2850" y="12929"/>
                  </a:lnTo>
                  <a:lnTo>
                    <a:pt x="2850" y="12929"/>
                  </a:lnTo>
                  <a:lnTo>
                    <a:pt x="2858" y="12942"/>
                  </a:lnTo>
                  <a:lnTo>
                    <a:pt x="2866" y="12956"/>
                  </a:lnTo>
                  <a:lnTo>
                    <a:pt x="2873" y="12970"/>
                  </a:lnTo>
                  <a:lnTo>
                    <a:pt x="2878" y="12985"/>
                  </a:lnTo>
                  <a:lnTo>
                    <a:pt x="2884" y="13007"/>
                  </a:lnTo>
                  <a:lnTo>
                    <a:pt x="2890" y="13030"/>
                  </a:lnTo>
                  <a:lnTo>
                    <a:pt x="2893" y="13039"/>
                  </a:lnTo>
                  <a:lnTo>
                    <a:pt x="2899" y="13046"/>
                  </a:lnTo>
                  <a:lnTo>
                    <a:pt x="2902" y="13049"/>
                  </a:lnTo>
                  <a:lnTo>
                    <a:pt x="2906" y="13051"/>
                  </a:lnTo>
                  <a:lnTo>
                    <a:pt x="2910" y="13052"/>
                  </a:lnTo>
                  <a:lnTo>
                    <a:pt x="2916" y="13052"/>
                  </a:lnTo>
                  <a:lnTo>
                    <a:pt x="2923" y="13052"/>
                  </a:lnTo>
                  <a:lnTo>
                    <a:pt x="2929" y="13050"/>
                  </a:lnTo>
                  <a:lnTo>
                    <a:pt x="2936" y="13049"/>
                  </a:lnTo>
                  <a:lnTo>
                    <a:pt x="2942" y="13047"/>
                  </a:lnTo>
                  <a:lnTo>
                    <a:pt x="2949" y="13043"/>
                  </a:lnTo>
                  <a:lnTo>
                    <a:pt x="2954" y="13042"/>
                  </a:lnTo>
                  <a:lnTo>
                    <a:pt x="2961" y="13040"/>
                  </a:lnTo>
                  <a:lnTo>
                    <a:pt x="2969" y="13040"/>
                  </a:lnTo>
                  <a:lnTo>
                    <a:pt x="2975" y="13041"/>
                  </a:lnTo>
                  <a:lnTo>
                    <a:pt x="2979" y="13043"/>
                  </a:lnTo>
                  <a:lnTo>
                    <a:pt x="2983" y="13047"/>
                  </a:lnTo>
                  <a:lnTo>
                    <a:pt x="2986" y="13051"/>
                  </a:lnTo>
                  <a:lnTo>
                    <a:pt x="2991" y="13061"/>
                  </a:lnTo>
                  <a:lnTo>
                    <a:pt x="2997" y="13072"/>
                  </a:lnTo>
                  <a:lnTo>
                    <a:pt x="3006" y="13065"/>
                  </a:lnTo>
                  <a:lnTo>
                    <a:pt x="3016" y="13059"/>
                  </a:lnTo>
                  <a:lnTo>
                    <a:pt x="3026" y="13053"/>
                  </a:lnTo>
                  <a:lnTo>
                    <a:pt x="3036" y="13049"/>
                  </a:lnTo>
                  <a:lnTo>
                    <a:pt x="3054" y="13077"/>
                  </a:lnTo>
                  <a:lnTo>
                    <a:pt x="3069" y="13104"/>
                  </a:lnTo>
                  <a:lnTo>
                    <a:pt x="3073" y="13110"/>
                  </a:lnTo>
                  <a:lnTo>
                    <a:pt x="3078" y="13116"/>
                  </a:lnTo>
                  <a:lnTo>
                    <a:pt x="3082" y="13120"/>
                  </a:lnTo>
                  <a:lnTo>
                    <a:pt x="3088" y="13125"/>
                  </a:lnTo>
                  <a:lnTo>
                    <a:pt x="3094" y="13128"/>
                  </a:lnTo>
                  <a:lnTo>
                    <a:pt x="3100" y="13130"/>
                  </a:lnTo>
                  <a:lnTo>
                    <a:pt x="3107" y="13133"/>
                  </a:lnTo>
                  <a:lnTo>
                    <a:pt x="3115" y="13133"/>
                  </a:lnTo>
                  <a:lnTo>
                    <a:pt x="3122" y="13133"/>
                  </a:lnTo>
                  <a:lnTo>
                    <a:pt x="3128" y="13130"/>
                  </a:lnTo>
                  <a:lnTo>
                    <a:pt x="3132" y="13128"/>
                  </a:lnTo>
                  <a:lnTo>
                    <a:pt x="3137" y="13125"/>
                  </a:lnTo>
                  <a:lnTo>
                    <a:pt x="3140" y="13121"/>
                  </a:lnTo>
                  <a:lnTo>
                    <a:pt x="3144" y="13116"/>
                  </a:lnTo>
                  <a:lnTo>
                    <a:pt x="3147" y="13111"/>
                  </a:lnTo>
                  <a:lnTo>
                    <a:pt x="3149" y="13104"/>
                  </a:lnTo>
                  <a:lnTo>
                    <a:pt x="3153" y="13092"/>
                  </a:lnTo>
                  <a:lnTo>
                    <a:pt x="3155" y="13078"/>
                  </a:lnTo>
                  <a:lnTo>
                    <a:pt x="3157" y="13064"/>
                  </a:lnTo>
                  <a:lnTo>
                    <a:pt x="3158" y="13049"/>
                  </a:lnTo>
                  <a:lnTo>
                    <a:pt x="3166" y="13050"/>
                  </a:lnTo>
                  <a:lnTo>
                    <a:pt x="3174" y="13049"/>
                  </a:lnTo>
                  <a:lnTo>
                    <a:pt x="3182" y="13050"/>
                  </a:lnTo>
                  <a:lnTo>
                    <a:pt x="3190" y="13051"/>
                  </a:lnTo>
                  <a:lnTo>
                    <a:pt x="3197" y="13053"/>
                  </a:lnTo>
                  <a:lnTo>
                    <a:pt x="3204" y="13056"/>
                  </a:lnTo>
                  <a:lnTo>
                    <a:pt x="3216" y="13063"/>
                  </a:lnTo>
                  <a:lnTo>
                    <a:pt x="3227" y="13072"/>
                  </a:lnTo>
                  <a:lnTo>
                    <a:pt x="3239" y="13081"/>
                  </a:lnTo>
                  <a:lnTo>
                    <a:pt x="3250" y="13091"/>
                  </a:lnTo>
                  <a:lnTo>
                    <a:pt x="3262" y="13100"/>
                  </a:lnTo>
                  <a:lnTo>
                    <a:pt x="3277" y="13107"/>
                  </a:lnTo>
                  <a:lnTo>
                    <a:pt x="3289" y="13112"/>
                  </a:lnTo>
                  <a:lnTo>
                    <a:pt x="3300" y="13117"/>
                  </a:lnTo>
                  <a:lnTo>
                    <a:pt x="3310" y="13123"/>
                  </a:lnTo>
                  <a:lnTo>
                    <a:pt x="3319" y="13128"/>
                  </a:lnTo>
                  <a:lnTo>
                    <a:pt x="3327" y="13136"/>
                  </a:lnTo>
                  <a:lnTo>
                    <a:pt x="3333" y="13144"/>
                  </a:lnTo>
                  <a:lnTo>
                    <a:pt x="3335" y="13149"/>
                  </a:lnTo>
                  <a:lnTo>
                    <a:pt x="3337" y="13153"/>
                  </a:lnTo>
                  <a:lnTo>
                    <a:pt x="3338" y="13159"/>
                  </a:lnTo>
                  <a:lnTo>
                    <a:pt x="3338" y="13166"/>
                  </a:lnTo>
                  <a:lnTo>
                    <a:pt x="3338" y="13181"/>
                  </a:lnTo>
                  <a:lnTo>
                    <a:pt x="3336" y="13197"/>
                  </a:lnTo>
                  <a:lnTo>
                    <a:pt x="3334" y="13212"/>
                  </a:lnTo>
                  <a:lnTo>
                    <a:pt x="3332" y="13226"/>
                  </a:lnTo>
                  <a:lnTo>
                    <a:pt x="3328" y="13239"/>
                  </a:lnTo>
                  <a:lnTo>
                    <a:pt x="3324" y="13253"/>
                  </a:lnTo>
                  <a:lnTo>
                    <a:pt x="3319" y="13265"/>
                  </a:lnTo>
                  <a:lnTo>
                    <a:pt x="3313" y="13278"/>
                  </a:lnTo>
                  <a:lnTo>
                    <a:pt x="3301" y="13303"/>
                  </a:lnTo>
                  <a:lnTo>
                    <a:pt x="3287" y="13328"/>
                  </a:lnTo>
                  <a:lnTo>
                    <a:pt x="3273" y="13355"/>
                  </a:lnTo>
                  <a:lnTo>
                    <a:pt x="3258" y="13383"/>
                  </a:lnTo>
                  <a:lnTo>
                    <a:pt x="3251" y="13396"/>
                  </a:lnTo>
                  <a:lnTo>
                    <a:pt x="3242" y="13407"/>
                  </a:lnTo>
                  <a:lnTo>
                    <a:pt x="3234" y="13416"/>
                  </a:lnTo>
                  <a:lnTo>
                    <a:pt x="3225" y="13425"/>
                  </a:lnTo>
                  <a:lnTo>
                    <a:pt x="3218" y="13435"/>
                  </a:lnTo>
                  <a:lnTo>
                    <a:pt x="3213" y="13445"/>
                  </a:lnTo>
                  <a:lnTo>
                    <a:pt x="3210" y="13451"/>
                  </a:lnTo>
                  <a:lnTo>
                    <a:pt x="3208" y="13457"/>
                  </a:lnTo>
                  <a:lnTo>
                    <a:pt x="3207" y="13464"/>
                  </a:lnTo>
                  <a:lnTo>
                    <a:pt x="3207" y="13470"/>
                  </a:lnTo>
                  <a:lnTo>
                    <a:pt x="3208" y="13478"/>
                  </a:lnTo>
                  <a:lnTo>
                    <a:pt x="3210" y="13486"/>
                  </a:lnTo>
                  <a:lnTo>
                    <a:pt x="3215" y="13493"/>
                  </a:lnTo>
                  <a:lnTo>
                    <a:pt x="3221" y="13499"/>
                  </a:lnTo>
                  <a:lnTo>
                    <a:pt x="3227" y="13503"/>
                  </a:lnTo>
                  <a:lnTo>
                    <a:pt x="3235" y="13507"/>
                  </a:lnTo>
                  <a:lnTo>
                    <a:pt x="3243" y="13508"/>
                  </a:lnTo>
                  <a:lnTo>
                    <a:pt x="3251" y="13509"/>
                  </a:lnTo>
                  <a:lnTo>
                    <a:pt x="3267" y="13508"/>
                  </a:lnTo>
                  <a:lnTo>
                    <a:pt x="3281" y="13505"/>
                  </a:lnTo>
                  <a:lnTo>
                    <a:pt x="3294" y="13503"/>
                  </a:lnTo>
                  <a:lnTo>
                    <a:pt x="3309" y="13502"/>
                  </a:lnTo>
                  <a:lnTo>
                    <a:pt x="3319" y="13503"/>
                  </a:lnTo>
                  <a:lnTo>
                    <a:pt x="3328" y="13504"/>
                  </a:lnTo>
                  <a:lnTo>
                    <a:pt x="3337" y="13505"/>
                  </a:lnTo>
                  <a:lnTo>
                    <a:pt x="3345" y="13509"/>
                  </a:lnTo>
                  <a:lnTo>
                    <a:pt x="3362" y="13515"/>
                  </a:lnTo>
                  <a:lnTo>
                    <a:pt x="3380" y="13521"/>
                  </a:lnTo>
                  <a:lnTo>
                    <a:pt x="3392" y="13483"/>
                  </a:lnTo>
                  <a:lnTo>
                    <a:pt x="3402" y="13448"/>
                  </a:lnTo>
                  <a:lnTo>
                    <a:pt x="3407" y="13432"/>
                  </a:lnTo>
                  <a:lnTo>
                    <a:pt x="3415" y="13416"/>
                  </a:lnTo>
                  <a:lnTo>
                    <a:pt x="3421" y="13409"/>
                  </a:lnTo>
                  <a:lnTo>
                    <a:pt x="3427" y="13401"/>
                  </a:lnTo>
                  <a:lnTo>
                    <a:pt x="3434" y="13394"/>
                  </a:lnTo>
                  <a:lnTo>
                    <a:pt x="3441" y="13387"/>
                  </a:lnTo>
                  <a:lnTo>
                    <a:pt x="3466" y="13387"/>
                  </a:lnTo>
                  <a:lnTo>
                    <a:pt x="3470" y="13408"/>
                  </a:lnTo>
                  <a:lnTo>
                    <a:pt x="3472" y="13427"/>
                  </a:lnTo>
                  <a:lnTo>
                    <a:pt x="3477" y="13447"/>
                  </a:lnTo>
                  <a:lnTo>
                    <a:pt x="3481" y="13465"/>
                  </a:lnTo>
                  <a:lnTo>
                    <a:pt x="3487" y="13483"/>
                  </a:lnTo>
                  <a:lnTo>
                    <a:pt x="3492" y="13500"/>
                  </a:lnTo>
                  <a:lnTo>
                    <a:pt x="3500" y="13516"/>
                  </a:lnTo>
                  <a:lnTo>
                    <a:pt x="3508" y="13532"/>
                  </a:lnTo>
                  <a:lnTo>
                    <a:pt x="3517" y="13546"/>
                  </a:lnTo>
                  <a:lnTo>
                    <a:pt x="3528" y="13561"/>
                  </a:lnTo>
                  <a:lnTo>
                    <a:pt x="3539" y="13575"/>
                  </a:lnTo>
                  <a:lnTo>
                    <a:pt x="3551" y="13588"/>
                  </a:lnTo>
                  <a:lnTo>
                    <a:pt x="3564" y="13602"/>
                  </a:lnTo>
                  <a:lnTo>
                    <a:pt x="3578" y="13614"/>
                  </a:lnTo>
                  <a:lnTo>
                    <a:pt x="3594" y="13626"/>
                  </a:lnTo>
                  <a:lnTo>
                    <a:pt x="3611" y="13638"/>
                  </a:lnTo>
                  <a:lnTo>
                    <a:pt x="3617" y="13640"/>
                  </a:lnTo>
                  <a:lnTo>
                    <a:pt x="3623" y="13643"/>
                  </a:lnTo>
                  <a:lnTo>
                    <a:pt x="3628" y="13645"/>
                  </a:lnTo>
                  <a:lnTo>
                    <a:pt x="3633" y="13646"/>
                  </a:lnTo>
                  <a:lnTo>
                    <a:pt x="3644" y="13646"/>
                  </a:lnTo>
                  <a:lnTo>
                    <a:pt x="3654" y="13645"/>
                  </a:lnTo>
                  <a:lnTo>
                    <a:pt x="3666" y="13644"/>
                  </a:lnTo>
                  <a:lnTo>
                    <a:pt x="3677" y="13643"/>
                  </a:lnTo>
                  <a:lnTo>
                    <a:pt x="3690" y="13643"/>
                  </a:lnTo>
                  <a:lnTo>
                    <a:pt x="3702" y="13644"/>
                  </a:lnTo>
                  <a:lnTo>
                    <a:pt x="3716" y="13648"/>
                  </a:lnTo>
                  <a:lnTo>
                    <a:pt x="3728" y="13653"/>
                  </a:lnTo>
                  <a:lnTo>
                    <a:pt x="3739" y="13658"/>
                  </a:lnTo>
                  <a:lnTo>
                    <a:pt x="3751" y="13664"/>
                  </a:lnTo>
                  <a:lnTo>
                    <a:pt x="3771" y="13678"/>
                  </a:lnTo>
                  <a:lnTo>
                    <a:pt x="3791" y="13691"/>
                  </a:lnTo>
                  <a:lnTo>
                    <a:pt x="3801" y="13698"/>
                  </a:lnTo>
                  <a:lnTo>
                    <a:pt x="3811" y="13704"/>
                  </a:lnTo>
                  <a:lnTo>
                    <a:pt x="3821" y="13709"/>
                  </a:lnTo>
                  <a:lnTo>
                    <a:pt x="3831" y="13714"/>
                  </a:lnTo>
                  <a:lnTo>
                    <a:pt x="3842" y="13718"/>
                  </a:lnTo>
                  <a:lnTo>
                    <a:pt x="3855" y="13722"/>
                  </a:lnTo>
                  <a:lnTo>
                    <a:pt x="3867" y="13724"/>
                  </a:lnTo>
                  <a:lnTo>
                    <a:pt x="3881" y="13724"/>
                  </a:lnTo>
                  <a:lnTo>
                    <a:pt x="3888" y="13724"/>
                  </a:lnTo>
                  <a:lnTo>
                    <a:pt x="3892" y="13723"/>
                  </a:lnTo>
                  <a:lnTo>
                    <a:pt x="3897" y="13722"/>
                  </a:lnTo>
                  <a:lnTo>
                    <a:pt x="3901" y="13720"/>
                  </a:lnTo>
                  <a:lnTo>
                    <a:pt x="3910" y="13715"/>
                  </a:lnTo>
                  <a:lnTo>
                    <a:pt x="3921" y="13712"/>
                  </a:lnTo>
                  <a:lnTo>
                    <a:pt x="3978" y="13747"/>
                  </a:lnTo>
                  <a:lnTo>
                    <a:pt x="4042" y="13747"/>
                  </a:lnTo>
                  <a:lnTo>
                    <a:pt x="4080" y="13738"/>
                  </a:lnTo>
                  <a:lnTo>
                    <a:pt x="4097" y="13740"/>
                  </a:lnTo>
                  <a:lnTo>
                    <a:pt x="4112" y="13744"/>
                  </a:lnTo>
                  <a:lnTo>
                    <a:pt x="4118" y="13747"/>
                  </a:lnTo>
                  <a:lnTo>
                    <a:pt x="4123" y="13751"/>
                  </a:lnTo>
                  <a:lnTo>
                    <a:pt x="4129" y="13756"/>
                  </a:lnTo>
                  <a:lnTo>
                    <a:pt x="4132" y="13763"/>
                  </a:lnTo>
                  <a:lnTo>
                    <a:pt x="4136" y="13774"/>
                  </a:lnTo>
                  <a:lnTo>
                    <a:pt x="4137" y="13784"/>
                  </a:lnTo>
                  <a:lnTo>
                    <a:pt x="4138" y="13793"/>
                  </a:lnTo>
                  <a:lnTo>
                    <a:pt x="4138" y="13803"/>
                  </a:lnTo>
                  <a:lnTo>
                    <a:pt x="4138" y="13812"/>
                  </a:lnTo>
                  <a:lnTo>
                    <a:pt x="4138" y="13823"/>
                  </a:lnTo>
                  <a:lnTo>
                    <a:pt x="4139" y="13833"/>
                  </a:lnTo>
                  <a:lnTo>
                    <a:pt x="4141" y="13843"/>
                  </a:lnTo>
                  <a:lnTo>
                    <a:pt x="4148" y="13860"/>
                  </a:lnTo>
                  <a:lnTo>
                    <a:pt x="4157" y="13876"/>
                  </a:lnTo>
                  <a:lnTo>
                    <a:pt x="4166" y="13889"/>
                  </a:lnTo>
                  <a:lnTo>
                    <a:pt x="4175" y="13901"/>
                  </a:lnTo>
                  <a:lnTo>
                    <a:pt x="4198" y="13926"/>
                  </a:lnTo>
                  <a:lnTo>
                    <a:pt x="4222" y="13953"/>
                  </a:lnTo>
                  <a:lnTo>
                    <a:pt x="4235" y="13974"/>
                  </a:lnTo>
                  <a:lnTo>
                    <a:pt x="4247" y="13996"/>
                  </a:lnTo>
                  <a:lnTo>
                    <a:pt x="4252" y="14006"/>
                  </a:lnTo>
                  <a:lnTo>
                    <a:pt x="4260" y="14013"/>
                  </a:lnTo>
                  <a:lnTo>
                    <a:pt x="4265" y="14016"/>
                  </a:lnTo>
                  <a:lnTo>
                    <a:pt x="4269" y="14019"/>
                  </a:lnTo>
                  <a:lnTo>
                    <a:pt x="4275" y="14020"/>
                  </a:lnTo>
                  <a:lnTo>
                    <a:pt x="4281" y="14020"/>
                  </a:lnTo>
                  <a:lnTo>
                    <a:pt x="4343" y="14020"/>
                  </a:lnTo>
                  <a:lnTo>
                    <a:pt x="4370" y="14020"/>
                  </a:lnTo>
                  <a:lnTo>
                    <a:pt x="4394" y="14018"/>
                  </a:lnTo>
                  <a:lnTo>
                    <a:pt x="4417" y="14014"/>
                  </a:lnTo>
                  <a:lnTo>
                    <a:pt x="4438" y="14011"/>
                  </a:lnTo>
                  <a:lnTo>
                    <a:pt x="4461" y="14007"/>
                  </a:lnTo>
                  <a:lnTo>
                    <a:pt x="4484" y="14004"/>
                  </a:lnTo>
                  <a:lnTo>
                    <a:pt x="4507" y="14002"/>
                  </a:lnTo>
                  <a:lnTo>
                    <a:pt x="4533" y="14001"/>
                  </a:lnTo>
                  <a:lnTo>
                    <a:pt x="4553" y="14002"/>
                  </a:lnTo>
                  <a:lnTo>
                    <a:pt x="4571" y="14003"/>
                  </a:lnTo>
                  <a:lnTo>
                    <a:pt x="4587" y="14004"/>
                  </a:lnTo>
                  <a:lnTo>
                    <a:pt x="4603" y="14006"/>
                  </a:lnTo>
                  <a:lnTo>
                    <a:pt x="4619" y="14008"/>
                  </a:lnTo>
                  <a:lnTo>
                    <a:pt x="4635" y="14010"/>
                  </a:lnTo>
                  <a:lnTo>
                    <a:pt x="4653" y="14011"/>
                  </a:lnTo>
                  <a:lnTo>
                    <a:pt x="4672" y="14011"/>
                  </a:lnTo>
                  <a:lnTo>
                    <a:pt x="4706" y="14006"/>
                  </a:lnTo>
                  <a:lnTo>
                    <a:pt x="4737" y="14002"/>
                  </a:lnTo>
                  <a:lnTo>
                    <a:pt x="4752" y="14002"/>
                  </a:lnTo>
                  <a:lnTo>
                    <a:pt x="4767" y="14004"/>
                  </a:lnTo>
                  <a:lnTo>
                    <a:pt x="4774" y="14005"/>
                  </a:lnTo>
                  <a:lnTo>
                    <a:pt x="4780" y="14008"/>
                  </a:lnTo>
                  <a:lnTo>
                    <a:pt x="4787" y="14012"/>
                  </a:lnTo>
                  <a:lnTo>
                    <a:pt x="4794" y="14016"/>
                  </a:lnTo>
                  <a:lnTo>
                    <a:pt x="4798" y="14021"/>
                  </a:lnTo>
                  <a:lnTo>
                    <a:pt x="4801" y="14024"/>
                  </a:lnTo>
                  <a:lnTo>
                    <a:pt x="4803" y="14029"/>
                  </a:lnTo>
                  <a:lnTo>
                    <a:pt x="4805" y="14035"/>
                  </a:lnTo>
                  <a:lnTo>
                    <a:pt x="4808" y="14045"/>
                  </a:lnTo>
                  <a:lnTo>
                    <a:pt x="4810" y="14055"/>
                  </a:lnTo>
                  <a:lnTo>
                    <a:pt x="4814" y="14063"/>
                  </a:lnTo>
                  <a:lnTo>
                    <a:pt x="4818" y="14070"/>
                  </a:lnTo>
                  <a:lnTo>
                    <a:pt x="4823" y="14075"/>
                  </a:lnTo>
                  <a:lnTo>
                    <a:pt x="4828" y="14081"/>
                  </a:lnTo>
                  <a:lnTo>
                    <a:pt x="4834" y="14085"/>
                  </a:lnTo>
                  <a:lnTo>
                    <a:pt x="4839" y="14091"/>
                  </a:lnTo>
                  <a:lnTo>
                    <a:pt x="4845" y="14097"/>
                  </a:lnTo>
                  <a:lnTo>
                    <a:pt x="4849" y="14104"/>
                  </a:lnTo>
                  <a:lnTo>
                    <a:pt x="4860" y="14122"/>
                  </a:lnTo>
                  <a:lnTo>
                    <a:pt x="4869" y="14140"/>
                  </a:lnTo>
                  <a:lnTo>
                    <a:pt x="4879" y="14158"/>
                  </a:lnTo>
                  <a:lnTo>
                    <a:pt x="4889" y="14174"/>
                  </a:lnTo>
                  <a:lnTo>
                    <a:pt x="4896" y="14181"/>
                  </a:lnTo>
                  <a:lnTo>
                    <a:pt x="4902" y="14187"/>
                  </a:lnTo>
                  <a:lnTo>
                    <a:pt x="4908" y="14192"/>
                  </a:lnTo>
                  <a:lnTo>
                    <a:pt x="4915" y="14198"/>
                  </a:lnTo>
                  <a:lnTo>
                    <a:pt x="4923" y="14201"/>
                  </a:lnTo>
                  <a:lnTo>
                    <a:pt x="4932" y="14204"/>
                  </a:lnTo>
                  <a:lnTo>
                    <a:pt x="4941" y="14206"/>
                  </a:lnTo>
                  <a:lnTo>
                    <a:pt x="4951" y="14207"/>
                  </a:lnTo>
                  <a:lnTo>
                    <a:pt x="4964" y="14206"/>
                  </a:lnTo>
                  <a:lnTo>
                    <a:pt x="4974" y="14202"/>
                  </a:lnTo>
                  <a:lnTo>
                    <a:pt x="4983" y="14199"/>
                  </a:lnTo>
                  <a:lnTo>
                    <a:pt x="4992" y="14193"/>
                  </a:lnTo>
                  <a:lnTo>
                    <a:pt x="5001" y="14189"/>
                  </a:lnTo>
                  <a:lnTo>
                    <a:pt x="5010" y="14184"/>
                  </a:lnTo>
                  <a:lnTo>
                    <a:pt x="5020" y="14180"/>
                  </a:lnTo>
                  <a:lnTo>
                    <a:pt x="5032" y="14177"/>
                  </a:lnTo>
                  <a:lnTo>
                    <a:pt x="5062" y="14175"/>
                  </a:lnTo>
                  <a:lnTo>
                    <a:pt x="5090" y="14175"/>
                  </a:lnTo>
                  <a:lnTo>
                    <a:pt x="5116" y="14176"/>
                  </a:lnTo>
                  <a:lnTo>
                    <a:pt x="5139" y="14177"/>
                  </a:lnTo>
                  <a:lnTo>
                    <a:pt x="5164" y="14180"/>
                  </a:lnTo>
                  <a:lnTo>
                    <a:pt x="5190" y="14182"/>
                  </a:lnTo>
                  <a:lnTo>
                    <a:pt x="5218" y="14182"/>
                  </a:lnTo>
                  <a:lnTo>
                    <a:pt x="5247" y="14181"/>
                  </a:lnTo>
                  <a:lnTo>
                    <a:pt x="5258" y="14180"/>
                  </a:lnTo>
                  <a:lnTo>
                    <a:pt x="5267" y="14176"/>
                  </a:lnTo>
                  <a:lnTo>
                    <a:pt x="5275" y="14170"/>
                  </a:lnTo>
                  <a:lnTo>
                    <a:pt x="5283" y="14166"/>
                  </a:lnTo>
                  <a:lnTo>
                    <a:pt x="5290" y="14160"/>
                  </a:lnTo>
                  <a:lnTo>
                    <a:pt x="5299" y="14156"/>
                  </a:lnTo>
                  <a:lnTo>
                    <a:pt x="5308" y="14153"/>
                  </a:lnTo>
                  <a:lnTo>
                    <a:pt x="5318" y="14152"/>
                  </a:lnTo>
                  <a:lnTo>
                    <a:pt x="5323" y="14152"/>
                  </a:lnTo>
                  <a:lnTo>
                    <a:pt x="5327" y="14153"/>
                  </a:lnTo>
                  <a:lnTo>
                    <a:pt x="5331" y="14156"/>
                  </a:lnTo>
                  <a:lnTo>
                    <a:pt x="5334" y="14158"/>
                  </a:lnTo>
                  <a:lnTo>
                    <a:pt x="5341" y="14164"/>
                  </a:lnTo>
                  <a:lnTo>
                    <a:pt x="5344" y="14173"/>
                  </a:lnTo>
                  <a:lnTo>
                    <a:pt x="5348" y="14182"/>
                  </a:lnTo>
                  <a:lnTo>
                    <a:pt x="5350" y="14192"/>
                  </a:lnTo>
                  <a:lnTo>
                    <a:pt x="5352" y="14202"/>
                  </a:lnTo>
                  <a:lnTo>
                    <a:pt x="5354" y="14213"/>
                  </a:lnTo>
                  <a:lnTo>
                    <a:pt x="5356" y="14226"/>
                  </a:lnTo>
                  <a:lnTo>
                    <a:pt x="5358" y="14238"/>
                  </a:lnTo>
                  <a:lnTo>
                    <a:pt x="5361" y="14250"/>
                  </a:lnTo>
                  <a:lnTo>
                    <a:pt x="5367" y="14260"/>
                  </a:lnTo>
                  <a:lnTo>
                    <a:pt x="5373" y="14270"/>
                  </a:lnTo>
                  <a:lnTo>
                    <a:pt x="5380" y="14279"/>
                  </a:lnTo>
                  <a:lnTo>
                    <a:pt x="5389" y="14288"/>
                  </a:lnTo>
                  <a:lnTo>
                    <a:pt x="5399" y="14296"/>
                  </a:lnTo>
                  <a:lnTo>
                    <a:pt x="5406" y="14289"/>
                  </a:lnTo>
                  <a:lnTo>
                    <a:pt x="5411" y="14281"/>
                  </a:lnTo>
                  <a:lnTo>
                    <a:pt x="5416" y="14274"/>
                  </a:lnTo>
                  <a:lnTo>
                    <a:pt x="5419" y="14266"/>
                  </a:lnTo>
                  <a:lnTo>
                    <a:pt x="5426" y="14249"/>
                  </a:lnTo>
                  <a:lnTo>
                    <a:pt x="5431" y="14233"/>
                  </a:lnTo>
                  <a:lnTo>
                    <a:pt x="5435" y="14216"/>
                  </a:lnTo>
                  <a:lnTo>
                    <a:pt x="5442" y="14199"/>
                  </a:lnTo>
                  <a:lnTo>
                    <a:pt x="5445" y="14191"/>
                  </a:lnTo>
                  <a:lnTo>
                    <a:pt x="5450" y="14183"/>
                  </a:lnTo>
                  <a:lnTo>
                    <a:pt x="5455" y="14175"/>
                  </a:lnTo>
                  <a:lnTo>
                    <a:pt x="5462" y="14168"/>
                  </a:lnTo>
                  <a:lnTo>
                    <a:pt x="5483" y="14185"/>
                  </a:lnTo>
                  <a:lnTo>
                    <a:pt x="5502" y="14201"/>
                  </a:lnTo>
                  <a:lnTo>
                    <a:pt x="5511" y="14207"/>
                  </a:lnTo>
                  <a:lnTo>
                    <a:pt x="5522" y="14211"/>
                  </a:lnTo>
                  <a:lnTo>
                    <a:pt x="5528" y="14213"/>
                  </a:lnTo>
                  <a:lnTo>
                    <a:pt x="5534" y="14215"/>
                  </a:lnTo>
                  <a:lnTo>
                    <a:pt x="5540" y="14216"/>
                  </a:lnTo>
                  <a:lnTo>
                    <a:pt x="5547" y="14216"/>
                  </a:lnTo>
                  <a:lnTo>
                    <a:pt x="5576" y="14216"/>
                  </a:lnTo>
                  <a:lnTo>
                    <a:pt x="5603" y="14216"/>
                  </a:lnTo>
                  <a:lnTo>
                    <a:pt x="5627" y="14217"/>
                  </a:lnTo>
                  <a:lnTo>
                    <a:pt x="5650" y="14217"/>
                  </a:lnTo>
                  <a:lnTo>
                    <a:pt x="5674" y="14217"/>
                  </a:lnTo>
                  <a:lnTo>
                    <a:pt x="5699" y="14217"/>
                  </a:lnTo>
                  <a:lnTo>
                    <a:pt x="5725" y="14217"/>
                  </a:lnTo>
                  <a:lnTo>
                    <a:pt x="5755" y="14217"/>
                  </a:lnTo>
                  <a:lnTo>
                    <a:pt x="5760" y="14216"/>
                  </a:lnTo>
                  <a:lnTo>
                    <a:pt x="5766" y="14213"/>
                  </a:lnTo>
                  <a:lnTo>
                    <a:pt x="5769" y="14210"/>
                  </a:lnTo>
                  <a:lnTo>
                    <a:pt x="5774" y="14207"/>
                  </a:lnTo>
                  <a:lnTo>
                    <a:pt x="5779" y="14195"/>
                  </a:lnTo>
                  <a:lnTo>
                    <a:pt x="5784" y="14184"/>
                  </a:lnTo>
                  <a:lnTo>
                    <a:pt x="5790" y="14172"/>
                  </a:lnTo>
                  <a:lnTo>
                    <a:pt x="5794" y="14159"/>
                  </a:lnTo>
                  <a:lnTo>
                    <a:pt x="5798" y="14148"/>
                  </a:lnTo>
                  <a:lnTo>
                    <a:pt x="5800" y="14136"/>
                  </a:lnTo>
                  <a:lnTo>
                    <a:pt x="5802" y="14125"/>
                  </a:lnTo>
                  <a:lnTo>
                    <a:pt x="5803" y="14114"/>
                  </a:lnTo>
                  <a:lnTo>
                    <a:pt x="5803" y="14100"/>
                  </a:lnTo>
                  <a:lnTo>
                    <a:pt x="5803" y="14087"/>
                  </a:lnTo>
                  <a:lnTo>
                    <a:pt x="5803" y="14029"/>
                  </a:lnTo>
                  <a:lnTo>
                    <a:pt x="5804" y="14018"/>
                  </a:lnTo>
                  <a:lnTo>
                    <a:pt x="5807" y="14006"/>
                  </a:lnTo>
                  <a:lnTo>
                    <a:pt x="5811" y="13995"/>
                  </a:lnTo>
                  <a:lnTo>
                    <a:pt x="5817" y="13986"/>
                  </a:lnTo>
                  <a:lnTo>
                    <a:pt x="5820" y="13981"/>
                  </a:lnTo>
                  <a:lnTo>
                    <a:pt x="5824" y="13977"/>
                  </a:lnTo>
                  <a:lnTo>
                    <a:pt x="5828" y="13973"/>
                  </a:lnTo>
                  <a:lnTo>
                    <a:pt x="5833" y="13971"/>
                  </a:lnTo>
                  <a:lnTo>
                    <a:pt x="5837" y="13969"/>
                  </a:lnTo>
                  <a:lnTo>
                    <a:pt x="5842" y="13967"/>
                  </a:lnTo>
                  <a:lnTo>
                    <a:pt x="5847" y="13965"/>
                  </a:lnTo>
                  <a:lnTo>
                    <a:pt x="5853" y="13965"/>
                  </a:lnTo>
                  <a:lnTo>
                    <a:pt x="5859" y="13965"/>
                  </a:lnTo>
                  <a:lnTo>
                    <a:pt x="5864" y="13967"/>
                  </a:lnTo>
                  <a:lnTo>
                    <a:pt x="5869" y="13969"/>
                  </a:lnTo>
                  <a:lnTo>
                    <a:pt x="5873" y="13970"/>
                  </a:lnTo>
                  <a:lnTo>
                    <a:pt x="5881" y="13976"/>
                  </a:lnTo>
                  <a:lnTo>
                    <a:pt x="5889" y="13982"/>
                  </a:lnTo>
                  <a:lnTo>
                    <a:pt x="5896" y="13990"/>
                  </a:lnTo>
                  <a:lnTo>
                    <a:pt x="5904" y="13997"/>
                  </a:lnTo>
                  <a:lnTo>
                    <a:pt x="5912" y="14004"/>
                  </a:lnTo>
                  <a:lnTo>
                    <a:pt x="5922" y="14011"/>
                  </a:lnTo>
                  <a:lnTo>
                    <a:pt x="5940" y="14020"/>
                  </a:lnTo>
                  <a:lnTo>
                    <a:pt x="5956" y="14028"/>
                  </a:lnTo>
                  <a:lnTo>
                    <a:pt x="5973" y="14032"/>
                  </a:lnTo>
                  <a:lnTo>
                    <a:pt x="5989" y="14037"/>
                  </a:lnTo>
                  <a:lnTo>
                    <a:pt x="6023" y="14044"/>
                  </a:lnTo>
                  <a:lnTo>
                    <a:pt x="6060" y="14053"/>
                  </a:lnTo>
                  <a:lnTo>
                    <a:pt x="6074" y="14056"/>
                  </a:lnTo>
                  <a:lnTo>
                    <a:pt x="6085" y="14061"/>
                  </a:lnTo>
                  <a:lnTo>
                    <a:pt x="6097" y="14065"/>
                  </a:lnTo>
                  <a:lnTo>
                    <a:pt x="6107" y="14070"/>
                  </a:lnTo>
                  <a:lnTo>
                    <a:pt x="6118" y="14074"/>
                  </a:lnTo>
                  <a:lnTo>
                    <a:pt x="6128" y="14078"/>
                  </a:lnTo>
                  <a:lnTo>
                    <a:pt x="6141" y="14080"/>
                  </a:lnTo>
                  <a:lnTo>
                    <a:pt x="6154" y="14081"/>
                  </a:lnTo>
                  <a:lnTo>
                    <a:pt x="6220" y="14081"/>
                  </a:lnTo>
                  <a:lnTo>
                    <a:pt x="6228" y="14081"/>
                  </a:lnTo>
                  <a:lnTo>
                    <a:pt x="6235" y="14082"/>
                  </a:lnTo>
                  <a:lnTo>
                    <a:pt x="6242" y="14084"/>
                  </a:lnTo>
                  <a:lnTo>
                    <a:pt x="6247" y="14085"/>
                  </a:lnTo>
                  <a:lnTo>
                    <a:pt x="6260" y="14091"/>
                  </a:lnTo>
                  <a:lnTo>
                    <a:pt x="6270" y="14098"/>
                  </a:lnTo>
                  <a:lnTo>
                    <a:pt x="6280" y="14107"/>
                  </a:lnTo>
                  <a:lnTo>
                    <a:pt x="6289" y="14116"/>
                  </a:lnTo>
                  <a:lnTo>
                    <a:pt x="6298" y="14125"/>
                  </a:lnTo>
                  <a:lnTo>
                    <a:pt x="6307" y="14135"/>
                  </a:lnTo>
                  <a:lnTo>
                    <a:pt x="6315" y="14146"/>
                  </a:lnTo>
                  <a:lnTo>
                    <a:pt x="6324" y="14156"/>
                  </a:lnTo>
                  <a:lnTo>
                    <a:pt x="6334" y="14165"/>
                  </a:lnTo>
                  <a:lnTo>
                    <a:pt x="6344" y="14174"/>
                  </a:lnTo>
                  <a:lnTo>
                    <a:pt x="6355" y="14181"/>
                  </a:lnTo>
                  <a:lnTo>
                    <a:pt x="6366" y="14185"/>
                  </a:lnTo>
                  <a:lnTo>
                    <a:pt x="6373" y="14187"/>
                  </a:lnTo>
                  <a:lnTo>
                    <a:pt x="6379" y="14190"/>
                  </a:lnTo>
                  <a:lnTo>
                    <a:pt x="6385" y="14190"/>
                  </a:lnTo>
                  <a:lnTo>
                    <a:pt x="6393" y="14191"/>
                  </a:lnTo>
                  <a:lnTo>
                    <a:pt x="6416" y="14190"/>
                  </a:lnTo>
                  <a:lnTo>
                    <a:pt x="6436" y="14187"/>
                  </a:lnTo>
                  <a:lnTo>
                    <a:pt x="6457" y="14184"/>
                  </a:lnTo>
                  <a:lnTo>
                    <a:pt x="6475" y="14181"/>
                  </a:lnTo>
                  <a:lnTo>
                    <a:pt x="6494" y="14177"/>
                  </a:lnTo>
                  <a:lnTo>
                    <a:pt x="6513" y="14174"/>
                  </a:lnTo>
                  <a:lnTo>
                    <a:pt x="6534" y="14172"/>
                  </a:lnTo>
                  <a:lnTo>
                    <a:pt x="6558" y="14172"/>
                  </a:lnTo>
                  <a:lnTo>
                    <a:pt x="6580" y="14170"/>
                  </a:lnTo>
                  <a:lnTo>
                    <a:pt x="6601" y="14168"/>
                  </a:lnTo>
                  <a:lnTo>
                    <a:pt x="6611" y="14169"/>
                  </a:lnTo>
                  <a:lnTo>
                    <a:pt x="6620" y="14172"/>
                  </a:lnTo>
                  <a:lnTo>
                    <a:pt x="6629" y="14175"/>
                  </a:lnTo>
                  <a:lnTo>
                    <a:pt x="6639" y="14181"/>
                  </a:lnTo>
                  <a:lnTo>
                    <a:pt x="6645" y="14186"/>
                  </a:lnTo>
                  <a:lnTo>
                    <a:pt x="6651" y="14191"/>
                  </a:lnTo>
                  <a:lnTo>
                    <a:pt x="6655" y="14198"/>
                  </a:lnTo>
                  <a:lnTo>
                    <a:pt x="6658" y="14203"/>
                  </a:lnTo>
                  <a:lnTo>
                    <a:pt x="6663" y="14216"/>
                  </a:lnTo>
                  <a:lnTo>
                    <a:pt x="6666" y="14229"/>
                  </a:lnTo>
                  <a:lnTo>
                    <a:pt x="6671" y="14259"/>
                  </a:lnTo>
                  <a:lnTo>
                    <a:pt x="6678" y="14291"/>
                  </a:lnTo>
                  <a:lnTo>
                    <a:pt x="6681" y="14298"/>
                  </a:lnTo>
                  <a:lnTo>
                    <a:pt x="6684" y="14306"/>
                  </a:lnTo>
                  <a:lnTo>
                    <a:pt x="6689" y="14314"/>
                  </a:lnTo>
                  <a:lnTo>
                    <a:pt x="6694" y="14322"/>
                  </a:lnTo>
                  <a:lnTo>
                    <a:pt x="6704" y="14336"/>
                  </a:lnTo>
                  <a:lnTo>
                    <a:pt x="6716" y="14348"/>
                  </a:lnTo>
                  <a:lnTo>
                    <a:pt x="6731" y="14361"/>
                  </a:lnTo>
                  <a:lnTo>
                    <a:pt x="6746" y="14371"/>
                  </a:lnTo>
                  <a:lnTo>
                    <a:pt x="6762" y="14379"/>
                  </a:lnTo>
                  <a:lnTo>
                    <a:pt x="6777" y="14387"/>
                  </a:lnTo>
                  <a:lnTo>
                    <a:pt x="6777" y="14387"/>
                  </a:lnTo>
                  <a:lnTo>
                    <a:pt x="6782" y="14385"/>
                  </a:lnTo>
                  <a:lnTo>
                    <a:pt x="6786" y="14381"/>
                  </a:lnTo>
                  <a:lnTo>
                    <a:pt x="6790" y="14379"/>
                  </a:lnTo>
                  <a:lnTo>
                    <a:pt x="6793" y="14374"/>
                  </a:lnTo>
                  <a:lnTo>
                    <a:pt x="6799" y="14368"/>
                  </a:lnTo>
                  <a:lnTo>
                    <a:pt x="6803" y="14358"/>
                  </a:lnTo>
                  <a:lnTo>
                    <a:pt x="6809" y="14351"/>
                  </a:lnTo>
                  <a:lnTo>
                    <a:pt x="6815" y="14345"/>
                  </a:lnTo>
                  <a:lnTo>
                    <a:pt x="6818" y="14342"/>
                  </a:lnTo>
                  <a:lnTo>
                    <a:pt x="6823" y="14340"/>
                  </a:lnTo>
                  <a:lnTo>
                    <a:pt x="6827" y="14339"/>
                  </a:lnTo>
                  <a:lnTo>
                    <a:pt x="6832" y="14338"/>
                  </a:lnTo>
                  <a:lnTo>
                    <a:pt x="6845" y="14338"/>
                  </a:lnTo>
                  <a:lnTo>
                    <a:pt x="6857" y="14339"/>
                  </a:lnTo>
                  <a:lnTo>
                    <a:pt x="6868" y="14340"/>
                  </a:lnTo>
                  <a:lnTo>
                    <a:pt x="6879" y="14343"/>
                  </a:lnTo>
                  <a:lnTo>
                    <a:pt x="6901" y="14347"/>
                  </a:lnTo>
                  <a:lnTo>
                    <a:pt x="6920" y="14353"/>
                  </a:lnTo>
                  <a:lnTo>
                    <a:pt x="6940" y="14360"/>
                  </a:lnTo>
                  <a:lnTo>
                    <a:pt x="6962" y="14366"/>
                  </a:lnTo>
                  <a:lnTo>
                    <a:pt x="6984" y="14372"/>
                  </a:lnTo>
                  <a:lnTo>
                    <a:pt x="7008" y="14377"/>
                  </a:lnTo>
                  <a:lnTo>
                    <a:pt x="7021" y="14378"/>
                  </a:lnTo>
                  <a:lnTo>
                    <a:pt x="7033" y="14378"/>
                  </a:lnTo>
                  <a:lnTo>
                    <a:pt x="7044" y="14375"/>
                  </a:lnTo>
                  <a:lnTo>
                    <a:pt x="7055" y="14374"/>
                  </a:lnTo>
                  <a:lnTo>
                    <a:pt x="7065" y="14372"/>
                  </a:lnTo>
                  <a:lnTo>
                    <a:pt x="7076" y="14372"/>
                  </a:lnTo>
                  <a:lnTo>
                    <a:pt x="7087" y="14373"/>
                  </a:lnTo>
                  <a:lnTo>
                    <a:pt x="7099" y="14377"/>
                  </a:lnTo>
                  <a:lnTo>
                    <a:pt x="7108" y="14382"/>
                  </a:lnTo>
                  <a:lnTo>
                    <a:pt x="7115" y="14388"/>
                  </a:lnTo>
                  <a:lnTo>
                    <a:pt x="7121" y="14396"/>
                  </a:lnTo>
                  <a:lnTo>
                    <a:pt x="7125" y="14404"/>
                  </a:lnTo>
                  <a:lnTo>
                    <a:pt x="7127" y="14413"/>
                  </a:lnTo>
                  <a:lnTo>
                    <a:pt x="7130" y="14423"/>
                  </a:lnTo>
                  <a:lnTo>
                    <a:pt x="7131" y="14433"/>
                  </a:lnTo>
                  <a:lnTo>
                    <a:pt x="7131" y="14445"/>
                  </a:lnTo>
                  <a:lnTo>
                    <a:pt x="7131" y="14458"/>
                  </a:lnTo>
                  <a:lnTo>
                    <a:pt x="7130" y="14470"/>
                  </a:lnTo>
                  <a:lnTo>
                    <a:pt x="7127" y="14482"/>
                  </a:lnTo>
                  <a:lnTo>
                    <a:pt x="7125" y="14492"/>
                  </a:lnTo>
                  <a:lnTo>
                    <a:pt x="7119" y="14515"/>
                  </a:lnTo>
                  <a:lnTo>
                    <a:pt x="7115" y="14541"/>
                  </a:lnTo>
                  <a:lnTo>
                    <a:pt x="7115" y="14541"/>
                  </a:lnTo>
                  <a:lnTo>
                    <a:pt x="7149" y="14547"/>
                  </a:lnTo>
                  <a:lnTo>
                    <a:pt x="7182" y="14549"/>
                  </a:lnTo>
                  <a:lnTo>
                    <a:pt x="7196" y="14552"/>
                  </a:lnTo>
                  <a:lnTo>
                    <a:pt x="7210" y="14557"/>
                  </a:lnTo>
                  <a:lnTo>
                    <a:pt x="7217" y="14560"/>
                  </a:lnTo>
                  <a:lnTo>
                    <a:pt x="7224" y="14565"/>
                  </a:lnTo>
                  <a:lnTo>
                    <a:pt x="7230" y="14570"/>
                  </a:lnTo>
                  <a:lnTo>
                    <a:pt x="7237" y="14576"/>
                  </a:lnTo>
                  <a:lnTo>
                    <a:pt x="7247" y="14586"/>
                  </a:lnTo>
                  <a:lnTo>
                    <a:pt x="7257" y="14594"/>
                  </a:lnTo>
                  <a:lnTo>
                    <a:pt x="7262" y="14599"/>
                  </a:lnTo>
                  <a:lnTo>
                    <a:pt x="7266" y="14603"/>
                  </a:lnTo>
                  <a:lnTo>
                    <a:pt x="7269" y="14609"/>
                  </a:lnTo>
                  <a:lnTo>
                    <a:pt x="7272" y="14615"/>
                  </a:lnTo>
                  <a:lnTo>
                    <a:pt x="7279" y="14639"/>
                  </a:lnTo>
                  <a:lnTo>
                    <a:pt x="7287" y="14663"/>
                  </a:lnTo>
                  <a:lnTo>
                    <a:pt x="7291" y="14669"/>
                  </a:lnTo>
                  <a:lnTo>
                    <a:pt x="7293" y="14673"/>
                  </a:lnTo>
                  <a:lnTo>
                    <a:pt x="7296" y="14678"/>
                  </a:lnTo>
                  <a:lnTo>
                    <a:pt x="7300" y="14681"/>
                  </a:lnTo>
                  <a:lnTo>
                    <a:pt x="7304" y="14685"/>
                  </a:lnTo>
                  <a:lnTo>
                    <a:pt x="7309" y="14687"/>
                  </a:lnTo>
                  <a:lnTo>
                    <a:pt x="7314" y="14688"/>
                  </a:lnTo>
                  <a:lnTo>
                    <a:pt x="7320" y="14688"/>
                  </a:lnTo>
                  <a:lnTo>
                    <a:pt x="7321" y="14705"/>
                  </a:lnTo>
                  <a:lnTo>
                    <a:pt x="7324" y="14721"/>
                  </a:lnTo>
                  <a:lnTo>
                    <a:pt x="7328" y="14736"/>
                  </a:lnTo>
                  <a:lnTo>
                    <a:pt x="7335" y="14750"/>
                  </a:lnTo>
                  <a:lnTo>
                    <a:pt x="7341" y="14764"/>
                  </a:lnTo>
                  <a:lnTo>
                    <a:pt x="7351" y="14777"/>
                  </a:lnTo>
                  <a:lnTo>
                    <a:pt x="7361" y="14789"/>
                  </a:lnTo>
                  <a:lnTo>
                    <a:pt x="7371" y="14799"/>
                  </a:lnTo>
                  <a:lnTo>
                    <a:pt x="7383" y="14809"/>
                  </a:lnTo>
                  <a:lnTo>
                    <a:pt x="7397" y="14817"/>
                  </a:lnTo>
                  <a:lnTo>
                    <a:pt x="7411" y="14825"/>
                  </a:lnTo>
                  <a:lnTo>
                    <a:pt x="7425" y="14831"/>
                  </a:lnTo>
                  <a:lnTo>
                    <a:pt x="7440" y="14837"/>
                  </a:lnTo>
                  <a:lnTo>
                    <a:pt x="7456" y="14840"/>
                  </a:lnTo>
                  <a:lnTo>
                    <a:pt x="7473" y="14842"/>
                  </a:lnTo>
                  <a:lnTo>
                    <a:pt x="7489" y="14843"/>
                  </a:lnTo>
                  <a:lnTo>
                    <a:pt x="7499" y="14842"/>
                  </a:lnTo>
                  <a:lnTo>
                    <a:pt x="7508" y="14841"/>
                  </a:lnTo>
                  <a:lnTo>
                    <a:pt x="7516" y="14840"/>
                  </a:lnTo>
                  <a:lnTo>
                    <a:pt x="7524" y="14837"/>
                  </a:lnTo>
                  <a:lnTo>
                    <a:pt x="7539" y="14830"/>
                  </a:lnTo>
                  <a:lnTo>
                    <a:pt x="7553" y="14822"/>
                  </a:lnTo>
                  <a:lnTo>
                    <a:pt x="7579" y="14801"/>
                  </a:lnTo>
                  <a:lnTo>
                    <a:pt x="7610" y="14779"/>
                  </a:lnTo>
                  <a:lnTo>
                    <a:pt x="7628" y="14767"/>
                  </a:lnTo>
                  <a:lnTo>
                    <a:pt x="7645" y="14760"/>
                  </a:lnTo>
                  <a:lnTo>
                    <a:pt x="7663" y="14754"/>
                  </a:lnTo>
                  <a:lnTo>
                    <a:pt x="7680" y="14749"/>
                  </a:lnTo>
                  <a:lnTo>
                    <a:pt x="7698" y="14746"/>
                  </a:lnTo>
                  <a:lnTo>
                    <a:pt x="7718" y="14745"/>
                  </a:lnTo>
                  <a:lnTo>
                    <a:pt x="7738" y="14744"/>
                  </a:lnTo>
                  <a:lnTo>
                    <a:pt x="7759" y="14744"/>
                  </a:lnTo>
                  <a:lnTo>
                    <a:pt x="7772" y="14744"/>
                  </a:lnTo>
                  <a:lnTo>
                    <a:pt x="7784" y="14745"/>
                  </a:lnTo>
                  <a:lnTo>
                    <a:pt x="7797" y="14746"/>
                  </a:lnTo>
                  <a:lnTo>
                    <a:pt x="7808" y="14748"/>
                  </a:lnTo>
                  <a:lnTo>
                    <a:pt x="7830" y="14754"/>
                  </a:lnTo>
                  <a:lnTo>
                    <a:pt x="7851" y="14762"/>
                  </a:lnTo>
                  <a:lnTo>
                    <a:pt x="7870" y="14771"/>
                  </a:lnTo>
                  <a:lnTo>
                    <a:pt x="7890" y="14781"/>
                  </a:lnTo>
                  <a:lnTo>
                    <a:pt x="7909" y="14791"/>
                  </a:lnTo>
                  <a:lnTo>
                    <a:pt x="7927" y="14803"/>
                  </a:lnTo>
                  <a:lnTo>
                    <a:pt x="7945" y="14814"/>
                  </a:lnTo>
                  <a:lnTo>
                    <a:pt x="7965" y="14824"/>
                  </a:lnTo>
                  <a:lnTo>
                    <a:pt x="7984" y="14834"/>
                  </a:lnTo>
                  <a:lnTo>
                    <a:pt x="8003" y="14843"/>
                  </a:lnTo>
                  <a:lnTo>
                    <a:pt x="8025" y="14851"/>
                  </a:lnTo>
                  <a:lnTo>
                    <a:pt x="8046" y="14857"/>
                  </a:lnTo>
                  <a:lnTo>
                    <a:pt x="8059" y="14859"/>
                  </a:lnTo>
                  <a:lnTo>
                    <a:pt x="8070" y="14860"/>
                  </a:lnTo>
                  <a:lnTo>
                    <a:pt x="8082" y="14861"/>
                  </a:lnTo>
                  <a:lnTo>
                    <a:pt x="8095" y="14863"/>
                  </a:lnTo>
                  <a:lnTo>
                    <a:pt x="8102" y="14861"/>
                  </a:lnTo>
                  <a:lnTo>
                    <a:pt x="8107" y="14860"/>
                  </a:lnTo>
                  <a:lnTo>
                    <a:pt x="8112" y="14859"/>
                  </a:lnTo>
                  <a:lnTo>
                    <a:pt x="8116" y="14856"/>
                  </a:lnTo>
                  <a:lnTo>
                    <a:pt x="8125" y="14850"/>
                  </a:lnTo>
                  <a:lnTo>
                    <a:pt x="8133" y="14843"/>
                  </a:lnTo>
                  <a:lnTo>
                    <a:pt x="8142" y="14835"/>
                  </a:lnTo>
                  <a:lnTo>
                    <a:pt x="8150" y="14830"/>
                  </a:lnTo>
                  <a:lnTo>
                    <a:pt x="8156" y="14828"/>
                  </a:lnTo>
                  <a:lnTo>
                    <a:pt x="8160" y="14825"/>
                  </a:lnTo>
                  <a:lnTo>
                    <a:pt x="8166" y="14824"/>
                  </a:lnTo>
                  <a:lnTo>
                    <a:pt x="8172" y="14824"/>
                  </a:lnTo>
                  <a:lnTo>
                    <a:pt x="8179" y="14824"/>
                  </a:lnTo>
                  <a:lnTo>
                    <a:pt x="8183" y="14825"/>
                  </a:lnTo>
                  <a:lnTo>
                    <a:pt x="8188" y="14828"/>
                  </a:lnTo>
                  <a:lnTo>
                    <a:pt x="8192" y="14831"/>
                  </a:lnTo>
                  <a:lnTo>
                    <a:pt x="8200" y="14838"/>
                  </a:lnTo>
                  <a:lnTo>
                    <a:pt x="8207" y="14847"/>
                  </a:lnTo>
                  <a:lnTo>
                    <a:pt x="8213" y="14857"/>
                  </a:lnTo>
                  <a:lnTo>
                    <a:pt x="8221" y="14865"/>
                  </a:lnTo>
                  <a:lnTo>
                    <a:pt x="8224" y="14869"/>
                  </a:lnTo>
                  <a:lnTo>
                    <a:pt x="8228" y="14873"/>
                  </a:lnTo>
                  <a:lnTo>
                    <a:pt x="8234" y="14876"/>
                  </a:lnTo>
                  <a:lnTo>
                    <a:pt x="8240" y="14878"/>
                  </a:lnTo>
                  <a:lnTo>
                    <a:pt x="8243" y="14868"/>
                  </a:lnTo>
                  <a:lnTo>
                    <a:pt x="8245" y="14858"/>
                  </a:lnTo>
                  <a:lnTo>
                    <a:pt x="8247" y="14849"/>
                  </a:lnTo>
                  <a:lnTo>
                    <a:pt x="8247" y="14840"/>
                  </a:lnTo>
                  <a:lnTo>
                    <a:pt x="8248" y="14830"/>
                  </a:lnTo>
                  <a:lnTo>
                    <a:pt x="8249" y="14821"/>
                  </a:lnTo>
                  <a:lnTo>
                    <a:pt x="8251" y="14812"/>
                  </a:lnTo>
                  <a:lnTo>
                    <a:pt x="8256" y="14801"/>
                  </a:lnTo>
                  <a:lnTo>
                    <a:pt x="8262" y="14791"/>
                  </a:lnTo>
                  <a:lnTo>
                    <a:pt x="8269" y="14783"/>
                  </a:lnTo>
                  <a:lnTo>
                    <a:pt x="8278" y="14777"/>
                  </a:lnTo>
                  <a:lnTo>
                    <a:pt x="8287" y="14772"/>
                  </a:lnTo>
                  <a:lnTo>
                    <a:pt x="8309" y="14765"/>
                  </a:lnTo>
                  <a:lnTo>
                    <a:pt x="8333" y="14760"/>
                  </a:lnTo>
                  <a:lnTo>
                    <a:pt x="8352" y="14754"/>
                  </a:lnTo>
                  <a:lnTo>
                    <a:pt x="8369" y="14746"/>
                  </a:lnTo>
                  <a:lnTo>
                    <a:pt x="8385" y="14739"/>
                  </a:lnTo>
                  <a:lnTo>
                    <a:pt x="8404" y="14730"/>
                  </a:lnTo>
                  <a:lnTo>
                    <a:pt x="8432" y="14716"/>
                  </a:lnTo>
                  <a:lnTo>
                    <a:pt x="8460" y="14701"/>
                  </a:lnTo>
                  <a:lnTo>
                    <a:pt x="8483" y="14686"/>
                  </a:lnTo>
                  <a:lnTo>
                    <a:pt x="8507" y="14672"/>
                  </a:lnTo>
                  <a:lnTo>
                    <a:pt x="8518" y="14666"/>
                  </a:lnTo>
                  <a:lnTo>
                    <a:pt x="8531" y="14660"/>
                  </a:lnTo>
                  <a:lnTo>
                    <a:pt x="8543" y="14654"/>
                  </a:lnTo>
                  <a:lnTo>
                    <a:pt x="8556" y="14650"/>
                  </a:lnTo>
                  <a:lnTo>
                    <a:pt x="8569" y="14645"/>
                  </a:lnTo>
                  <a:lnTo>
                    <a:pt x="8584" y="14643"/>
                  </a:lnTo>
                  <a:lnTo>
                    <a:pt x="8600" y="14641"/>
                  </a:lnTo>
                  <a:lnTo>
                    <a:pt x="8616" y="14641"/>
                  </a:lnTo>
                  <a:lnTo>
                    <a:pt x="8620" y="14642"/>
                  </a:lnTo>
                  <a:lnTo>
                    <a:pt x="8625" y="14643"/>
                  </a:lnTo>
                  <a:lnTo>
                    <a:pt x="8628" y="14646"/>
                  </a:lnTo>
                  <a:lnTo>
                    <a:pt x="8631" y="14650"/>
                  </a:lnTo>
                  <a:lnTo>
                    <a:pt x="8636" y="14656"/>
                  </a:lnTo>
                  <a:lnTo>
                    <a:pt x="8644" y="14663"/>
                  </a:lnTo>
                  <a:lnTo>
                    <a:pt x="8659" y="14670"/>
                  </a:lnTo>
                  <a:lnTo>
                    <a:pt x="8671" y="14677"/>
                  </a:lnTo>
                  <a:lnTo>
                    <a:pt x="8683" y="14684"/>
                  </a:lnTo>
                  <a:lnTo>
                    <a:pt x="8696" y="14692"/>
                  </a:lnTo>
                  <a:lnTo>
                    <a:pt x="8720" y="14706"/>
                  </a:lnTo>
                  <a:lnTo>
                    <a:pt x="8744" y="14718"/>
                  </a:lnTo>
                  <a:lnTo>
                    <a:pt x="8765" y="14727"/>
                  </a:lnTo>
                  <a:lnTo>
                    <a:pt x="8788" y="14735"/>
                  </a:lnTo>
                  <a:lnTo>
                    <a:pt x="8811" y="14741"/>
                  </a:lnTo>
                  <a:lnTo>
                    <a:pt x="8834" y="14748"/>
                  </a:lnTo>
                  <a:lnTo>
                    <a:pt x="8859" y="14754"/>
                  </a:lnTo>
                  <a:lnTo>
                    <a:pt x="8887" y="14761"/>
                  </a:lnTo>
                  <a:lnTo>
                    <a:pt x="8887" y="14761"/>
                  </a:lnTo>
                  <a:lnTo>
                    <a:pt x="8887" y="14757"/>
                  </a:lnTo>
                  <a:lnTo>
                    <a:pt x="8885" y="14754"/>
                  </a:lnTo>
                  <a:lnTo>
                    <a:pt x="8890" y="14743"/>
                  </a:lnTo>
                  <a:lnTo>
                    <a:pt x="8893" y="14730"/>
                  </a:lnTo>
                  <a:lnTo>
                    <a:pt x="8893" y="14720"/>
                  </a:lnTo>
                  <a:lnTo>
                    <a:pt x="8891" y="14710"/>
                  </a:lnTo>
                  <a:lnTo>
                    <a:pt x="8888" y="14702"/>
                  </a:lnTo>
                  <a:lnTo>
                    <a:pt x="8883" y="14694"/>
                  </a:lnTo>
                  <a:lnTo>
                    <a:pt x="8877" y="14686"/>
                  </a:lnTo>
                  <a:lnTo>
                    <a:pt x="8871" y="14678"/>
                  </a:lnTo>
                  <a:lnTo>
                    <a:pt x="8864" y="14671"/>
                  </a:lnTo>
                  <a:lnTo>
                    <a:pt x="8855" y="14664"/>
                  </a:lnTo>
                  <a:lnTo>
                    <a:pt x="8845" y="14658"/>
                  </a:lnTo>
                  <a:lnTo>
                    <a:pt x="8833" y="14652"/>
                  </a:lnTo>
                  <a:lnTo>
                    <a:pt x="8829" y="14649"/>
                  </a:lnTo>
                  <a:lnTo>
                    <a:pt x="8824" y="14645"/>
                  </a:lnTo>
                  <a:lnTo>
                    <a:pt x="8822" y="14639"/>
                  </a:lnTo>
                  <a:lnTo>
                    <a:pt x="8821" y="14634"/>
                  </a:lnTo>
                  <a:lnTo>
                    <a:pt x="8822" y="14625"/>
                  </a:lnTo>
                  <a:lnTo>
                    <a:pt x="8823" y="14616"/>
                  </a:lnTo>
                  <a:lnTo>
                    <a:pt x="8825" y="14608"/>
                  </a:lnTo>
                  <a:lnTo>
                    <a:pt x="8827" y="14600"/>
                  </a:lnTo>
                  <a:lnTo>
                    <a:pt x="8829" y="14593"/>
                  </a:lnTo>
                  <a:lnTo>
                    <a:pt x="8831" y="14585"/>
                  </a:lnTo>
                  <a:lnTo>
                    <a:pt x="8832" y="14576"/>
                  </a:lnTo>
                  <a:lnTo>
                    <a:pt x="8832" y="14567"/>
                  </a:lnTo>
                  <a:lnTo>
                    <a:pt x="8832" y="14561"/>
                  </a:lnTo>
                  <a:lnTo>
                    <a:pt x="8830" y="14556"/>
                  </a:lnTo>
                  <a:lnTo>
                    <a:pt x="8828" y="14552"/>
                  </a:lnTo>
                  <a:lnTo>
                    <a:pt x="8824" y="14548"/>
                  </a:lnTo>
                  <a:lnTo>
                    <a:pt x="8815" y="14541"/>
                  </a:lnTo>
                  <a:lnTo>
                    <a:pt x="8805" y="14536"/>
                  </a:lnTo>
                  <a:lnTo>
                    <a:pt x="8789" y="14528"/>
                  </a:lnTo>
                  <a:lnTo>
                    <a:pt x="8774" y="14523"/>
                  </a:lnTo>
                  <a:lnTo>
                    <a:pt x="8768" y="14519"/>
                  </a:lnTo>
                  <a:lnTo>
                    <a:pt x="8761" y="14515"/>
                  </a:lnTo>
                  <a:lnTo>
                    <a:pt x="8754" y="14510"/>
                  </a:lnTo>
                  <a:lnTo>
                    <a:pt x="8747" y="14504"/>
                  </a:lnTo>
                  <a:lnTo>
                    <a:pt x="8738" y="14493"/>
                  </a:lnTo>
                  <a:lnTo>
                    <a:pt x="8730" y="14483"/>
                  </a:lnTo>
                  <a:lnTo>
                    <a:pt x="8725" y="14473"/>
                  </a:lnTo>
                  <a:lnTo>
                    <a:pt x="8719" y="14462"/>
                  </a:lnTo>
                  <a:lnTo>
                    <a:pt x="8716" y="14450"/>
                  </a:lnTo>
                  <a:lnTo>
                    <a:pt x="8712" y="14439"/>
                  </a:lnTo>
                  <a:lnTo>
                    <a:pt x="8711" y="14426"/>
                  </a:lnTo>
                  <a:lnTo>
                    <a:pt x="8711" y="14412"/>
                  </a:lnTo>
                  <a:lnTo>
                    <a:pt x="8711" y="14398"/>
                  </a:lnTo>
                  <a:lnTo>
                    <a:pt x="8714" y="14385"/>
                  </a:lnTo>
                  <a:lnTo>
                    <a:pt x="8718" y="14372"/>
                  </a:lnTo>
                  <a:lnTo>
                    <a:pt x="8722" y="14361"/>
                  </a:lnTo>
                  <a:lnTo>
                    <a:pt x="8726" y="14349"/>
                  </a:lnTo>
                  <a:lnTo>
                    <a:pt x="8729" y="14337"/>
                  </a:lnTo>
                  <a:lnTo>
                    <a:pt x="8733" y="14323"/>
                  </a:lnTo>
                  <a:lnTo>
                    <a:pt x="8733" y="14310"/>
                  </a:lnTo>
                  <a:lnTo>
                    <a:pt x="8733" y="14302"/>
                  </a:lnTo>
                  <a:lnTo>
                    <a:pt x="8730" y="14295"/>
                  </a:lnTo>
                  <a:lnTo>
                    <a:pt x="8730" y="14291"/>
                  </a:lnTo>
                  <a:lnTo>
                    <a:pt x="8731" y="14286"/>
                  </a:lnTo>
                  <a:lnTo>
                    <a:pt x="8730" y="14275"/>
                  </a:lnTo>
                  <a:lnTo>
                    <a:pt x="8729" y="14264"/>
                  </a:lnTo>
                  <a:lnTo>
                    <a:pt x="8727" y="14254"/>
                  </a:lnTo>
                  <a:lnTo>
                    <a:pt x="8726" y="14243"/>
                  </a:lnTo>
                  <a:lnTo>
                    <a:pt x="8726" y="14076"/>
                  </a:lnTo>
                  <a:lnTo>
                    <a:pt x="8727" y="14056"/>
                  </a:lnTo>
                  <a:lnTo>
                    <a:pt x="8728" y="14037"/>
                  </a:lnTo>
                  <a:lnTo>
                    <a:pt x="8730" y="14019"/>
                  </a:lnTo>
                  <a:lnTo>
                    <a:pt x="8731" y="13997"/>
                  </a:lnTo>
                  <a:lnTo>
                    <a:pt x="8731" y="13987"/>
                  </a:lnTo>
                  <a:lnTo>
                    <a:pt x="8731" y="13978"/>
                  </a:lnTo>
                  <a:lnTo>
                    <a:pt x="8731" y="13969"/>
                  </a:lnTo>
                  <a:lnTo>
                    <a:pt x="8735" y="13959"/>
                  </a:lnTo>
                  <a:lnTo>
                    <a:pt x="8745" y="13938"/>
                  </a:lnTo>
                  <a:lnTo>
                    <a:pt x="8756" y="13921"/>
                  </a:lnTo>
                  <a:lnTo>
                    <a:pt x="8761" y="13912"/>
                  </a:lnTo>
                  <a:lnTo>
                    <a:pt x="8765" y="13903"/>
                  </a:lnTo>
                  <a:lnTo>
                    <a:pt x="8768" y="13893"/>
                  </a:lnTo>
                  <a:lnTo>
                    <a:pt x="8769" y="13882"/>
                  </a:lnTo>
                  <a:lnTo>
                    <a:pt x="8768" y="13875"/>
                  </a:lnTo>
                  <a:lnTo>
                    <a:pt x="8766" y="13869"/>
                  </a:lnTo>
                  <a:lnTo>
                    <a:pt x="8763" y="13863"/>
                  </a:lnTo>
                  <a:lnTo>
                    <a:pt x="8760" y="13859"/>
                  </a:lnTo>
                  <a:lnTo>
                    <a:pt x="8752" y="13849"/>
                  </a:lnTo>
                  <a:lnTo>
                    <a:pt x="8744" y="13839"/>
                  </a:lnTo>
                  <a:lnTo>
                    <a:pt x="8740" y="13832"/>
                  </a:lnTo>
                  <a:lnTo>
                    <a:pt x="8738" y="13825"/>
                  </a:lnTo>
                  <a:lnTo>
                    <a:pt x="8737" y="13819"/>
                  </a:lnTo>
                  <a:lnTo>
                    <a:pt x="8736" y="13812"/>
                  </a:lnTo>
                  <a:lnTo>
                    <a:pt x="8735" y="13800"/>
                  </a:lnTo>
                  <a:lnTo>
                    <a:pt x="8735" y="13785"/>
                  </a:lnTo>
                  <a:lnTo>
                    <a:pt x="8735" y="13764"/>
                  </a:lnTo>
                  <a:lnTo>
                    <a:pt x="8737" y="13743"/>
                  </a:lnTo>
                  <a:lnTo>
                    <a:pt x="8739" y="13734"/>
                  </a:lnTo>
                  <a:lnTo>
                    <a:pt x="8744" y="13725"/>
                  </a:lnTo>
                  <a:lnTo>
                    <a:pt x="8748" y="13717"/>
                  </a:lnTo>
                  <a:lnTo>
                    <a:pt x="8755" y="13708"/>
                  </a:lnTo>
                  <a:lnTo>
                    <a:pt x="8768" y="13697"/>
                  </a:lnTo>
                  <a:lnTo>
                    <a:pt x="8779" y="13687"/>
                  </a:lnTo>
                  <a:lnTo>
                    <a:pt x="8783" y="13681"/>
                  </a:lnTo>
                  <a:lnTo>
                    <a:pt x="8788" y="13675"/>
                  </a:lnTo>
                  <a:lnTo>
                    <a:pt x="8790" y="13669"/>
                  </a:lnTo>
                  <a:lnTo>
                    <a:pt x="8791" y="13660"/>
                  </a:lnTo>
                  <a:lnTo>
                    <a:pt x="8790" y="13656"/>
                  </a:lnTo>
                  <a:lnTo>
                    <a:pt x="8789" y="13653"/>
                  </a:lnTo>
                  <a:lnTo>
                    <a:pt x="8787" y="13650"/>
                  </a:lnTo>
                  <a:lnTo>
                    <a:pt x="8783" y="13648"/>
                  </a:lnTo>
                  <a:lnTo>
                    <a:pt x="8777" y="13646"/>
                  </a:lnTo>
                  <a:lnTo>
                    <a:pt x="8768" y="13644"/>
                  </a:lnTo>
                  <a:lnTo>
                    <a:pt x="8759" y="13641"/>
                  </a:lnTo>
                  <a:lnTo>
                    <a:pt x="8752" y="13638"/>
                  </a:lnTo>
                  <a:lnTo>
                    <a:pt x="8748" y="13636"/>
                  </a:lnTo>
                  <a:lnTo>
                    <a:pt x="8746" y="13633"/>
                  </a:lnTo>
                  <a:lnTo>
                    <a:pt x="8745" y="13630"/>
                  </a:lnTo>
                  <a:lnTo>
                    <a:pt x="8744" y="13627"/>
                  </a:lnTo>
                  <a:lnTo>
                    <a:pt x="8745" y="13615"/>
                  </a:lnTo>
                  <a:lnTo>
                    <a:pt x="8746" y="13605"/>
                  </a:lnTo>
                  <a:lnTo>
                    <a:pt x="8747" y="13595"/>
                  </a:lnTo>
                  <a:lnTo>
                    <a:pt x="8749" y="13586"/>
                  </a:lnTo>
                  <a:lnTo>
                    <a:pt x="8754" y="13568"/>
                  </a:lnTo>
                  <a:lnTo>
                    <a:pt x="8759" y="13546"/>
                  </a:lnTo>
                  <a:lnTo>
                    <a:pt x="8768" y="13568"/>
                  </a:lnTo>
                  <a:lnTo>
                    <a:pt x="8776" y="13587"/>
                  </a:lnTo>
                  <a:lnTo>
                    <a:pt x="8779" y="13597"/>
                  </a:lnTo>
                  <a:lnTo>
                    <a:pt x="8781" y="13607"/>
                  </a:lnTo>
                  <a:lnTo>
                    <a:pt x="8785" y="13618"/>
                  </a:lnTo>
                  <a:lnTo>
                    <a:pt x="8786" y="13630"/>
                  </a:lnTo>
                  <a:lnTo>
                    <a:pt x="8805" y="13630"/>
                  </a:lnTo>
                  <a:lnTo>
                    <a:pt x="8810" y="13622"/>
                  </a:lnTo>
                  <a:lnTo>
                    <a:pt x="8813" y="13614"/>
                  </a:lnTo>
                  <a:lnTo>
                    <a:pt x="8819" y="13609"/>
                  </a:lnTo>
                  <a:lnTo>
                    <a:pt x="8823" y="13602"/>
                  </a:lnTo>
                  <a:lnTo>
                    <a:pt x="8834" y="13590"/>
                  </a:lnTo>
                  <a:lnTo>
                    <a:pt x="8846" y="13577"/>
                  </a:lnTo>
                  <a:lnTo>
                    <a:pt x="8855" y="13562"/>
                  </a:lnTo>
                  <a:lnTo>
                    <a:pt x="8862" y="13550"/>
                  </a:lnTo>
                  <a:lnTo>
                    <a:pt x="8870" y="13537"/>
                  </a:lnTo>
                  <a:lnTo>
                    <a:pt x="8880" y="13524"/>
                  </a:lnTo>
                  <a:lnTo>
                    <a:pt x="8890" y="13510"/>
                  </a:lnTo>
                  <a:lnTo>
                    <a:pt x="8901" y="13499"/>
                  </a:lnTo>
                  <a:lnTo>
                    <a:pt x="8906" y="13493"/>
                  </a:lnTo>
                  <a:lnTo>
                    <a:pt x="8911" y="13487"/>
                  </a:lnTo>
                  <a:lnTo>
                    <a:pt x="8916" y="13481"/>
                  </a:lnTo>
                  <a:lnTo>
                    <a:pt x="8919" y="13471"/>
                  </a:lnTo>
                  <a:lnTo>
                    <a:pt x="8926" y="13456"/>
                  </a:lnTo>
                  <a:lnTo>
                    <a:pt x="8931" y="13442"/>
                  </a:lnTo>
                  <a:lnTo>
                    <a:pt x="8938" y="13427"/>
                  </a:lnTo>
                  <a:lnTo>
                    <a:pt x="8945" y="13413"/>
                  </a:lnTo>
                  <a:lnTo>
                    <a:pt x="8952" y="13402"/>
                  </a:lnTo>
                  <a:lnTo>
                    <a:pt x="8959" y="13394"/>
                  </a:lnTo>
                  <a:lnTo>
                    <a:pt x="8962" y="13390"/>
                  </a:lnTo>
                  <a:lnTo>
                    <a:pt x="8965" y="13385"/>
                  </a:lnTo>
                  <a:lnTo>
                    <a:pt x="8967" y="13380"/>
                  </a:lnTo>
                  <a:lnTo>
                    <a:pt x="8969" y="13374"/>
                  </a:lnTo>
                  <a:lnTo>
                    <a:pt x="8970" y="13367"/>
                  </a:lnTo>
                  <a:lnTo>
                    <a:pt x="8970" y="13362"/>
                  </a:lnTo>
                  <a:lnTo>
                    <a:pt x="8970" y="13358"/>
                  </a:lnTo>
                  <a:lnTo>
                    <a:pt x="8970" y="13355"/>
                  </a:lnTo>
                  <a:lnTo>
                    <a:pt x="8972" y="13353"/>
                  </a:lnTo>
                  <a:lnTo>
                    <a:pt x="8974" y="13350"/>
                  </a:lnTo>
                  <a:lnTo>
                    <a:pt x="8979" y="13345"/>
                  </a:lnTo>
                  <a:lnTo>
                    <a:pt x="8986" y="13341"/>
                  </a:lnTo>
                  <a:lnTo>
                    <a:pt x="8992" y="13339"/>
                  </a:lnTo>
                  <a:lnTo>
                    <a:pt x="8999" y="13337"/>
                  </a:lnTo>
                  <a:lnTo>
                    <a:pt x="9012" y="13333"/>
                  </a:lnTo>
                  <a:lnTo>
                    <a:pt x="9026" y="13328"/>
                  </a:lnTo>
                  <a:lnTo>
                    <a:pt x="9033" y="13322"/>
                  </a:lnTo>
                  <a:lnTo>
                    <a:pt x="9039" y="13317"/>
                  </a:lnTo>
                  <a:lnTo>
                    <a:pt x="9046" y="13313"/>
                  </a:lnTo>
                  <a:lnTo>
                    <a:pt x="9054" y="13309"/>
                  </a:lnTo>
                  <a:lnTo>
                    <a:pt x="9064" y="13309"/>
                  </a:lnTo>
                  <a:lnTo>
                    <a:pt x="9073" y="13309"/>
                  </a:lnTo>
                  <a:lnTo>
                    <a:pt x="9081" y="13306"/>
                  </a:lnTo>
                  <a:lnTo>
                    <a:pt x="9087" y="13303"/>
                  </a:lnTo>
                  <a:lnTo>
                    <a:pt x="9093" y="13297"/>
                  </a:lnTo>
                  <a:lnTo>
                    <a:pt x="9097" y="13291"/>
                  </a:lnTo>
                  <a:lnTo>
                    <a:pt x="9101" y="13286"/>
                  </a:lnTo>
                  <a:lnTo>
                    <a:pt x="9104" y="13279"/>
                  </a:lnTo>
                  <a:lnTo>
                    <a:pt x="9105" y="13271"/>
                  </a:lnTo>
                  <a:lnTo>
                    <a:pt x="9106" y="13263"/>
                  </a:lnTo>
                  <a:lnTo>
                    <a:pt x="9112" y="13262"/>
                  </a:lnTo>
                  <a:lnTo>
                    <a:pt x="9119" y="13262"/>
                  </a:lnTo>
                  <a:lnTo>
                    <a:pt x="9128" y="13264"/>
                  </a:lnTo>
                  <a:lnTo>
                    <a:pt x="9138" y="13266"/>
                  </a:lnTo>
                  <a:lnTo>
                    <a:pt x="9144" y="13266"/>
                  </a:lnTo>
                  <a:lnTo>
                    <a:pt x="9148" y="13265"/>
                  </a:lnTo>
                  <a:lnTo>
                    <a:pt x="9153" y="13264"/>
                  </a:lnTo>
                  <a:lnTo>
                    <a:pt x="9157" y="13262"/>
                  </a:lnTo>
                  <a:lnTo>
                    <a:pt x="9166" y="13257"/>
                  </a:lnTo>
                  <a:lnTo>
                    <a:pt x="9174" y="13252"/>
                  </a:lnTo>
                  <a:lnTo>
                    <a:pt x="9182" y="13246"/>
                  </a:lnTo>
                  <a:lnTo>
                    <a:pt x="9190" y="13242"/>
                  </a:lnTo>
                  <a:lnTo>
                    <a:pt x="9195" y="13240"/>
                  </a:lnTo>
                  <a:lnTo>
                    <a:pt x="9200" y="13238"/>
                  </a:lnTo>
                  <a:lnTo>
                    <a:pt x="9205" y="13238"/>
                  </a:lnTo>
                  <a:lnTo>
                    <a:pt x="9211" y="13237"/>
                  </a:lnTo>
                  <a:lnTo>
                    <a:pt x="9214" y="13238"/>
                  </a:lnTo>
                  <a:lnTo>
                    <a:pt x="9217" y="13239"/>
                  </a:lnTo>
                  <a:lnTo>
                    <a:pt x="9220" y="13242"/>
                  </a:lnTo>
                  <a:lnTo>
                    <a:pt x="9221" y="13245"/>
                  </a:lnTo>
                  <a:lnTo>
                    <a:pt x="9224" y="13253"/>
                  </a:lnTo>
                  <a:lnTo>
                    <a:pt x="9228" y="13260"/>
                  </a:lnTo>
                  <a:lnTo>
                    <a:pt x="9233" y="13266"/>
                  </a:lnTo>
                  <a:lnTo>
                    <a:pt x="9239" y="13272"/>
                  </a:lnTo>
                  <a:lnTo>
                    <a:pt x="9242" y="13273"/>
                  </a:lnTo>
                  <a:lnTo>
                    <a:pt x="9246" y="13274"/>
                  </a:lnTo>
                  <a:lnTo>
                    <a:pt x="9250" y="13275"/>
                  </a:lnTo>
                  <a:lnTo>
                    <a:pt x="9255" y="13275"/>
                  </a:lnTo>
                  <a:lnTo>
                    <a:pt x="9266" y="13274"/>
                  </a:lnTo>
                  <a:lnTo>
                    <a:pt x="9277" y="13273"/>
                  </a:lnTo>
                  <a:lnTo>
                    <a:pt x="9282" y="13273"/>
                  </a:lnTo>
                  <a:lnTo>
                    <a:pt x="9286" y="13274"/>
                  </a:lnTo>
                  <a:lnTo>
                    <a:pt x="9291" y="13277"/>
                  </a:lnTo>
                  <a:lnTo>
                    <a:pt x="9295" y="13279"/>
                  </a:lnTo>
                  <a:lnTo>
                    <a:pt x="9299" y="13280"/>
                  </a:lnTo>
                  <a:lnTo>
                    <a:pt x="9303" y="13282"/>
                  </a:lnTo>
                  <a:lnTo>
                    <a:pt x="9308" y="13283"/>
                  </a:lnTo>
                  <a:lnTo>
                    <a:pt x="9314" y="13285"/>
                  </a:lnTo>
                  <a:lnTo>
                    <a:pt x="9318" y="13283"/>
                  </a:lnTo>
                  <a:lnTo>
                    <a:pt x="9323" y="13281"/>
                  </a:lnTo>
                  <a:lnTo>
                    <a:pt x="9326" y="13278"/>
                  </a:lnTo>
                  <a:lnTo>
                    <a:pt x="9329" y="13274"/>
                  </a:lnTo>
                  <a:lnTo>
                    <a:pt x="9335" y="13265"/>
                  </a:lnTo>
                  <a:lnTo>
                    <a:pt x="9342" y="13256"/>
                  </a:lnTo>
                  <a:lnTo>
                    <a:pt x="9352" y="13248"/>
                  </a:lnTo>
                  <a:lnTo>
                    <a:pt x="9361" y="13240"/>
                  </a:lnTo>
                  <a:lnTo>
                    <a:pt x="9370" y="13232"/>
                  </a:lnTo>
                  <a:lnTo>
                    <a:pt x="9379" y="13223"/>
                  </a:lnTo>
                  <a:lnTo>
                    <a:pt x="9384" y="13219"/>
                  </a:lnTo>
                  <a:lnTo>
                    <a:pt x="9388" y="13213"/>
                  </a:lnTo>
                  <a:lnTo>
                    <a:pt x="9392" y="13208"/>
                  </a:lnTo>
                  <a:lnTo>
                    <a:pt x="9395" y="13202"/>
                  </a:lnTo>
                  <a:lnTo>
                    <a:pt x="9408" y="13185"/>
                  </a:lnTo>
                  <a:lnTo>
                    <a:pt x="9419" y="13170"/>
                  </a:lnTo>
                  <a:lnTo>
                    <a:pt x="9433" y="13157"/>
                  </a:lnTo>
                  <a:lnTo>
                    <a:pt x="9448" y="13143"/>
                  </a:lnTo>
                  <a:lnTo>
                    <a:pt x="9457" y="13135"/>
                  </a:lnTo>
                  <a:lnTo>
                    <a:pt x="9467" y="13128"/>
                  </a:lnTo>
                  <a:lnTo>
                    <a:pt x="9471" y="13126"/>
                  </a:lnTo>
                  <a:lnTo>
                    <a:pt x="9476" y="13124"/>
                  </a:lnTo>
                  <a:lnTo>
                    <a:pt x="9481" y="13121"/>
                  </a:lnTo>
                  <a:lnTo>
                    <a:pt x="9487" y="13120"/>
                  </a:lnTo>
                  <a:lnTo>
                    <a:pt x="9499" y="13119"/>
                  </a:lnTo>
                  <a:lnTo>
                    <a:pt x="9512" y="13120"/>
                  </a:lnTo>
                  <a:lnTo>
                    <a:pt x="9518" y="13120"/>
                  </a:lnTo>
                  <a:lnTo>
                    <a:pt x="9523" y="13119"/>
                  </a:lnTo>
                  <a:lnTo>
                    <a:pt x="9529" y="13116"/>
                  </a:lnTo>
                  <a:lnTo>
                    <a:pt x="9533" y="13112"/>
                  </a:lnTo>
                  <a:lnTo>
                    <a:pt x="9538" y="13106"/>
                  </a:lnTo>
                  <a:lnTo>
                    <a:pt x="9541" y="13099"/>
                  </a:lnTo>
                  <a:lnTo>
                    <a:pt x="9545" y="13092"/>
                  </a:lnTo>
                  <a:lnTo>
                    <a:pt x="9547" y="13086"/>
                  </a:lnTo>
                  <a:lnTo>
                    <a:pt x="9549" y="13080"/>
                  </a:lnTo>
                  <a:lnTo>
                    <a:pt x="9551" y="13073"/>
                  </a:lnTo>
                  <a:lnTo>
                    <a:pt x="9556" y="13067"/>
                  </a:lnTo>
                  <a:lnTo>
                    <a:pt x="9561" y="13060"/>
                  </a:lnTo>
                  <a:lnTo>
                    <a:pt x="9564" y="13058"/>
                  </a:lnTo>
                  <a:lnTo>
                    <a:pt x="9567" y="13057"/>
                  </a:lnTo>
                  <a:lnTo>
                    <a:pt x="9572" y="13056"/>
                  </a:lnTo>
                  <a:lnTo>
                    <a:pt x="9575" y="13056"/>
                  </a:lnTo>
                  <a:lnTo>
                    <a:pt x="9584" y="13056"/>
                  </a:lnTo>
                  <a:lnTo>
                    <a:pt x="9592" y="13055"/>
                  </a:lnTo>
                  <a:lnTo>
                    <a:pt x="9605" y="13048"/>
                  </a:lnTo>
                  <a:lnTo>
                    <a:pt x="9616" y="13041"/>
                  </a:lnTo>
                  <a:lnTo>
                    <a:pt x="9625" y="13033"/>
                  </a:lnTo>
                  <a:lnTo>
                    <a:pt x="9634" y="13026"/>
                  </a:lnTo>
                  <a:lnTo>
                    <a:pt x="9652" y="13010"/>
                  </a:lnTo>
                  <a:lnTo>
                    <a:pt x="9673" y="12993"/>
                  </a:lnTo>
                  <a:lnTo>
                    <a:pt x="9696" y="12975"/>
                  </a:lnTo>
                  <a:lnTo>
                    <a:pt x="9718" y="12958"/>
                  </a:lnTo>
                  <a:lnTo>
                    <a:pt x="9736" y="12942"/>
                  </a:lnTo>
                  <a:lnTo>
                    <a:pt x="9754" y="12927"/>
                  </a:lnTo>
                  <a:lnTo>
                    <a:pt x="9771" y="12908"/>
                  </a:lnTo>
                  <a:lnTo>
                    <a:pt x="9788" y="12890"/>
                  </a:lnTo>
                  <a:lnTo>
                    <a:pt x="9806" y="12871"/>
                  </a:lnTo>
                  <a:lnTo>
                    <a:pt x="9826" y="12848"/>
                  </a:lnTo>
                  <a:lnTo>
                    <a:pt x="9834" y="12838"/>
                  </a:lnTo>
                  <a:lnTo>
                    <a:pt x="9840" y="12830"/>
                  </a:lnTo>
                  <a:lnTo>
                    <a:pt x="9845" y="12826"/>
                  </a:lnTo>
                  <a:lnTo>
                    <a:pt x="9849" y="12822"/>
                  </a:lnTo>
                  <a:lnTo>
                    <a:pt x="9854" y="12819"/>
                  </a:lnTo>
                  <a:lnTo>
                    <a:pt x="9860" y="12817"/>
                  </a:lnTo>
                  <a:lnTo>
                    <a:pt x="9872" y="12813"/>
                  </a:lnTo>
                  <a:lnTo>
                    <a:pt x="9886" y="12810"/>
                  </a:lnTo>
                  <a:lnTo>
                    <a:pt x="9900" y="12795"/>
                  </a:lnTo>
                  <a:lnTo>
                    <a:pt x="9914" y="12779"/>
                  </a:lnTo>
                  <a:lnTo>
                    <a:pt x="9930" y="12770"/>
                  </a:lnTo>
                  <a:lnTo>
                    <a:pt x="9946" y="12765"/>
                  </a:lnTo>
                  <a:lnTo>
                    <a:pt x="9952" y="12761"/>
                  </a:lnTo>
                  <a:lnTo>
                    <a:pt x="9960" y="12760"/>
                  </a:lnTo>
                  <a:lnTo>
                    <a:pt x="9969" y="12759"/>
                  </a:lnTo>
                  <a:lnTo>
                    <a:pt x="9979" y="12759"/>
                  </a:lnTo>
                  <a:lnTo>
                    <a:pt x="9991" y="12759"/>
                  </a:lnTo>
                  <a:lnTo>
                    <a:pt x="10002" y="12759"/>
                  </a:lnTo>
                  <a:lnTo>
                    <a:pt x="10013" y="12759"/>
                  </a:lnTo>
                  <a:lnTo>
                    <a:pt x="10025" y="12759"/>
                  </a:lnTo>
                  <a:lnTo>
                    <a:pt x="10028" y="12761"/>
                  </a:lnTo>
                  <a:lnTo>
                    <a:pt x="10032" y="12765"/>
                  </a:lnTo>
                  <a:lnTo>
                    <a:pt x="10044" y="12766"/>
                  </a:lnTo>
                  <a:lnTo>
                    <a:pt x="10057" y="12766"/>
                  </a:lnTo>
                  <a:lnTo>
                    <a:pt x="10062" y="12767"/>
                  </a:lnTo>
                  <a:lnTo>
                    <a:pt x="10066" y="12768"/>
                  </a:lnTo>
                  <a:lnTo>
                    <a:pt x="10068" y="12769"/>
                  </a:lnTo>
                  <a:lnTo>
                    <a:pt x="10069" y="12771"/>
                  </a:lnTo>
                  <a:lnTo>
                    <a:pt x="10070" y="12774"/>
                  </a:lnTo>
                  <a:lnTo>
                    <a:pt x="10070" y="12776"/>
                  </a:lnTo>
                  <a:lnTo>
                    <a:pt x="10069" y="12784"/>
                  </a:lnTo>
                  <a:lnTo>
                    <a:pt x="10067" y="12791"/>
                  </a:lnTo>
                  <a:lnTo>
                    <a:pt x="10065" y="12796"/>
                  </a:lnTo>
                  <a:lnTo>
                    <a:pt x="10061" y="12802"/>
                  </a:lnTo>
                  <a:lnTo>
                    <a:pt x="10058" y="12808"/>
                  </a:lnTo>
                  <a:lnTo>
                    <a:pt x="10056" y="12813"/>
                  </a:lnTo>
                  <a:lnTo>
                    <a:pt x="10053" y="12820"/>
                  </a:lnTo>
                  <a:lnTo>
                    <a:pt x="10052" y="12828"/>
                  </a:lnTo>
                  <a:lnTo>
                    <a:pt x="10051" y="12847"/>
                  </a:lnTo>
                  <a:lnTo>
                    <a:pt x="10051" y="12865"/>
                  </a:lnTo>
                  <a:lnTo>
                    <a:pt x="10052" y="12873"/>
                  </a:lnTo>
                  <a:lnTo>
                    <a:pt x="10054" y="12881"/>
                  </a:lnTo>
                  <a:lnTo>
                    <a:pt x="10059" y="12888"/>
                  </a:lnTo>
                  <a:lnTo>
                    <a:pt x="10066" y="12895"/>
                  </a:lnTo>
                  <a:lnTo>
                    <a:pt x="10077" y="12903"/>
                  </a:lnTo>
                  <a:lnTo>
                    <a:pt x="10088" y="12908"/>
                  </a:lnTo>
                  <a:lnTo>
                    <a:pt x="10100" y="12914"/>
                  </a:lnTo>
                  <a:lnTo>
                    <a:pt x="10112" y="12921"/>
                  </a:lnTo>
                  <a:lnTo>
                    <a:pt x="10128" y="12932"/>
                  </a:lnTo>
                  <a:lnTo>
                    <a:pt x="10144" y="12941"/>
                  </a:lnTo>
                  <a:lnTo>
                    <a:pt x="10152" y="12945"/>
                  </a:lnTo>
                  <a:lnTo>
                    <a:pt x="10161" y="12947"/>
                  </a:lnTo>
                  <a:lnTo>
                    <a:pt x="10170" y="12949"/>
                  </a:lnTo>
                  <a:lnTo>
                    <a:pt x="10180" y="12949"/>
                  </a:lnTo>
                  <a:lnTo>
                    <a:pt x="10213" y="12949"/>
                  </a:lnTo>
                  <a:lnTo>
                    <a:pt x="10221" y="12950"/>
                  </a:lnTo>
                  <a:lnTo>
                    <a:pt x="10228" y="12954"/>
                  </a:lnTo>
                  <a:lnTo>
                    <a:pt x="10235" y="12957"/>
                  </a:lnTo>
                  <a:lnTo>
                    <a:pt x="10240" y="12962"/>
                  </a:lnTo>
                  <a:lnTo>
                    <a:pt x="10246" y="12966"/>
                  </a:lnTo>
                  <a:lnTo>
                    <a:pt x="10253" y="12970"/>
                  </a:lnTo>
                  <a:lnTo>
                    <a:pt x="10259" y="12973"/>
                  </a:lnTo>
                  <a:lnTo>
                    <a:pt x="10269" y="12974"/>
                  </a:lnTo>
                  <a:lnTo>
                    <a:pt x="10322" y="12974"/>
                  </a:lnTo>
                  <a:lnTo>
                    <a:pt x="10334" y="12974"/>
                  </a:lnTo>
                  <a:lnTo>
                    <a:pt x="10344" y="12975"/>
                  </a:lnTo>
                  <a:lnTo>
                    <a:pt x="10355" y="12976"/>
                  </a:lnTo>
                  <a:lnTo>
                    <a:pt x="10367" y="12978"/>
                  </a:lnTo>
                  <a:lnTo>
                    <a:pt x="10392" y="12976"/>
                  </a:lnTo>
                  <a:lnTo>
                    <a:pt x="10414" y="12974"/>
                  </a:lnTo>
                  <a:lnTo>
                    <a:pt x="10435" y="12973"/>
                  </a:lnTo>
                  <a:lnTo>
                    <a:pt x="10461" y="12972"/>
                  </a:lnTo>
                  <a:lnTo>
                    <a:pt x="10475" y="12974"/>
                  </a:lnTo>
                  <a:lnTo>
                    <a:pt x="10489" y="12978"/>
                  </a:lnTo>
                  <a:lnTo>
                    <a:pt x="10534" y="12978"/>
                  </a:lnTo>
                  <a:lnTo>
                    <a:pt x="10544" y="12978"/>
                  </a:lnTo>
                  <a:lnTo>
                    <a:pt x="10552" y="12980"/>
                  </a:lnTo>
                  <a:lnTo>
                    <a:pt x="10559" y="12982"/>
                  </a:lnTo>
                  <a:lnTo>
                    <a:pt x="10569" y="12983"/>
                  </a:lnTo>
                  <a:lnTo>
                    <a:pt x="10579" y="12984"/>
                  </a:lnTo>
                  <a:lnTo>
                    <a:pt x="10589" y="12984"/>
                  </a:lnTo>
                  <a:lnTo>
                    <a:pt x="10594" y="12984"/>
                  </a:lnTo>
                  <a:lnTo>
                    <a:pt x="10598" y="12984"/>
                  </a:lnTo>
                  <a:lnTo>
                    <a:pt x="10604" y="12987"/>
                  </a:lnTo>
                  <a:lnTo>
                    <a:pt x="10608" y="12988"/>
                  </a:lnTo>
                  <a:lnTo>
                    <a:pt x="10614" y="12991"/>
                  </a:lnTo>
                  <a:lnTo>
                    <a:pt x="10617" y="12996"/>
                  </a:lnTo>
                  <a:lnTo>
                    <a:pt x="10621" y="13000"/>
                  </a:lnTo>
                  <a:lnTo>
                    <a:pt x="10622" y="13006"/>
                  </a:lnTo>
                  <a:lnTo>
                    <a:pt x="10624" y="13018"/>
                  </a:lnTo>
                  <a:lnTo>
                    <a:pt x="10624" y="13031"/>
                  </a:lnTo>
                  <a:lnTo>
                    <a:pt x="10624" y="13041"/>
                  </a:lnTo>
                  <a:lnTo>
                    <a:pt x="10622" y="13049"/>
                  </a:lnTo>
                  <a:lnTo>
                    <a:pt x="10621" y="13058"/>
                  </a:lnTo>
                  <a:lnTo>
                    <a:pt x="10619" y="13066"/>
                  </a:lnTo>
                  <a:lnTo>
                    <a:pt x="10615" y="13074"/>
                  </a:lnTo>
                  <a:lnTo>
                    <a:pt x="10614" y="13082"/>
                  </a:lnTo>
                  <a:lnTo>
                    <a:pt x="10612" y="13091"/>
                  </a:lnTo>
                  <a:lnTo>
                    <a:pt x="10612" y="13100"/>
                  </a:lnTo>
                  <a:lnTo>
                    <a:pt x="10612" y="13110"/>
                  </a:lnTo>
                  <a:lnTo>
                    <a:pt x="10613" y="13120"/>
                  </a:lnTo>
                  <a:lnTo>
                    <a:pt x="10622" y="13119"/>
                  </a:lnTo>
                  <a:lnTo>
                    <a:pt x="10631" y="13120"/>
                  </a:lnTo>
                  <a:lnTo>
                    <a:pt x="10640" y="13124"/>
                  </a:lnTo>
                  <a:lnTo>
                    <a:pt x="10648" y="13125"/>
                  </a:lnTo>
                  <a:lnTo>
                    <a:pt x="10657" y="13125"/>
                  </a:lnTo>
                  <a:lnTo>
                    <a:pt x="10666" y="13125"/>
                  </a:lnTo>
                  <a:lnTo>
                    <a:pt x="10689" y="13124"/>
                  </a:lnTo>
                  <a:lnTo>
                    <a:pt x="10709" y="13121"/>
                  </a:lnTo>
                  <a:lnTo>
                    <a:pt x="10730" y="13118"/>
                  </a:lnTo>
                  <a:lnTo>
                    <a:pt x="10753" y="13117"/>
                  </a:lnTo>
                  <a:lnTo>
                    <a:pt x="10764" y="13118"/>
                  </a:lnTo>
                  <a:lnTo>
                    <a:pt x="10771" y="13121"/>
                  </a:lnTo>
                  <a:lnTo>
                    <a:pt x="10781" y="13125"/>
                  </a:lnTo>
                  <a:lnTo>
                    <a:pt x="10790" y="13129"/>
                  </a:lnTo>
                  <a:lnTo>
                    <a:pt x="10804" y="13134"/>
                  </a:lnTo>
                  <a:lnTo>
                    <a:pt x="10817" y="13137"/>
                  </a:lnTo>
                  <a:lnTo>
                    <a:pt x="10829" y="13138"/>
                  </a:lnTo>
                  <a:lnTo>
                    <a:pt x="10845" y="13141"/>
                  </a:lnTo>
                  <a:lnTo>
                    <a:pt x="10869" y="13142"/>
                  </a:lnTo>
                  <a:lnTo>
                    <a:pt x="10890" y="13143"/>
                  </a:lnTo>
                  <a:lnTo>
                    <a:pt x="10911" y="13144"/>
                  </a:lnTo>
                  <a:lnTo>
                    <a:pt x="10935" y="13144"/>
                  </a:lnTo>
                  <a:lnTo>
                    <a:pt x="10956" y="13144"/>
                  </a:lnTo>
                  <a:lnTo>
                    <a:pt x="10974" y="13143"/>
                  </a:lnTo>
                  <a:lnTo>
                    <a:pt x="10992" y="13143"/>
                  </a:lnTo>
                  <a:lnTo>
                    <a:pt x="11013" y="13143"/>
                  </a:lnTo>
                  <a:lnTo>
                    <a:pt x="11017" y="13142"/>
                  </a:lnTo>
                  <a:lnTo>
                    <a:pt x="11021" y="13141"/>
                  </a:lnTo>
                  <a:lnTo>
                    <a:pt x="11024" y="13140"/>
                  </a:lnTo>
                  <a:lnTo>
                    <a:pt x="11026" y="13137"/>
                  </a:lnTo>
                  <a:lnTo>
                    <a:pt x="11030" y="13134"/>
                  </a:lnTo>
                  <a:lnTo>
                    <a:pt x="11031" y="13130"/>
                  </a:lnTo>
                  <a:lnTo>
                    <a:pt x="11032" y="13127"/>
                  </a:lnTo>
                  <a:lnTo>
                    <a:pt x="11033" y="13124"/>
                  </a:lnTo>
                  <a:lnTo>
                    <a:pt x="11032" y="13120"/>
                  </a:lnTo>
                  <a:lnTo>
                    <a:pt x="11031" y="13119"/>
                  </a:lnTo>
                  <a:lnTo>
                    <a:pt x="11029" y="13118"/>
                  </a:lnTo>
                  <a:lnTo>
                    <a:pt x="11025" y="13118"/>
                  </a:lnTo>
                  <a:lnTo>
                    <a:pt x="11020" y="13118"/>
                  </a:lnTo>
                  <a:lnTo>
                    <a:pt x="11014" y="13117"/>
                  </a:lnTo>
                  <a:lnTo>
                    <a:pt x="11007" y="13112"/>
                  </a:lnTo>
                  <a:lnTo>
                    <a:pt x="11003" y="13107"/>
                  </a:lnTo>
                  <a:lnTo>
                    <a:pt x="10997" y="13101"/>
                  </a:lnTo>
                  <a:lnTo>
                    <a:pt x="10991" y="13094"/>
                  </a:lnTo>
                  <a:lnTo>
                    <a:pt x="10988" y="13087"/>
                  </a:lnTo>
                  <a:lnTo>
                    <a:pt x="10984" y="13081"/>
                  </a:lnTo>
                  <a:lnTo>
                    <a:pt x="10982" y="13074"/>
                  </a:lnTo>
                  <a:lnTo>
                    <a:pt x="10981" y="13066"/>
                  </a:lnTo>
                  <a:lnTo>
                    <a:pt x="10980" y="13058"/>
                  </a:lnTo>
                  <a:lnTo>
                    <a:pt x="10980" y="13049"/>
                  </a:lnTo>
                  <a:lnTo>
                    <a:pt x="10980" y="13041"/>
                  </a:lnTo>
                  <a:lnTo>
                    <a:pt x="10981" y="13033"/>
                  </a:lnTo>
                  <a:lnTo>
                    <a:pt x="10983" y="13026"/>
                  </a:lnTo>
                  <a:lnTo>
                    <a:pt x="10987" y="13019"/>
                  </a:lnTo>
                  <a:lnTo>
                    <a:pt x="10991" y="13014"/>
                  </a:lnTo>
                  <a:lnTo>
                    <a:pt x="10996" y="13008"/>
                  </a:lnTo>
                  <a:lnTo>
                    <a:pt x="11001" y="13002"/>
                  </a:lnTo>
                  <a:lnTo>
                    <a:pt x="11008" y="12998"/>
                  </a:lnTo>
                  <a:lnTo>
                    <a:pt x="11022" y="12988"/>
                  </a:lnTo>
                  <a:lnTo>
                    <a:pt x="11034" y="12976"/>
                  </a:lnTo>
                  <a:lnTo>
                    <a:pt x="11040" y="12972"/>
                  </a:lnTo>
                  <a:lnTo>
                    <a:pt x="11046" y="12967"/>
                  </a:lnTo>
                  <a:lnTo>
                    <a:pt x="11054" y="12965"/>
                  </a:lnTo>
                  <a:lnTo>
                    <a:pt x="11061" y="12964"/>
                  </a:lnTo>
                  <a:lnTo>
                    <a:pt x="11065" y="12965"/>
                  </a:lnTo>
                  <a:lnTo>
                    <a:pt x="11067" y="12967"/>
                  </a:lnTo>
                  <a:lnTo>
                    <a:pt x="11069" y="12971"/>
                  </a:lnTo>
                  <a:lnTo>
                    <a:pt x="11072" y="12974"/>
                  </a:lnTo>
                  <a:lnTo>
                    <a:pt x="11081" y="12989"/>
                  </a:lnTo>
                  <a:lnTo>
                    <a:pt x="11090" y="13001"/>
                  </a:lnTo>
                  <a:lnTo>
                    <a:pt x="11095" y="13007"/>
                  </a:lnTo>
                  <a:lnTo>
                    <a:pt x="11101" y="13013"/>
                  </a:lnTo>
                  <a:lnTo>
                    <a:pt x="11108" y="13016"/>
                  </a:lnTo>
                  <a:lnTo>
                    <a:pt x="11116" y="13018"/>
                  </a:lnTo>
                  <a:lnTo>
                    <a:pt x="11131" y="13022"/>
                  </a:lnTo>
                  <a:lnTo>
                    <a:pt x="11144" y="13022"/>
                  </a:lnTo>
                  <a:lnTo>
                    <a:pt x="11157" y="13021"/>
                  </a:lnTo>
                  <a:lnTo>
                    <a:pt x="11171" y="13021"/>
                  </a:lnTo>
                  <a:lnTo>
                    <a:pt x="11185" y="13021"/>
                  </a:lnTo>
                  <a:lnTo>
                    <a:pt x="11196" y="13021"/>
                  </a:lnTo>
                  <a:lnTo>
                    <a:pt x="11209" y="13019"/>
                  </a:lnTo>
                  <a:lnTo>
                    <a:pt x="11221" y="13016"/>
                  </a:lnTo>
                  <a:lnTo>
                    <a:pt x="11215" y="13006"/>
                  </a:lnTo>
                  <a:lnTo>
                    <a:pt x="11212" y="12996"/>
                  </a:lnTo>
                  <a:lnTo>
                    <a:pt x="11212" y="12958"/>
                  </a:lnTo>
                  <a:lnTo>
                    <a:pt x="11213" y="12947"/>
                  </a:lnTo>
                  <a:lnTo>
                    <a:pt x="11214" y="12938"/>
                  </a:lnTo>
                  <a:lnTo>
                    <a:pt x="11214" y="12932"/>
                  </a:lnTo>
                  <a:lnTo>
                    <a:pt x="11213" y="12928"/>
                  </a:lnTo>
                  <a:lnTo>
                    <a:pt x="11212" y="12923"/>
                  </a:lnTo>
                  <a:lnTo>
                    <a:pt x="11210" y="12919"/>
                  </a:lnTo>
                  <a:lnTo>
                    <a:pt x="11205" y="12915"/>
                  </a:lnTo>
                  <a:lnTo>
                    <a:pt x="11200" y="12913"/>
                  </a:lnTo>
                  <a:lnTo>
                    <a:pt x="11195" y="12912"/>
                  </a:lnTo>
                  <a:lnTo>
                    <a:pt x="11188" y="12912"/>
                  </a:lnTo>
                  <a:lnTo>
                    <a:pt x="11183" y="12912"/>
                  </a:lnTo>
                  <a:lnTo>
                    <a:pt x="11177" y="12912"/>
                  </a:lnTo>
                  <a:lnTo>
                    <a:pt x="11170" y="12911"/>
                  </a:lnTo>
                  <a:lnTo>
                    <a:pt x="11165" y="12908"/>
                  </a:lnTo>
                  <a:lnTo>
                    <a:pt x="11160" y="12904"/>
                  </a:lnTo>
                  <a:lnTo>
                    <a:pt x="11157" y="12899"/>
                  </a:lnTo>
                  <a:lnTo>
                    <a:pt x="11154" y="12895"/>
                  </a:lnTo>
                  <a:lnTo>
                    <a:pt x="11152" y="12889"/>
                  </a:lnTo>
                  <a:lnTo>
                    <a:pt x="11152" y="12878"/>
                  </a:lnTo>
                  <a:lnTo>
                    <a:pt x="11152" y="12864"/>
                  </a:lnTo>
                  <a:lnTo>
                    <a:pt x="11152" y="12860"/>
                  </a:lnTo>
                  <a:lnTo>
                    <a:pt x="11153" y="12855"/>
                  </a:lnTo>
                  <a:lnTo>
                    <a:pt x="11154" y="12851"/>
                  </a:lnTo>
                  <a:lnTo>
                    <a:pt x="11157" y="12846"/>
                  </a:lnTo>
                  <a:lnTo>
                    <a:pt x="11161" y="12838"/>
                  </a:lnTo>
                  <a:lnTo>
                    <a:pt x="11165" y="12829"/>
                  </a:lnTo>
                  <a:lnTo>
                    <a:pt x="11167" y="12817"/>
                  </a:lnTo>
                  <a:lnTo>
                    <a:pt x="11168" y="12805"/>
                  </a:lnTo>
                  <a:lnTo>
                    <a:pt x="11169" y="12800"/>
                  </a:lnTo>
                  <a:lnTo>
                    <a:pt x="11170" y="12794"/>
                  </a:lnTo>
                  <a:lnTo>
                    <a:pt x="11172" y="12788"/>
                  </a:lnTo>
                  <a:lnTo>
                    <a:pt x="11176" y="12783"/>
                  </a:lnTo>
                  <a:lnTo>
                    <a:pt x="11183" y="12785"/>
                  </a:lnTo>
                  <a:lnTo>
                    <a:pt x="11189" y="12787"/>
                  </a:lnTo>
                  <a:lnTo>
                    <a:pt x="11195" y="12789"/>
                  </a:lnTo>
                  <a:lnTo>
                    <a:pt x="11202" y="12794"/>
                  </a:lnTo>
                  <a:lnTo>
                    <a:pt x="11205" y="12803"/>
                  </a:lnTo>
                  <a:lnTo>
                    <a:pt x="11210" y="12813"/>
                  </a:lnTo>
                  <a:lnTo>
                    <a:pt x="11213" y="12816"/>
                  </a:lnTo>
                  <a:lnTo>
                    <a:pt x="11217" y="12818"/>
                  </a:lnTo>
                  <a:lnTo>
                    <a:pt x="11220" y="12819"/>
                  </a:lnTo>
                  <a:lnTo>
                    <a:pt x="11225" y="12820"/>
                  </a:lnTo>
                  <a:lnTo>
                    <a:pt x="11232" y="12821"/>
                  </a:lnTo>
                  <a:lnTo>
                    <a:pt x="11242" y="12822"/>
                  </a:lnTo>
                  <a:lnTo>
                    <a:pt x="11263" y="12825"/>
                  </a:lnTo>
                  <a:lnTo>
                    <a:pt x="11282" y="12825"/>
                  </a:lnTo>
                  <a:lnTo>
                    <a:pt x="11291" y="12825"/>
                  </a:lnTo>
                  <a:lnTo>
                    <a:pt x="11300" y="12827"/>
                  </a:lnTo>
                  <a:lnTo>
                    <a:pt x="11310" y="12830"/>
                  </a:lnTo>
                  <a:lnTo>
                    <a:pt x="11319" y="12836"/>
                  </a:lnTo>
                  <a:lnTo>
                    <a:pt x="11314" y="12845"/>
                  </a:lnTo>
                  <a:lnTo>
                    <a:pt x="11311" y="12853"/>
                  </a:lnTo>
                  <a:lnTo>
                    <a:pt x="11310" y="12862"/>
                  </a:lnTo>
                  <a:lnTo>
                    <a:pt x="11310" y="12872"/>
                  </a:lnTo>
                  <a:lnTo>
                    <a:pt x="11310" y="12902"/>
                  </a:lnTo>
                  <a:lnTo>
                    <a:pt x="11325" y="12901"/>
                  </a:lnTo>
                  <a:lnTo>
                    <a:pt x="11340" y="12901"/>
                  </a:lnTo>
                  <a:lnTo>
                    <a:pt x="11355" y="12902"/>
                  </a:lnTo>
                  <a:lnTo>
                    <a:pt x="11372" y="12902"/>
                  </a:lnTo>
                  <a:lnTo>
                    <a:pt x="11379" y="12901"/>
                  </a:lnTo>
                  <a:lnTo>
                    <a:pt x="11384" y="12898"/>
                  </a:lnTo>
                  <a:lnTo>
                    <a:pt x="11390" y="12896"/>
                  </a:lnTo>
                  <a:lnTo>
                    <a:pt x="11394" y="12893"/>
                  </a:lnTo>
                  <a:lnTo>
                    <a:pt x="11400" y="12889"/>
                  </a:lnTo>
                  <a:lnTo>
                    <a:pt x="11406" y="12887"/>
                  </a:lnTo>
                  <a:lnTo>
                    <a:pt x="11411" y="12885"/>
                  </a:lnTo>
                  <a:lnTo>
                    <a:pt x="11418" y="12884"/>
                  </a:lnTo>
                  <a:lnTo>
                    <a:pt x="11424" y="12885"/>
                  </a:lnTo>
                  <a:lnTo>
                    <a:pt x="11428" y="12887"/>
                  </a:lnTo>
                  <a:lnTo>
                    <a:pt x="11432" y="12891"/>
                  </a:lnTo>
                  <a:lnTo>
                    <a:pt x="11435" y="12896"/>
                  </a:lnTo>
                  <a:lnTo>
                    <a:pt x="11439" y="12907"/>
                  </a:lnTo>
                  <a:lnTo>
                    <a:pt x="11441" y="12921"/>
                  </a:lnTo>
                  <a:lnTo>
                    <a:pt x="11444" y="12936"/>
                  </a:lnTo>
                  <a:lnTo>
                    <a:pt x="11448" y="12950"/>
                  </a:lnTo>
                  <a:lnTo>
                    <a:pt x="11447" y="12961"/>
                  </a:lnTo>
                  <a:lnTo>
                    <a:pt x="11443" y="12970"/>
                  </a:lnTo>
                  <a:lnTo>
                    <a:pt x="11439" y="12978"/>
                  </a:lnTo>
                  <a:lnTo>
                    <a:pt x="11433" y="12984"/>
                  </a:lnTo>
                  <a:lnTo>
                    <a:pt x="11425" y="12991"/>
                  </a:lnTo>
                  <a:lnTo>
                    <a:pt x="11417" y="12997"/>
                  </a:lnTo>
                  <a:lnTo>
                    <a:pt x="11408" y="13001"/>
                  </a:lnTo>
                  <a:lnTo>
                    <a:pt x="11399" y="13006"/>
                  </a:lnTo>
                  <a:lnTo>
                    <a:pt x="11373" y="13017"/>
                  </a:lnTo>
                  <a:lnTo>
                    <a:pt x="11350" y="13026"/>
                  </a:lnTo>
                  <a:lnTo>
                    <a:pt x="11338" y="13030"/>
                  </a:lnTo>
                  <a:lnTo>
                    <a:pt x="11325" y="13033"/>
                  </a:lnTo>
                  <a:lnTo>
                    <a:pt x="11313" y="13034"/>
                  </a:lnTo>
                  <a:lnTo>
                    <a:pt x="11298" y="13035"/>
                  </a:lnTo>
                  <a:lnTo>
                    <a:pt x="11281" y="13033"/>
                  </a:lnTo>
                  <a:lnTo>
                    <a:pt x="11265" y="13030"/>
                  </a:lnTo>
                  <a:lnTo>
                    <a:pt x="11251" y="13026"/>
                  </a:lnTo>
                  <a:lnTo>
                    <a:pt x="11234" y="13025"/>
                  </a:lnTo>
                  <a:lnTo>
                    <a:pt x="11218" y="13025"/>
                  </a:lnTo>
                  <a:lnTo>
                    <a:pt x="11204" y="13024"/>
                  </a:lnTo>
                  <a:lnTo>
                    <a:pt x="11197" y="13025"/>
                  </a:lnTo>
                  <a:lnTo>
                    <a:pt x="11191" y="13026"/>
                  </a:lnTo>
                  <a:lnTo>
                    <a:pt x="11184" y="13029"/>
                  </a:lnTo>
                  <a:lnTo>
                    <a:pt x="11177" y="13032"/>
                  </a:lnTo>
                  <a:lnTo>
                    <a:pt x="11166" y="13040"/>
                  </a:lnTo>
                  <a:lnTo>
                    <a:pt x="11155" y="13049"/>
                  </a:lnTo>
                  <a:lnTo>
                    <a:pt x="11151" y="13052"/>
                  </a:lnTo>
                  <a:lnTo>
                    <a:pt x="11145" y="13056"/>
                  </a:lnTo>
                  <a:lnTo>
                    <a:pt x="11140" y="13058"/>
                  </a:lnTo>
                  <a:lnTo>
                    <a:pt x="11133" y="13059"/>
                  </a:lnTo>
                  <a:lnTo>
                    <a:pt x="11131" y="13063"/>
                  </a:lnTo>
                  <a:lnTo>
                    <a:pt x="11129" y="13066"/>
                  </a:lnTo>
                  <a:lnTo>
                    <a:pt x="11129" y="13070"/>
                  </a:lnTo>
                  <a:lnTo>
                    <a:pt x="11132" y="13075"/>
                  </a:lnTo>
                  <a:lnTo>
                    <a:pt x="11135" y="13078"/>
                  </a:lnTo>
                  <a:lnTo>
                    <a:pt x="11140" y="13082"/>
                  </a:lnTo>
                  <a:lnTo>
                    <a:pt x="11144" y="13084"/>
                  </a:lnTo>
                  <a:lnTo>
                    <a:pt x="11150" y="13085"/>
                  </a:lnTo>
                  <a:lnTo>
                    <a:pt x="11155" y="13086"/>
                  </a:lnTo>
                  <a:lnTo>
                    <a:pt x="11161" y="13086"/>
                  </a:lnTo>
                  <a:lnTo>
                    <a:pt x="11160" y="13100"/>
                  </a:lnTo>
                  <a:lnTo>
                    <a:pt x="11160" y="13111"/>
                  </a:lnTo>
                  <a:lnTo>
                    <a:pt x="11160" y="13117"/>
                  </a:lnTo>
                  <a:lnTo>
                    <a:pt x="11161" y="13123"/>
                  </a:lnTo>
                  <a:lnTo>
                    <a:pt x="11163" y="13128"/>
                  </a:lnTo>
                  <a:lnTo>
                    <a:pt x="11166" y="13135"/>
                  </a:lnTo>
                  <a:lnTo>
                    <a:pt x="11182" y="13141"/>
                  </a:lnTo>
                  <a:lnTo>
                    <a:pt x="11199" y="13145"/>
                  </a:lnTo>
                  <a:lnTo>
                    <a:pt x="11205" y="13157"/>
                  </a:lnTo>
                  <a:lnTo>
                    <a:pt x="11211" y="13168"/>
                  </a:lnTo>
                  <a:lnTo>
                    <a:pt x="11214" y="13174"/>
                  </a:lnTo>
                  <a:lnTo>
                    <a:pt x="11218" y="13177"/>
                  </a:lnTo>
                  <a:lnTo>
                    <a:pt x="11222" y="13180"/>
                  </a:lnTo>
                  <a:lnTo>
                    <a:pt x="11229" y="13181"/>
                  </a:lnTo>
                  <a:lnTo>
                    <a:pt x="11234" y="13180"/>
                  </a:lnTo>
                  <a:lnTo>
                    <a:pt x="11237" y="13179"/>
                  </a:lnTo>
                  <a:lnTo>
                    <a:pt x="11242" y="13178"/>
                  </a:lnTo>
                  <a:lnTo>
                    <a:pt x="11245" y="13176"/>
                  </a:lnTo>
                  <a:lnTo>
                    <a:pt x="11252" y="13171"/>
                  </a:lnTo>
                  <a:lnTo>
                    <a:pt x="11257" y="13166"/>
                  </a:lnTo>
                  <a:lnTo>
                    <a:pt x="11264" y="13159"/>
                  </a:lnTo>
                  <a:lnTo>
                    <a:pt x="11270" y="13154"/>
                  </a:lnTo>
                  <a:lnTo>
                    <a:pt x="11274" y="13152"/>
                  </a:lnTo>
                  <a:lnTo>
                    <a:pt x="11278" y="13151"/>
                  </a:lnTo>
                  <a:lnTo>
                    <a:pt x="11282" y="13150"/>
                  </a:lnTo>
                  <a:lnTo>
                    <a:pt x="11287" y="13149"/>
                  </a:lnTo>
                  <a:lnTo>
                    <a:pt x="11299" y="13153"/>
                  </a:lnTo>
                  <a:lnTo>
                    <a:pt x="11312" y="13157"/>
                  </a:lnTo>
                  <a:lnTo>
                    <a:pt x="11319" y="13157"/>
                  </a:lnTo>
                  <a:lnTo>
                    <a:pt x="11323" y="13155"/>
                  </a:lnTo>
                  <a:lnTo>
                    <a:pt x="11328" y="13152"/>
                  </a:lnTo>
                  <a:lnTo>
                    <a:pt x="11332" y="13150"/>
                  </a:lnTo>
                  <a:lnTo>
                    <a:pt x="11337" y="13147"/>
                  </a:lnTo>
                  <a:lnTo>
                    <a:pt x="11341" y="13144"/>
                  </a:lnTo>
                  <a:lnTo>
                    <a:pt x="11347" y="13142"/>
                  </a:lnTo>
                  <a:lnTo>
                    <a:pt x="11353" y="13141"/>
                  </a:lnTo>
                  <a:lnTo>
                    <a:pt x="11365" y="13141"/>
                  </a:lnTo>
                  <a:lnTo>
                    <a:pt x="11376" y="13141"/>
                  </a:lnTo>
                  <a:lnTo>
                    <a:pt x="11387" y="13141"/>
                  </a:lnTo>
                  <a:lnTo>
                    <a:pt x="11399" y="13140"/>
                  </a:lnTo>
                  <a:lnTo>
                    <a:pt x="11409" y="13129"/>
                  </a:lnTo>
                  <a:lnTo>
                    <a:pt x="11421" y="13121"/>
                  </a:lnTo>
                  <a:lnTo>
                    <a:pt x="11460" y="13121"/>
                  </a:lnTo>
                  <a:lnTo>
                    <a:pt x="11469" y="13120"/>
                  </a:lnTo>
                  <a:lnTo>
                    <a:pt x="11478" y="13118"/>
                  </a:lnTo>
                  <a:lnTo>
                    <a:pt x="11485" y="13113"/>
                  </a:lnTo>
                  <a:lnTo>
                    <a:pt x="11493" y="13110"/>
                  </a:lnTo>
                  <a:lnTo>
                    <a:pt x="11500" y="13106"/>
                  </a:lnTo>
                  <a:lnTo>
                    <a:pt x="11508" y="13101"/>
                  </a:lnTo>
                  <a:lnTo>
                    <a:pt x="11517" y="13099"/>
                  </a:lnTo>
                  <a:lnTo>
                    <a:pt x="11526" y="13098"/>
                  </a:lnTo>
                  <a:lnTo>
                    <a:pt x="11535" y="13098"/>
                  </a:lnTo>
                  <a:lnTo>
                    <a:pt x="11544" y="13100"/>
                  </a:lnTo>
                  <a:lnTo>
                    <a:pt x="11551" y="13103"/>
                  </a:lnTo>
                  <a:lnTo>
                    <a:pt x="11558" y="13107"/>
                  </a:lnTo>
                  <a:lnTo>
                    <a:pt x="11564" y="13112"/>
                  </a:lnTo>
                  <a:lnTo>
                    <a:pt x="11570" y="13118"/>
                  </a:lnTo>
                  <a:lnTo>
                    <a:pt x="11576" y="13125"/>
                  </a:lnTo>
                  <a:lnTo>
                    <a:pt x="11580" y="13133"/>
                  </a:lnTo>
                  <a:lnTo>
                    <a:pt x="11578" y="13145"/>
                  </a:lnTo>
                  <a:lnTo>
                    <a:pt x="11580" y="13159"/>
                  </a:lnTo>
                  <a:lnTo>
                    <a:pt x="11585" y="13170"/>
                  </a:lnTo>
                  <a:lnTo>
                    <a:pt x="11590" y="13180"/>
                  </a:lnTo>
                  <a:lnTo>
                    <a:pt x="11596" y="13189"/>
                  </a:lnTo>
                  <a:lnTo>
                    <a:pt x="11601" y="13200"/>
                  </a:lnTo>
                  <a:lnTo>
                    <a:pt x="11605" y="13210"/>
                  </a:lnTo>
                  <a:lnTo>
                    <a:pt x="11609" y="13221"/>
                  </a:lnTo>
                  <a:lnTo>
                    <a:pt x="11610" y="13234"/>
                  </a:lnTo>
                  <a:lnTo>
                    <a:pt x="11610" y="13246"/>
                  </a:lnTo>
                  <a:lnTo>
                    <a:pt x="11609" y="13257"/>
                  </a:lnTo>
                  <a:lnTo>
                    <a:pt x="11606" y="13269"/>
                  </a:lnTo>
                  <a:lnTo>
                    <a:pt x="11603" y="13281"/>
                  </a:lnTo>
                  <a:lnTo>
                    <a:pt x="11598" y="13290"/>
                  </a:lnTo>
                  <a:lnTo>
                    <a:pt x="11594" y="13298"/>
                  </a:lnTo>
                  <a:lnTo>
                    <a:pt x="11590" y="13302"/>
                  </a:lnTo>
                  <a:lnTo>
                    <a:pt x="11589" y="13306"/>
                  </a:lnTo>
                  <a:lnTo>
                    <a:pt x="11587" y="13311"/>
                  </a:lnTo>
                  <a:lnTo>
                    <a:pt x="11587" y="13316"/>
                  </a:lnTo>
                  <a:lnTo>
                    <a:pt x="11587" y="13320"/>
                  </a:lnTo>
                  <a:lnTo>
                    <a:pt x="11588" y="13323"/>
                  </a:lnTo>
                  <a:lnTo>
                    <a:pt x="11589" y="13325"/>
                  </a:lnTo>
                  <a:lnTo>
                    <a:pt x="11592" y="13328"/>
                  </a:lnTo>
                  <a:lnTo>
                    <a:pt x="11596" y="13332"/>
                  </a:lnTo>
                  <a:lnTo>
                    <a:pt x="11603" y="13334"/>
                  </a:lnTo>
                  <a:lnTo>
                    <a:pt x="11611" y="13337"/>
                  </a:lnTo>
                  <a:lnTo>
                    <a:pt x="11619" y="13338"/>
                  </a:lnTo>
                  <a:lnTo>
                    <a:pt x="11627" y="13339"/>
                  </a:lnTo>
                  <a:lnTo>
                    <a:pt x="11635" y="13339"/>
                  </a:lnTo>
                  <a:lnTo>
                    <a:pt x="11667" y="13339"/>
                  </a:lnTo>
                  <a:lnTo>
                    <a:pt x="11677" y="13337"/>
                  </a:lnTo>
                  <a:lnTo>
                    <a:pt x="11687" y="13336"/>
                  </a:lnTo>
                  <a:lnTo>
                    <a:pt x="11696" y="13336"/>
                  </a:lnTo>
                  <a:lnTo>
                    <a:pt x="11704" y="13338"/>
                  </a:lnTo>
                  <a:lnTo>
                    <a:pt x="11711" y="13340"/>
                  </a:lnTo>
                  <a:lnTo>
                    <a:pt x="11718" y="13342"/>
                  </a:lnTo>
                  <a:lnTo>
                    <a:pt x="11725" y="13346"/>
                  </a:lnTo>
                  <a:lnTo>
                    <a:pt x="11732" y="13348"/>
                  </a:lnTo>
                  <a:lnTo>
                    <a:pt x="11741" y="13349"/>
                  </a:lnTo>
                  <a:lnTo>
                    <a:pt x="11749" y="13350"/>
                  </a:lnTo>
                  <a:lnTo>
                    <a:pt x="11766" y="13342"/>
                  </a:lnTo>
                  <a:lnTo>
                    <a:pt x="11783" y="13336"/>
                  </a:lnTo>
                  <a:lnTo>
                    <a:pt x="11786" y="13336"/>
                  </a:lnTo>
                  <a:lnTo>
                    <a:pt x="11789" y="13338"/>
                  </a:lnTo>
                  <a:lnTo>
                    <a:pt x="11791" y="13340"/>
                  </a:lnTo>
                  <a:lnTo>
                    <a:pt x="11792" y="13342"/>
                  </a:lnTo>
                  <a:lnTo>
                    <a:pt x="11794" y="13349"/>
                  </a:lnTo>
                  <a:lnTo>
                    <a:pt x="11795" y="13356"/>
                  </a:lnTo>
                  <a:lnTo>
                    <a:pt x="11802" y="13373"/>
                  </a:lnTo>
                  <a:lnTo>
                    <a:pt x="11810" y="13389"/>
                  </a:lnTo>
                  <a:lnTo>
                    <a:pt x="11812" y="13391"/>
                  </a:lnTo>
                  <a:lnTo>
                    <a:pt x="11815" y="13392"/>
                  </a:lnTo>
                  <a:lnTo>
                    <a:pt x="11817" y="13393"/>
                  </a:lnTo>
                  <a:lnTo>
                    <a:pt x="11819" y="13394"/>
                  </a:lnTo>
                  <a:lnTo>
                    <a:pt x="11825" y="13396"/>
                  </a:lnTo>
                  <a:lnTo>
                    <a:pt x="11832" y="13397"/>
                  </a:lnTo>
                  <a:lnTo>
                    <a:pt x="11840" y="13400"/>
                  </a:lnTo>
                  <a:lnTo>
                    <a:pt x="11846" y="13405"/>
                  </a:lnTo>
                  <a:lnTo>
                    <a:pt x="11851" y="13407"/>
                  </a:lnTo>
                  <a:lnTo>
                    <a:pt x="11854" y="13408"/>
                  </a:lnTo>
                  <a:lnTo>
                    <a:pt x="11859" y="13409"/>
                  </a:lnTo>
                  <a:lnTo>
                    <a:pt x="11863" y="13409"/>
                  </a:lnTo>
                  <a:lnTo>
                    <a:pt x="11868" y="13409"/>
                  </a:lnTo>
                  <a:lnTo>
                    <a:pt x="11871" y="13408"/>
                  </a:lnTo>
                  <a:lnTo>
                    <a:pt x="11874" y="13407"/>
                  </a:lnTo>
                  <a:lnTo>
                    <a:pt x="11876" y="13405"/>
                  </a:lnTo>
                  <a:lnTo>
                    <a:pt x="11880" y="13399"/>
                  </a:lnTo>
                  <a:lnTo>
                    <a:pt x="11883" y="13391"/>
                  </a:lnTo>
                  <a:lnTo>
                    <a:pt x="11887" y="13374"/>
                  </a:lnTo>
                  <a:lnTo>
                    <a:pt x="11893" y="13358"/>
                  </a:lnTo>
                  <a:lnTo>
                    <a:pt x="11894" y="13355"/>
                  </a:lnTo>
                  <a:lnTo>
                    <a:pt x="11897" y="13353"/>
                  </a:lnTo>
                  <a:lnTo>
                    <a:pt x="11901" y="13351"/>
                  </a:lnTo>
                  <a:lnTo>
                    <a:pt x="11904" y="13350"/>
                  </a:lnTo>
                  <a:lnTo>
                    <a:pt x="11911" y="13350"/>
                  </a:lnTo>
                  <a:lnTo>
                    <a:pt x="11920" y="13350"/>
                  </a:lnTo>
                  <a:lnTo>
                    <a:pt x="11925" y="13350"/>
                  </a:lnTo>
                  <a:lnTo>
                    <a:pt x="11929" y="13353"/>
                  </a:lnTo>
                  <a:lnTo>
                    <a:pt x="11933" y="13355"/>
                  </a:lnTo>
                  <a:lnTo>
                    <a:pt x="11936" y="13357"/>
                  </a:lnTo>
                  <a:lnTo>
                    <a:pt x="11943" y="13364"/>
                  </a:lnTo>
                  <a:lnTo>
                    <a:pt x="11951" y="13371"/>
                  </a:lnTo>
                  <a:lnTo>
                    <a:pt x="11955" y="13373"/>
                  </a:lnTo>
                  <a:lnTo>
                    <a:pt x="11960" y="13374"/>
                  </a:lnTo>
                  <a:lnTo>
                    <a:pt x="11965" y="13375"/>
                  </a:lnTo>
                  <a:lnTo>
                    <a:pt x="11970" y="13375"/>
                  </a:lnTo>
                  <a:lnTo>
                    <a:pt x="11974" y="13375"/>
                  </a:lnTo>
                  <a:lnTo>
                    <a:pt x="11980" y="13376"/>
                  </a:lnTo>
                  <a:lnTo>
                    <a:pt x="11985" y="13377"/>
                  </a:lnTo>
                  <a:lnTo>
                    <a:pt x="11989" y="13381"/>
                  </a:lnTo>
                  <a:lnTo>
                    <a:pt x="11991" y="13383"/>
                  </a:lnTo>
                  <a:lnTo>
                    <a:pt x="11994" y="13388"/>
                  </a:lnTo>
                  <a:lnTo>
                    <a:pt x="11995" y="13391"/>
                  </a:lnTo>
                  <a:lnTo>
                    <a:pt x="11995" y="13394"/>
                  </a:lnTo>
                  <a:lnTo>
                    <a:pt x="11994" y="13404"/>
                  </a:lnTo>
                  <a:lnTo>
                    <a:pt x="11994" y="13413"/>
                  </a:lnTo>
                  <a:lnTo>
                    <a:pt x="11994" y="13417"/>
                  </a:lnTo>
                  <a:lnTo>
                    <a:pt x="11995" y="13420"/>
                  </a:lnTo>
                  <a:lnTo>
                    <a:pt x="11997" y="13424"/>
                  </a:lnTo>
                  <a:lnTo>
                    <a:pt x="11999" y="13427"/>
                  </a:lnTo>
                  <a:lnTo>
                    <a:pt x="12005" y="13432"/>
                  </a:lnTo>
                  <a:lnTo>
                    <a:pt x="12012" y="13436"/>
                  </a:lnTo>
                  <a:lnTo>
                    <a:pt x="12020" y="13440"/>
                  </a:lnTo>
                  <a:lnTo>
                    <a:pt x="12028" y="13444"/>
                  </a:lnTo>
                  <a:lnTo>
                    <a:pt x="12036" y="13449"/>
                  </a:lnTo>
                  <a:lnTo>
                    <a:pt x="12042" y="13456"/>
                  </a:lnTo>
                  <a:lnTo>
                    <a:pt x="12051" y="13468"/>
                  </a:lnTo>
                  <a:lnTo>
                    <a:pt x="12063" y="13478"/>
                  </a:lnTo>
                  <a:lnTo>
                    <a:pt x="12068" y="13483"/>
                  </a:lnTo>
                  <a:lnTo>
                    <a:pt x="12075" y="13485"/>
                  </a:lnTo>
                  <a:lnTo>
                    <a:pt x="12082" y="13487"/>
                  </a:lnTo>
                  <a:lnTo>
                    <a:pt x="12090" y="13488"/>
                  </a:lnTo>
                  <a:lnTo>
                    <a:pt x="12097" y="13484"/>
                  </a:lnTo>
                  <a:lnTo>
                    <a:pt x="12104" y="13481"/>
                  </a:lnTo>
                  <a:lnTo>
                    <a:pt x="12123" y="13481"/>
                  </a:lnTo>
                  <a:lnTo>
                    <a:pt x="12123" y="13513"/>
                  </a:lnTo>
                  <a:lnTo>
                    <a:pt x="12134" y="13515"/>
                  </a:lnTo>
                  <a:lnTo>
                    <a:pt x="12144" y="13518"/>
                  </a:lnTo>
                  <a:lnTo>
                    <a:pt x="12149" y="13520"/>
                  </a:lnTo>
                  <a:lnTo>
                    <a:pt x="12152" y="13524"/>
                  </a:lnTo>
                  <a:lnTo>
                    <a:pt x="12157" y="13527"/>
                  </a:lnTo>
                  <a:lnTo>
                    <a:pt x="12159" y="13532"/>
                  </a:lnTo>
                  <a:lnTo>
                    <a:pt x="12160" y="13543"/>
                  </a:lnTo>
                  <a:lnTo>
                    <a:pt x="12160" y="13553"/>
                  </a:lnTo>
                  <a:lnTo>
                    <a:pt x="12160" y="13563"/>
                  </a:lnTo>
                  <a:lnTo>
                    <a:pt x="12160" y="13575"/>
                  </a:lnTo>
                  <a:lnTo>
                    <a:pt x="12160" y="13579"/>
                  </a:lnTo>
                  <a:lnTo>
                    <a:pt x="12162" y="13584"/>
                  </a:lnTo>
                  <a:lnTo>
                    <a:pt x="12166" y="13586"/>
                  </a:lnTo>
                  <a:lnTo>
                    <a:pt x="12169" y="13588"/>
                  </a:lnTo>
                  <a:lnTo>
                    <a:pt x="12179" y="13593"/>
                  </a:lnTo>
                  <a:lnTo>
                    <a:pt x="12189" y="13597"/>
                  </a:lnTo>
                  <a:lnTo>
                    <a:pt x="12194" y="13604"/>
                  </a:lnTo>
                  <a:lnTo>
                    <a:pt x="12200" y="13611"/>
                  </a:lnTo>
                  <a:lnTo>
                    <a:pt x="12202" y="13613"/>
                  </a:lnTo>
                  <a:lnTo>
                    <a:pt x="12204" y="13616"/>
                  </a:lnTo>
                  <a:lnTo>
                    <a:pt x="12209" y="13618"/>
                  </a:lnTo>
                  <a:lnTo>
                    <a:pt x="12212" y="13619"/>
                  </a:lnTo>
                  <a:lnTo>
                    <a:pt x="12243" y="13619"/>
                  </a:lnTo>
                  <a:lnTo>
                    <a:pt x="12244" y="13604"/>
                  </a:lnTo>
                  <a:lnTo>
                    <a:pt x="12245" y="13590"/>
                  </a:lnTo>
                  <a:lnTo>
                    <a:pt x="12246" y="13585"/>
                  </a:lnTo>
                  <a:lnTo>
                    <a:pt x="12250" y="13580"/>
                  </a:lnTo>
                  <a:lnTo>
                    <a:pt x="12251" y="13579"/>
                  </a:lnTo>
                  <a:lnTo>
                    <a:pt x="12253" y="13578"/>
                  </a:lnTo>
                  <a:lnTo>
                    <a:pt x="12255" y="13577"/>
                  </a:lnTo>
                  <a:lnTo>
                    <a:pt x="12259" y="13577"/>
                  </a:lnTo>
                  <a:lnTo>
                    <a:pt x="12275" y="13588"/>
                  </a:lnTo>
                  <a:lnTo>
                    <a:pt x="12289" y="13599"/>
                  </a:lnTo>
                  <a:lnTo>
                    <a:pt x="12293" y="13598"/>
                  </a:lnTo>
                  <a:lnTo>
                    <a:pt x="12296" y="13597"/>
                  </a:lnTo>
                  <a:lnTo>
                    <a:pt x="12300" y="13596"/>
                  </a:lnTo>
                  <a:lnTo>
                    <a:pt x="12302" y="13594"/>
                  </a:lnTo>
                  <a:lnTo>
                    <a:pt x="12305" y="13588"/>
                  </a:lnTo>
                  <a:lnTo>
                    <a:pt x="12307" y="13581"/>
                  </a:lnTo>
                  <a:lnTo>
                    <a:pt x="12310" y="13564"/>
                  </a:lnTo>
                  <a:lnTo>
                    <a:pt x="12310" y="13547"/>
                  </a:lnTo>
                  <a:lnTo>
                    <a:pt x="12311" y="13544"/>
                  </a:lnTo>
                  <a:lnTo>
                    <a:pt x="12312" y="13541"/>
                  </a:lnTo>
                  <a:lnTo>
                    <a:pt x="12313" y="13537"/>
                  </a:lnTo>
                  <a:lnTo>
                    <a:pt x="12315" y="13535"/>
                  </a:lnTo>
                  <a:lnTo>
                    <a:pt x="12321" y="13530"/>
                  </a:lnTo>
                  <a:lnTo>
                    <a:pt x="12329" y="13528"/>
                  </a:lnTo>
                  <a:lnTo>
                    <a:pt x="12347" y="13526"/>
                  </a:lnTo>
                  <a:lnTo>
                    <a:pt x="12365" y="13525"/>
                  </a:lnTo>
                  <a:lnTo>
                    <a:pt x="12368" y="13526"/>
                  </a:lnTo>
                  <a:lnTo>
                    <a:pt x="12370" y="13527"/>
                  </a:lnTo>
                  <a:lnTo>
                    <a:pt x="12371" y="13528"/>
                  </a:lnTo>
                  <a:lnTo>
                    <a:pt x="12373" y="13530"/>
                  </a:lnTo>
                  <a:lnTo>
                    <a:pt x="12375" y="13536"/>
                  </a:lnTo>
                  <a:lnTo>
                    <a:pt x="12378" y="13541"/>
                  </a:lnTo>
                  <a:lnTo>
                    <a:pt x="12384" y="13549"/>
                  </a:lnTo>
                  <a:lnTo>
                    <a:pt x="12391" y="13553"/>
                  </a:lnTo>
                  <a:lnTo>
                    <a:pt x="12395" y="13555"/>
                  </a:lnTo>
                  <a:lnTo>
                    <a:pt x="12399" y="13556"/>
                  </a:lnTo>
                  <a:lnTo>
                    <a:pt x="12404" y="13556"/>
                  </a:lnTo>
                  <a:lnTo>
                    <a:pt x="12408" y="13558"/>
                  </a:lnTo>
                  <a:lnTo>
                    <a:pt x="12414" y="13556"/>
                  </a:lnTo>
                  <a:lnTo>
                    <a:pt x="12420" y="13554"/>
                  </a:lnTo>
                  <a:lnTo>
                    <a:pt x="12423" y="13551"/>
                  </a:lnTo>
                  <a:lnTo>
                    <a:pt x="12428" y="13546"/>
                  </a:lnTo>
                  <a:lnTo>
                    <a:pt x="12432" y="13543"/>
                  </a:lnTo>
                  <a:lnTo>
                    <a:pt x="12435" y="13539"/>
                  </a:lnTo>
                  <a:lnTo>
                    <a:pt x="12441" y="13537"/>
                  </a:lnTo>
                  <a:lnTo>
                    <a:pt x="12447" y="13536"/>
                  </a:lnTo>
                  <a:lnTo>
                    <a:pt x="12451" y="13537"/>
                  </a:lnTo>
                  <a:lnTo>
                    <a:pt x="12456" y="13538"/>
                  </a:lnTo>
                  <a:lnTo>
                    <a:pt x="12460" y="13539"/>
                  </a:lnTo>
                  <a:lnTo>
                    <a:pt x="12464" y="13542"/>
                  </a:lnTo>
                  <a:lnTo>
                    <a:pt x="12471" y="13547"/>
                  </a:lnTo>
                  <a:lnTo>
                    <a:pt x="12479" y="13552"/>
                  </a:lnTo>
                  <a:lnTo>
                    <a:pt x="12489" y="13559"/>
                  </a:lnTo>
                  <a:lnTo>
                    <a:pt x="12498" y="13564"/>
                  </a:lnTo>
                  <a:lnTo>
                    <a:pt x="12501" y="13569"/>
                  </a:lnTo>
                  <a:lnTo>
                    <a:pt x="12503" y="13572"/>
                  </a:lnTo>
                  <a:lnTo>
                    <a:pt x="12506" y="13578"/>
                  </a:lnTo>
                  <a:lnTo>
                    <a:pt x="12507" y="13582"/>
                  </a:lnTo>
                  <a:lnTo>
                    <a:pt x="12500" y="13595"/>
                  </a:lnTo>
                  <a:lnTo>
                    <a:pt x="12493" y="13607"/>
                  </a:lnTo>
                  <a:lnTo>
                    <a:pt x="12494" y="13612"/>
                  </a:lnTo>
                  <a:lnTo>
                    <a:pt x="12496" y="13615"/>
                  </a:lnTo>
                  <a:lnTo>
                    <a:pt x="12499" y="13619"/>
                  </a:lnTo>
                  <a:lnTo>
                    <a:pt x="12502" y="13621"/>
                  </a:lnTo>
                  <a:lnTo>
                    <a:pt x="12510" y="13626"/>
                  </a:lnTo>
                  <a:lnTo>
                    <a:pt x="12519" y="13630"/>
                  </a:lnTo>
                  <a:lnTo>
                    <a:pt x="12527" y="13633"/>
                  </a:lnTo>
                  <a:lnTo>
                    <a:pt x="12534" y="13637"/>
                  </a:lnTo>
                  <a:lnTo>
                    <a:pt x="12542" y="13639"/>
                  </a:lnTo>
                  <a:lnTo>
                    <a:pt x="12551" y="13639"/>
                  </a:lnTo>
                  <a:lnTo>
                    <a:pt x="12561" y="13638"/>
                  </a:lnTo>
                  <a:lnTo>
                    <a:pt x="12569" y="13636"/>
                  </a:lnTo>
                  <a:lnTo>
                    <a:pt x="12574" y="13633"/>
                  </a:lnTo>
                  <a:lnTo>
                    <a:pt x="12576" y="13631"/>
                  </a:lnTo>
                  <a:lnTo>
                    <a:pt x="12578" y="13628"/>
                  </a:lnTo>
                  <a:lnTo>
                    <a:pt x="12578" y="13623"/>
                  </a:lnTo>
                  <a:lnTo>
                    <a:pt x="12573" y="13611"/>
                  </a:lnTo>
                  <a:lnTo>
                    <a:pt x="12565" y="13599"/>
                  </a:lnTo>
                  <a:lnTo>
                    <a:pt x="12563" y="13582"/>
                  </a:lnTo>
                  <a:lnTo>
                    <a:pt x="12565" y="13566"/>
                  </a:lnTo>
                  <a:lnTo>
                    <a:pt x="12563" y="13549"/>
                  </a:lnTo>
                  <a:lnTo>
                    <a:pt x="12561" y="13534"/>
                  </a:lnTo>
                  <a:lnTo>
                    <a:pt x="12561" y="13526"/>
                  </a:lnTo>
                  <a:lnTo>
                    <a:pt x="12562" y="13519"/>
                  </a:lnTo>
                  <a:lnTo>
                    <a:pt x="12565" y="13512"/>
                  </a:lnTo>
                  <a:lnTo>
                    <a:pt x="12569" y="13505"/>
                  </a:lnTo>
                  <a:lnTo>
                    <a:pt x="12574" y="13501"/>
                  </a:lnTo>
                  <a:lnTo>
                    <a:pt x="12578" y="13498"/>
                  </a:lnTo>
                  <a:lnTo>
                    <a:pt x="12584" y="13494"/>
                  </a:lnTo>
                  <a:lnTo>
                    <a:pt x="12588" y="13492"/>
                  </a:lnTo>
                  <a:lnTo>
                    <a:pt x="12601" y="13490"/>
                  </a:lnTo>
                  <a:lnTo>
                    <a:pt x="12614" y="13486"/>
                  </a:lnTo>
                  <a:lnTo>
                    <a:pt x="12617" y="13492"/>
                  </a:lnTo>
                  <a:lnTo>
                    <a:pt x="12620" y="13495"/>
                  </a:lnTo>
                  <a:lnTo>
                    <a:pt x="12624" y="13499"/>
                  </a:lnTo>
                  <a:lnTo>
                    <a:pt x="12627" y="13502"/>
                  </a:lnTo>
                  <a:lnTo>
                    <a:pt x="12631" y="13504"/>
                  </a:lnTo>
                  <a:lnTo>
                    <a:pt x="12636" y="13507"/>
                  </a:lnTo>
                  <a:lnTo>
                    <a:pt x="12640" y="13507"/>
                  </a:lnTo>
                  <a:lnTo>
                    <a:pt x="12646" y="13508"/>
                  </a:lnTo>
                  <a:lnTo>
                    <a:pt x="12652" y="13507"/>
                  </a:lnTo>
                  <a:lnTo>
                    <a:pt x="12657" y="13504"/>
                  </a:lnTo>
                  <a:lnTo>
                    <a:pt x="12662" y="13500"/>
                  </a:lnTo>
                  <a:lnTo>
                    <a:pt x="12665" y="13496"/>
                  </a:lnTo>
                  <a:lnTo>
                    <a:pt x="12670" y="13492"/>
                  </a:lnTo>
                  <a:lnTo>
                    <a:pt x="12674" y="13488"/>
                  </a:lnTo>
                  <a:lnTo>
                    <a:pt x="12679" y="13486"/>
                  </a:lnTo>
                  <a:lnTo>
                    <a:pt x="12686" y="13485"/>
                  </a:lnTo>
                  <a:lnTo>
                    <a:pt x="12691" y="13485"/>
                  </a:lnTo>
                  <a:lnTo>
                    <a:pt x="12696" y="13486"/>
                  </a:lnTo>
                  <a:lnTo>
                    <a:pt x="12701" y="13487"/>
                  </a:lnTo>
                  <a:lnTo>
                    <a:pt x="12705" y="13490"/>
                  </a:lnTo>
                  <a:lnTo>
                    <a:pt x="12714" y="13494"/>
                  </a:lnTo>
                  <a:lnTo>
                    <a:pt x="12723" y="13500"/>
                  </a:lnTo>
                  <a:lnTo>
                    <a:pt x="12733" y="13503"/>
                  </a:lnTo>
                  <a:lnTo>
                    <a:pt x="12742" y="13504"/>
                  </a:lnTo>
                  <a:lnTo>
                    <a:pt x="12752" y="13505"/>
                  </a:lnTo>
                  <a:lnTo>
                    <a:pt x="12762" y="13508"/>
                  </a:lnTo>
                  <a:lnTo>
                    <a:pt x="12765" y="13509"/>
                  </a:lnTo>
                  <a:lnTo>
                    <a:pt x="12767" y="13511"/>
                  </a:lnTo>
                  <a:lnTo>
                    <a:pt x="12770" y="13513"/>
                  </a:lnTo>
                  <a:lnTo>
                    <a:pt x="12772" y="13517"/>
                  </a:lnTo>
                  <a:lnTo>
                    <a:pt x="12776" y="13522"/>
                  </a:lnTo>
                  <a:lnTo>
                    <a:pt x="12781" y="13528"/>
                  </a:lnTo>
                  <a:lnTo>
                    <a:pt x="12787" y="13533"/>
                  </a:lnTo>
                  <a:lnTo>
                    <a:pt x="12791" y="13535"/>
                  </a:lnTo>
                  <a:lnTo>
                    <a:pt x="12797" y="13537"/>
                  </a:lnTo>
                  <a:lnTo>
                    <a:pt x="12801" y="13537"/>
                  </a:lnTo>
                  <a:lnTo>
                    <a:pt x="12813" y="13538"/>
                  </a:lnTo>
                  <a:lnTo>
                    <a:pt x="12826" y="13538"/>
                  </a:lnTo>
                  <a:lnTo>
                    <a:pt x="12835" y="13536"/>
                  </a:lnTo>
                  <a:lnTo>
                    <a:pt x="12843" y="13533"/>
                  </a:lnTo>
                  <a:lnTo>
                    <a:pt x="12847" y="13530"/>
                  </a:lnTo>
                  <a:lnTo>
                    <a:pt x="12850" y="13527"/>
                  </a:lnTo>
                  <a:lnTo>
                    <a:pt x="12852" y="13524"/>
                  </a:lnTo>
                  <a:lnTo>
                    <a:pt x="12855" y="13519"/>
                  </a:lnTo>
                  <a:lnTo>
                    <a:pt x="12851" y="13516"/>
                  </a:lnTo>
                  <a:lnTo>
                    <a:pt x="12849" y="13513"/>
                  </a:lnTo>
                  <a:lnTo>
                    <a:pt x="12848" y="13510"/>
                  </a:lnTo>
                  <a:lnTo>
                    <a:pt x="12847" y="13507"/>
                  </a:lnTo>
                  <a:lnTo>
                    <a:pt x="12844" y="13499"/>
                  </a:lnTo>
                  <a:lnTo>
                    <a:pt x="12841" y="13492"/>
                  </a:lnTo>
                  <a:lnTo>
                    <a:pt x="12833" y="13484"/>
                  </a:lnTo>
                  <a:lnTo>
                    <a:pt x="12826" y="13476"/>
                  </a:lnTo>
                  <a:lnTo>
                    <a:pt x="12824" y="13473"/>
                  </a:lnTo>
                  <a:lnTo>
                    <a:pt x="12822" y="13468"/>
                  </a:lnTo>
                  <a:lnTo>
                    <a:pt x="12821" y="13464"/>
                  </a:lnTo>
                  <a:lnTo>
                    <a:pt x="12819" y="13459"/>
                  </a:lnTo>
                  <a:lnTo>
                    <a:pt x="12819" y="13428"/>
                  </a:lnTo>
                  <a:lnTo>
                    <a:pt x="12834" y="13430"/>
                  </a:lnTo>
                  <a:lnTo>
                    <a:pt x="12847" y="13431"/>
                  </a:lnTo>
                  <a:lnTo>
                    <a:pt x="12853" y="13431"/>
                  </a:lnTo>
                  <a:lnTo>
                    <a:pt x="12859" y="13431"/>
                  </a:lnTo>
                  <a:lnTo>
                    <a:pt x="12866" y="13430"/>
                  </a:lnTo>
                  <a:lnTo>
                    <a:pt x="12873" y="13427"/>
                  </a:lnTo>
                  <a:lnTo>
                    <a:pt x="12882" y="13422"/>
                  </a:lnTo>
                  <a:lnTo>
                    <a:pt x="12889" y="13416"/>
                  </a:lnTo>
                  <a:lnTo>
                    <a:pt x="12893" y="13414"/>
                  </a:lnTo>
                  <a:lnTo>
                    <a:pt x="12896" y="13411"/>
                  </a:lnTo>
                  <a:lnTo>
                    <a:pt x="12901" y="13410"/>
                  </a:lnTo>
                  <a:lnTo>
                    <a:pt x="12907" y="13409"/>
                  </a:lnTo>
                  <a:lnTo>
                    <a:pt x="12916" y="13411"/>
                  </a:lnTo>
                  <a:lnTo>
                    <a:pt x="12926" y="13413"/>
                  </a:lnTo>
                  <a:lnTo>
                    <a:pt x="12938" y="13408"/>
                  </a:lnTo>
                  <a:lnTo>
                    <a:pt x="12952" y="13405"/>
                  </a:lnTo>
                  <a:lnTo>
                    <a:pt x="12963" y="13408"/>
                  </a:lnTo>
                  <a:lnTo>
                    <a:pt x="12974" y="13413"/>
                  </a:lnTo>
                  <a:lnTo>
                    <a:pt x="12981" y="13411"/>
                  </a:lnTo>
                  <a:lnTo>
                    <a:pt x="12987" y="13410"/>
                  </a:lnTo>
                  <a:lnTo>
                    <a:pt x="12993" y="13407"/>
                  </a:lnTo>
                  <a:lnTo>
                    <a:pt x="12997" y="13402"/>
                  </a:lnTo>
                  <a:lnTo>
                    <a:pt x="13008" y="13394"/>
                  </a:lnTo>
                  <a:lnTo>
                    <a:pt x="13019" y="13385"/>
                  </a:lnTo>
                  <a:lnTo>
                    <a:pt x="13028" y="13381"/>
                  </a:lnTo>
                  <a:lnTo>
                    <a:pt x="13037" y="13379"/>
                  </a:lnTo>
                  <a:lnTo>
                    <a:pt x="13041" y="13376"/>
                  </a:lnTo>
                  <a:lnTo>
                    <a:pt x="13045" y="13374"/>
                  </a:lnTo>
                  <a:lnTo>
                    <a:pt x="13048" y="13372"/>
                  </a:lnTo>
                  <a:lnTo>
                    <a:pt x="13051" y="13367"/>
                  </a:lnTo>
                  <a:lnTo>
                    <a:pt x="13055" y="13358"/>
                  </a:lnTo>
                  <a:lnTo>
                    <a:pt x="13060" y="13350"/>
                  </a:lnTo>
                  <a:lnTo>
                    <a:pt x="13063" y="13347"/>
                  </a:lnTo>
                  <a:lnTo>
                    <a:pt x="13065" y="13345"/>
                  </a:lnTo>
                  <a:lnTo>
                    <a:pt x="13070" y="13342"/>
                  </a:lnTo>
                  <a:lnTo>
                    <a:pt x="13074" y="13342"/>
                  </a:lnTo>
                  <a:lnTo>
                    <a:pt x="13089" y="13342"/>
                  </a:lnTo>
                  <a:lnTo>
                    <a:pt x="13102" y="13342"/>
                  </a:lnTo>
                  <a:lnTo>
                    <a:pt x="13115" y="13342"/>
                  </a:lnTo>
                  <a:lnTo>
                    <a:pt x="13130" y="13342"/>
                  </a:lnTo>
                  <a:lnTo>
                    <a:pt x="13130" y="13363"/>
                  </a:lnTo>
                  <a:lnTo>
                    <a:pt x="13175" y="13363"/>
                  </a:lnTo>
                  <a:lnTo>
                    <a:pt x="13175" y="13345"/>
                  </a:lnTo>
                  <a:lnTo>
                    <a:pt x="13172" y="13339"/>
                  </a:lnTo>
                  <a:lnTo>
                    <a:pt x="13182" y="13332"/>
                  </a:lnTo>
                  <a:lnTo>
                    <a:pt x="13192" y="13326"/>
                  </a:lnTo>
                  <a:lnTo>
                    <a:pt x="13197" y="13323"/>
                  </a:lnTo>
                  <a:lnTo>
                    <a:pt x="13199" y="13319"/>
                  </a:lnTo>
                  <a:lnTo>
                    <a:pt x="13201" y="13314"/>
                  </a:lnTo>
                  <a:lnTo>
                    <a:pt x="13202" y="13308"/>
                  </a:lnTo>
                  <a:lnTo>
                    <a:pt x="13201" y="13300"/>
                  </a:lnTo>
                  <a:lnTo>
                    <a:pt x="13200" y="13294"/>
                  </a:lnTo>
                  <a:lnTo>
                    <a:pt x="13198" y="13288"/>
                  </a:lnTo>
                  <a:lnTo>
                    <a:pt x="13196" y="13281"/>
                  </a:lnTo>
                  <a:lnTo>
                    <a:pt x="13193" y="13275"/>
                  </a:lnTo>
                  <a:lnTo>
                    <a:pt x="13191" y="13270"/>
                  </a:lnTo>
                  <a:lnTo>
                    <a:pt x="13190" y="13263"/>
                  </a:lnTo>
                  <a:lnTo>
                    <a:pt x="13189" y="13255"/>
                  </a:lnTo>
                  <a:lnTo>
                    <a:pt x="13190" y="13251"/>
                  </a:lnTo>
                  <a:lnTo>
                    <a:pt x="13191" y="13246"/>
                  </a:lnTo>
                  <a:lnTo>
                    <a:pt x="13192" y="13242"/>
                  </a:lnTo>
                  <a:lnTo>
                    <a:pt x="13194" y="13238"/>
                  </a:lnTo>
                  <a:lnTo>
                    <a:pt x="13201" y="13232"/>
                  </a:lnTo>
                  <a:lnTo>
                    <a:pt x="13208" y="13228"/>
                  </a:lnTo>
                  <a:lnTo>
                    <a:pt x="13217" y="13223"/>
                  </a:lnTo>
                  <a:lnTo>
                    <a:pt x="13225" y="13219"/>
                  </a:lnTo>
                  <a:lnTo>
                    <a:pt x="13234" y="13213"/>
                  </a:lnTo>
                  <a:lnTo>
                    <a:pt x="13242" y="13206"/>
                  </a:lnTo>
                  <a:lnTo>
                    <a:pt x="13242" y="13181"/>
                  </a:lnTo>
                  <a:lnTo>
                    <a:pt x="13232" y="13180"/>
                  </a:lnTo>
                  <a:lnTo>
                    <a:pt x="13222" y="13178"/>
                  </a:lnTo>
                  <a:lnTo>
                    <a:pt x="13213" y="13175"/>
                  </a:lnTo>
                  <a:lnTo>
                    <a:pt x="13203" y="13172"/>
                  </a:lnTo>
                  <a:lnTo>
                    <a:pt x="13194" y="13170"/>
                  </a:lnTo>
                  <a:lnTo>
                    <a:pt x="13185" y="13167"/>
                  </a:lnTo>
                  <a:lnTo>
                    <a:pt x="13176" y="13166"/>
                  </a:lnTo>
                  <a:lnTo>
                    <a:pt x="13165" y="13166"/>
                  </a:lnTo>
                  <a:lnTo>
                    <a:pt x="13158" y="13166"/>
                  </a:lnTo>
                  <a:lnTo>
                    <a:pt x="13152" y="13167"/>
                  </a:lnTo>
                  <a:lnTo>
                    <a:pt x="13147" y="13169"/>
                  </a:lnTo>
                  <a:lnTo>
                    <a:pt x="13142" y="13171"/>
                  </a:lnTo>
                  <a:lnTo>
                    <a:pt x="13137" y="13174"/>
                  </a:lnTo>
                  <a:lnTo>
                    <a:pt x="13131" y="13176"/>
                  </a:lnTo>
                  <a:lnTo>
                    <a:pt x="13125" y="13177"/>
                  </a:lnTo>
                  <a:lnTo>
                    <a:pt x="13119" y="13178"/>
                  </a:lnTo>
                  <a:lnTo>
                    <a:pt x="13114" y="13178"/>
                  </a:lnTo>
                  <a:lnTo>
                    <a:pt x="13109" y="13177"/>
                  </a:lnTo>
                  <a:lnTo>
                    <a:pt x="13106" y="13176"/>
                  </a:lnTo>
                  <a:lnTo>
                    <a:pt x="13103" y="13174"/>
                  </a:lnTo>
                  <a:lnTo>
                    <a:pt x="13099" y="13171"/>
                  </a:lnTo>
                  <a:lnTo>
                    <a:pt x="13096" y="13168"/>
                  </a:lnTo>
                  <a:lnTo>
                    <a:pt x="13095" y="13164"/>
                  </a:lnTo>
                  <a:lnTo>
                    <a:pt x="13092" y="13160"/>
                  </a:lnTo>
                  <a:lnTo>
                    <a:pt x="13105" y="13154"/>
                  </a:lnTo>
                  <a:lnTo>
                    <a:pt x="13116" y="13150"/>
                  </a:lnTo>
                  <a:lnTo>
                    <a:pt x="13121" y="13147"/>
                  </a:lnTo>
                  <a:lnTo>
                    <a:pt x="13126" y="13145"/>
                  </a:lnTo>
                  <a:lnTo>
                    <a:pt x="13133" y="13144"/>
                  </a:lnTo>
                  <a:lnTo>
                    <a:pt x="13140" y="13144"/>
                  </a:lnTo>
                  <a:lnTo>
                    <a:pt x="13179" y="13144"/>
                  </a:lnTo>
                  <a:lnTo>
                    <a:pt x="13182" y="13134"/>
                  </a:lnTo>
                  <a:lnTo>
                    <a:pt x="13184" y="13125"/>
                  </a:lnTo>
                  <a:lnTo>
                    <a:pt x="13185" y="13116"/>
                  </a:lnTo>
                  <a:lnTo>
                    <a:pt x="13186" y="13107"/>
                  </a:lnTo>
                  <a:lnTo>
                    <a:pt x="13189" y="13089"/>
                  </a:lnTo>
                  <a:lnTo>
                    <a:pt x="13192" y="13068"/>
                  </a:lnTo>
                  <a:lnTo>
                    <a:pt x="13198" y="13055"/>
                  </a:lnTo>
                  <a:lnTo>
                    <a:pt x="13203" y="13043"/>
                  </a:lnTo>
                  <a:lnTo>
                    <a:pt x="13210" y="13031"/>
                  </a:lnTo>
                  <a:lnTo>
                    <a:pt x="13215" y="13017"/>
                  </a:lnTo>
                  <a:lnTo>
                    <a:pt x="13217" y="13004"/>
                  </a:lnTo>
                  <a:lnTo>
                    <a:pt x="13219" y="12990"/>
                  </a:lnTo>
                  <a:lnTo>
                    <a:pt x="13223" y="12987"/>
                  </a:lnTo>
                  <a:lnTo>
                    <a:pt x="13226" y="12983"/>
                  </a:lnTo>
                  <a:lnTo>
                    <a:pt x="13230" y="12982"/>
                  </a:lnTo>
                  <a:lnTo>
                    <a:pt x="13234" y="12981"/>
                  </a:lnTo>
                  <a:lnTo>
                    <a:pt x="13237" y="12980"/>
                  </a:lnTo>
                  <a:lnTo>
                    <a:pt x="13242" y="12979"/>
                  </a:lnTo>
                  <a:lnTo>
                    <a:pt x="13247" y="12976"/>
                  </a:lnTo>
                  <a:lnTo>
                    <a:pt x="13250" y="12974"/>
                  </a:lnTo>
                  <a:lnTo>
                    <a:pt x="13260" y="12965"/>
                  </a:lnTo>
                  <a:lnTo>
                    <a:pt x="13269" y="12958"/>
                  </a:lnTo>
                  <a:lnTo>
                    <a:pt x="13274" y="12955"/>
                  </a:lnTo>
                  <a:lnTo>
                    <a:pt x="13279" y="12953"/>
                  </a:lnTo>
                  <a:lnTo>
                    <a:pt x="13285" y="12951"/>
                  </a:lnTo>
                  <a:lnTo>
                    <a:pt x="13292" y="12951"/>
                  </a:lnTo>
                  <a:lnTo>
                    <a:pt x="13305" y="12953"/>
                  </a:lnTo>
                  <a:lnTo>
                    <a:pt x="13320" y="12955"/>
                  </a:lnTo>
                  <a:lnTo>
                    <a:pt x="13353" y="12955"/>
                  </a:lnTo>
                  <a:lnTo>
                    <a:pt x="13363" y="12954"/>
                  </a:lnTo>
                  <a:lnTo>
                    <a:pt x="13372" y="12951"/>
                  </a:lnTo>
                  <a:lnTo>
                    <a:pt x="13380" y="12948"/>
                  </a:lnTo>
                  <a:lnTo>
                    <a:pt x="13387" y="12944"/>
                  </a:lnTo>
                  <a:lnTo>
                    <a:pt x="13402" y="12932"/>
                  </a:lnTo>
                  <a:lnTo>
                    <a:pt x="13415" y="12918"/>
                  </a:lnTo>
                  <a:lnTo>
                    <a:pt x="13422" y="12912"/>
                  </a:lnTo>
                  <a:lnTo>
                    <a:pt x="13428" y="12908"/>
                  </a:lnTo>
                  <a:lnTo>
                    <a:pt x="13433" y="12905"/>
                  </a:lnTo>
                  <a:lnTo>
                    <a:pt x="13440" y="12902"/>
                  </a:lnTo>
                  <a:lnTo>
                    <a:pt x="13446" y="12898"/>
                  </a:lnTo>
                  <a:lnTo>
                    <a:pt x="13452" y="12895"/>
                  </a:lnTo>
                  <a:lnTo>
                    <a:pt x="13457" y="12889"/>
                  </a:lnTo>
                  <a:lnTo>
                    <a:pt x="13463" y="12884"/>
                  </a:lnTo>
                  <a:lnTo>
                    <a:pt x="13473" y="12870"/>
                  </a:lnTo>
                  <a:lnTo>
                    <a:pt x="13482" y="12857"/>
                  </a:lnTo>
                  <a:lnTo>
                    <a:pt x="13490" y="12845"/>
                  </a:lnTo>
                  <a:lnTo>
                    <a:pt x="13498" y="12833"/>
                  </a:lnTo>
                  <a:lnTo>
                    <a:pt x="13504" y="12820"/>
                  </a:lnTo>
                  <a:lnTo>
                    <a:pt x="13508" y="12806"/>
                  </a:lnTo>
                  <a:lnTo>
                    <a:pt x="13512" y="12791"/>
                  </a:lnTo>
                  <a:lnTo>
                    <a:pt x="13513" y="12775"/>
                  </a:lnTo>
                  <a:lnTo>
                    <a:pt x="13509" y="12759"/>
                  </a:lnTo>
                  <a:lnTo>
                    <a:pt x="13507" y="12742"/>
                  </a:lnTo>
                  <a:lnTo>
                    <a:pt x="13508" y="12736"/>
                  </a:lnTo>
                  <a:lnTo>
                    <a:pt x="13510" y="12732"/>
                  </a:lnTo>
                  <a:lnTo>
                    <a:pt x="13514" y="12727"/>
                  </a:lnTo>
                  <a:lnTo>
                    <a:pt x="13517" y="12724"/>
                  </a:lnTo>
                  <a:lnTo>
                    <a:pt x="13527" y="12716"/>
                  </a:lnTo>
                  <a:lnTo>
                    <a:pt x="13538" y="12709"/>
                  </a:lnTo>
                  <a:lnTo>
                    <a:pt x="13548" y="12701"/>
                  </a:lnTo>
                  <a:lnTo>
                    <a:pt x="13557" y="12694"/>
                  </a:lnTo>
                  <a:lnTo>
                    <a:pt x="13563" y="12692"/>
                  </a:lnTo>
                  <a:lnTo>
                    <a:pt x="13568" y="12691"/>
                  </a:lnTo>
                  <a:lnTo>
                    <a:pt x="13574" y="12690"/>
                  </a:lnTo>
                  <a:lnTo>
                    <a:pt x="13580" y="12690"/>
                  </a:lnTo>
                  <a:lnTo>
                    <a:pt x="13590" y="12690"/>
                  </a:lnTo>
                  <a:lnTo>
                    <a:pt x="13599" y="12691"/>
                  </a:lnTo>
                  <a:lnTo>
                    <a:pt x="13608" y="12692"/>
                  </a:lnTo>
                  <a:lnTo>
                    <a:pt x="13618" y="12692"/>
                  </a:lnTo>
                  <a:lnTo>
                    <a:pt x="13625" y="12692"/>
                  </a:lnTo>
                  <a:lnTo>
                    <a:pt x="13631" y="12691"/>
                  </a:lnTo>
                  <a:lnTo>
                    <a:pt x="13635" y="12690"/>
                  </a:lnTo>
                  <a:lnTo>
                    <a:pt x="13641" y="12688"/>
                  </a:lnTo>
                  <a:lnTo>
                    <a:pt x="13650" y="12682"/>
                  </a:lnTo>
                  <a:lnTo>
                    <a:pt x="13659" y="12676"/>
                  </a:lnTo>
                  <a:lnTo>
                    <a:pt x="13667" y="12671"/>
                  </a:lnTo>
                  <a:lnTo>
                    <a:pt x="13677" y="12665"/>
                  </a:lnTo>
                  <a:lnTo>
                    <a:pt x="13681" y="12664"/>
                  </a:lnTo>
                  <a:lnTo>
                    <a:pt x="13687" y="12661"/>
                  </a:lnTo>
                  <a:lnTo>
                    <a:pt x="13693" y="12660"/>
                  </a:lnTo>
                  <a:lnTo>
                    <a:pt x="13698" y="12660"/>
                  </a:lnTo>
                  <a:lnTo>
                    <a:pt x="13702" y="12660"/>
                  </a:lnTo>
                  <a:lnTo>
                    <a:pt x="13704" y="12661"/>
                  </a:lnTo>
                  <a:lnTo>
                    <a:pt x="13706" y="12663"/>
                  </a:lnTo>
                  <a:lnTo>
                    <a:pt x="13709" y="12665"/>
                  </a:lnTo>
                  <a:lnTo>
                    <a:pt x="13712" y="12669"/>
                  </a:lnTo>
                  <a:lnTo>
                    <a:pt x="13715" y="12675"/>
                  </a:lnTo>
                  <a:lnTo>
                    <a:pt x="13718" y="12681"/>
                  </a:lnTo>
                  <a:lnTo>
                    <a:pt x="13721" y="12685"/>
                  </a:lnTo>
                  <a:lnTo>
                    <a:pt x="13723" y="12686"/>
                  </a:lnTo>
                  <a:lnTo>
                    <a:pt x="13726" y="12688"/>
                  </a:lnTo>
                  <a:lnTo>
                    <a:pt x="13728" y="12689"/>
                  </a:lnTo>
                  <a:lnTo>
                    <a:pt x="13731" y="12690"/>
                  </a:lnTo>
                  <a:lnTo>
                    <a:pt x="13744" y="12690"/>
                  </a:lnTo>
                  <a:lnTo>
                    <a:pt x="13744" y="12678"/>
                  </a:lnTo>
                  <a:lnTo>
                    <a:pt x="13746" y="12668"/>
                  </a:lnTo>
                  <a:lnTo>
                    <a:pt x="13749" y="12658"/>
                  </a:lnTo>
                  <a:lnTo>
                    <a:pt x="13753" y="12648"/>
                  </a:lnTo>
                  <a:lnTo>
                    <a:pt x="13753" y="12633"/>
                  </a:lnTo>
                  <a:lnTo>
                    <a:pt x="13753" y="12621"/>
                  </a:lnTo>
                  <a:lnTo>
                    <a:pt x="13753" y="12609"/>
                  </a:lnTo>
                  <a:lnTo>
                    <a:pt x="13753" y="12595"/>
                  </a:lnTo>
                  <a:lnTo>
                    <a:pt x="13753" y="12588"/>
                  </a:lnTo>
                  <a:lnTo>
                    <a:pt x="13754" y="12582"/>
                  </a:lnTo>
                  <a:lnTo>
                    <a:pt x="13755" y="12577"/>
                  </a:lnTo>
                  <a:lnTo>
                    <a:pt x="13757" y="12571"/>
                  </a:lnTo>
                  <a:lnTo>
                    <a:pt x="13763" y="12561"/>
                  </a:lnTo>
                  <a:lnTo>
                    <a:pt x="13770" y="12549"/>
                  </a:lnTo>
                  <a:lnTo>
                    <a:pt x="13773" y="12539"/>
                  </a:lnTo>
                  <a:lnTo>
                    <a:pt x="13778" y="12529"/>
                  </a:lnTo>
                  <a:lnTo>
                    <a:pt x="13781" y="12524"/>
                  </a:lnTo>
                  <a:lnTo>
                    <a:pt x="13787" y="12521"/>
                  </a:lnTo>
                  <a:lnTo>
                    <a:pt x="13791" y="12520"/>
                  </a:lnTo>
                  <a:lnTo>
                    <a:pt x="13797" y="12518"/>
                  </a:lnTo>
                  <a:lnTo>
                    <a:pt x="13802" y="12516"/>
                  </a:lnTo>
                  <a:lnTo>
                    <a:pt x="13807" y="12515"/>
                  </a:lnTo>
                  <a:lnTo>
                    <a:pt x="13813" y="12513"/>
                  </a:lnTo>
                  <a:lnTo>
                    <a:pt x="13817" y="12510"/>
                  </a:lnTo>
                  <a:lnTo>
                    <a:pt x="13833" y="12495"/>
                  </a:lnTo>
                  <a:lnTo>
                    <a:pt x="13846" y="12481"/>
                  </a:lnTo>
                  <a:lnTo>
                    <a:pt x="13851" y="12475"/>
                  </a:lnTo>
                  <a:lnTo>
                    <a:pt x="13858" y="12468"/>
                  </a:lnTo>
                  <a:lnTo>
                    <a:pt x="13866" y="12462"/>
                  </a:lnTo>
                  <a:lnTo>
                    <a:pt x="13875" y="12456"/>
                  </a:lnTo>
                  <a:lnTo>
                    <a:pt x="13883" y="12450"/>
                  </a:lnTo>
                  <a:lnTo>
                    <a:pt x="13890" y="12443"/>
                  </a:lnTo>
                  <a:lnTo>
                    <a:pt x="13893" y="12439"/>
                  </a:lnTo>
                  <a:lnTo>
                    <a:pt x="13897" y="12436"/>
                  </a:lnTo>
                  <a:lnTo>
                    <a:pt x="13901" y="12435"/>
                  </a:lnTo>
                  <a:lnTo>
                    <a:pt x="13906" y="12434"/>
                  </a:lnTo>
                  <a:lnTo>
                    <a:pt x="13915" y="12434"/>
                  </a:lnTo>
                  <a:lnTo>
                    <a:pt x="13923" y="12436"/>
                  </a:lnTo>
                  <a:lnTo>
                    <a:pt x="13930" y="12438"/>
                  </a:lnTo>
                  <a:lnTo>
                    <a:pt x="13936" y="12441"/>
                  </a:lnTo>
                  <a:lnTo>
                    <a:pt x="13944" y="12443"/>
                  </a:lnTo>
                  <a:lnTo>
                    <a:pt x="13951" y="12445"/>
                  </a:lnTo>
                  <a:lnTo>
                    <a:pt x="13959" y="12446"/>
                  </a:lnTo>
                  <a:lnTo>
                    <a:pt x="13968" y="12446"/>
                  </a:lnTo>
                  <a:lnTo>
                    <a:pt x="13976" y="12446"/>
                  </a:lnTo>
                  <a:lnTo>
                    <a:pt x="13984" y="12444"/>
                  </a:lnTo>
                  <a:lnTo>
                    <a:pt x="13992" y="12441"/>
                  </a:lnTo>
                  <a:lnTo>
                    <a:pt x="13998" y="12435"/>
                  </a:lnTo>
                  <a:lnTo>
                    <a:pt x="14003" y="12429"/>
                  </a:lnTo>
                  <a:lnTo>
                    <a:pt x="14008" y="12422"/>
                  </a:lnTo>
                  <a:lnTo>
                    <a:pt x="14010" y="12415"/>
                  </a:lnTo>
                  <a:lnTo>
                    <a:pt x="14012" y="12407"/>
                  </a:lnTo>
                  <a:lnTo>
                    <a:pt x="14013" y="12394"/>
                  </a:lnTo>
                  <a:lnTo>
                    <a:pt x="14015" y="12382"/>
                  </a:lnTo>
                  <a:lnTo>
                    <a:pt x="14016" y="12375"/>
                  </a:lnTo>
                  <a:lnTo>
                    <a:pt x="14017" y="12370"/>
                  </a:lnTo>
                  <a:lnTo>
                    <a:pt x="14019" y="12366"/>
                  </a:lnTo>
                  <a:lnTo>
                    <a:pt x="14022" y="12362"/>
                  </a:lnTo>
                  <a:lnTo>
                    <a:pt x="14022" y="12362"/>
                  </a:lnTo>
                  <a:lnTo>
                    <a:pt x="14018" y="12351"/>
                  </a:lnTo>
                  <a:lnTo>
                    <a:pt x="14013" y="12340"/>
                  </a:lnTo>
                  <a:lnTo>
                    <a:pt x="14010" y="12328"/>
                  </a:lnTo>
                  <a:lnTo>
                    <a:pt x="14009" y="12316"/>
                  </a:lnTo>
                  <a:lnTo>
                    <a:pt x="14009" y="12310"/>
                  </a:lnTo>
                  <a:lnTo>
                    <a:pt x="14010" y="12305"/>
                  </a:lnTo>
                  <a:lnTo>
                    <a:pt x="14012" y="12299"/>
                  </a:lnTo>
                  <a:lnTo>
                    <a:pt x="14015" y="12293"/>
                  </a:lnTo>
                  <a:lnTo>
                    <a:pt x="14017" y="12288"/>
                  </a:lnTo>
                  <a:lnTo>
                    <a:pt x="14020" y="12283"/>
                  </a:lnTo>
                  <a:lnTo>
                    <a:pt x="14024" y="12279"/>
                  </a:lnTo>
                  <a:lnTo>
                    <a:pt x="14028" y="12275"/>
                  </a:lnTo>
                  <a:lnTo>
                    <a:pt x="14038" y="12268"/>
                  </a:lnTo>
                  <a:lnTo>
                    <a:pt x="14049" y="12263"/>
                  </a:lnTo>
                  <a:lnTo>
                    <a:pt x="14061" y="12259"/>
                  </a:lnTo>
                  <a:lnTo>
                    <a:pt x="14073" y="12258"/>
                  </a:lnTo>
                  <a:lnTo>
                    <a:pt x="14080" y="12259"/>
                  </a:lnTo>
                  <a:lnTo>
                    <a:pt x="14086" y="12260"/>
                  </a:lnTo>
                  <a:lnTo>
                    <a:pt x="14092" y="12263"/>
                  </a:lnTo>
                  <a:lnTo>
                    <a:pt x="14097" y="12265"/>
                  </a:lnTo>
                  <a:lnTo>
                    <a:pt x="14106" y="12273"/>
                  </a:lnTo>
                  <a:lnTo>
                    <a:pt x="14115" y="12281"/>
                  </a:lnTo>
                  <a:lnTo>
                    <a:pt x="14123" y="12290"/>
                  </a:lnTo>
                  <a:lnTo>
                    <a:pt x="14132" y="12300"/>
                  </a:lnTo>
                  <a:lnTo>
                    <a:pt x="14137" y="12304"/>
                  </a:lnTo>
                  <a:lnTo>
                    <a:pt x="14143" y="12308"/>
                  </a:lnTo>
                  <a:lnTo>
                    <a:pt x="14148" y="12311"/>
                  </a:lnTo>
                  <a:lnTo>
                    <a:pt x="14154" y="12315"/>
                  </a:lnTo>
                  <a:lnTo>
                    <a:pt x="14154" y="12315"/>
                  </a:lnTo>
                  <a:lnTo>
                    <a:pt x="14157" y="12311"/>
                  </a:lnTo>
                  <a:lnTo>
                    <a:pt x="14160" y="12308"/>
                  </a:lnTo>
                  <a:lnTo>
                    <a:pt x="14165" y="12304"/>
                  </a:lnTo>
                  <a:lnTo>
                    <a:pt x="14172" y="12300"/>
                  </a:lnTo>
                  <a:lnTo>
                    <a:pt x="14179" y="12297"/>
                  </a:lnTo>
                  <a:lnTo>
                    <a:pt x="14186" y="12294"/>
                  </a:lnTo>
                  <a:lnTo>
                    <a:pt x="14192" y="12290"/>
                  </a:lnTo>
                  <a:lnTo>
                    <a:pt x="14197" y="12285"/>
                  </a:lnTo>
                  <a:lnTo>
                    <a:pt x="14200" y="12281"/>
                  </a:lnTo>
                  <a:lnTo>
                    <a:pt x="14204" y="12275"/>
                  </a:lnTo>
                  <a:lnTo>
                    <a:pt x="14208" y="12263"/>
                  </a:lnTo>
                  <a:lnTo>
                    <a:pt x="14213" y="12249"/>
                  </a:lnTo>
                  <a:lnTo>
                    <a:pt x="14215" y="12245"/>
                  </a:lnTo>
                  <a:lnTo>
                    <a:pt x="14217" y="12241"/>
                  </a:lnTo>
                  <a:lnTo>
                    <a:pt x="14220" y="12238"/>
                  </a:lnTo>
                  <a:lnTo>
                    <a:pt x="14224" y="12237"/>
                  </a:lnTo>
                  <a:lnTo>
                    <a:pt x="14232" y="12234"/>
                  </a:lnTo>
                  <a:lnTo>
                    <a:pt x="14242" y="12233"/>
                  </a:lnTo>
                  <a:lnTo>
                    <a:pt x="14242" y="12233"/>
                  </a:lnTo>
                  <a:lnTo>
                    <a:pt x="14238" y="12207"/>
                  </a:lnTo>
                  <a:lnTo>
                    <a:pt x="14233" y="12182"/>
                  </a:lnTo>
                  <a:lnTo>
                    <a:pt x="14229" y="12161"/>
                  </a:lnTo>
                  <a:lnTo>
                    <a:pt x="14224" y="12140"/>
                  </a:lnTo>
                  <a:lnTo>
                    <a:pt x="14220" y="12119"/>
                  </a:lnTo>
                  <a:lnTo>
                    <a:pt x="14217" y="12097"/>
                  </a:lnTo>
                  <a:lnTo>
                    <a:pt x="14215" y="12074"/>
                  </a:lnTo>
                  <a:lnTo>
                    <a:pt x="14215" y="12046"/>
                  </a:lnTo>
                  <a:lnTo>
                    <a:pt x="14215" y="12038"/>
                  </a:lnTo>
                  <a:lnTo>
                    <a:pt x="14216" y="12032"/>
                  </a:lnTo>
                  <a:lnTo>
                    <a:pt x="14218" y="12025"/>
                  </a:lnTo>
                  <a:lnTo>
                    <a:pt x="14221" y="12018"/>
                  </a:lnTo>
                  <a:lnTo>
                    <a:pt x="14224" y="12012"/>
                  </a:lnTo>
                  <a:lnTo>
                    <a:pt x="14229" y="12007"/>
                  </a:lnTo>
                  <a:lnTo>
                    <a:pt x="14233" y="12001"/>
                  </a:lnTo>
                  <a:lnTo>
                    <a:pt x="14238" y="11996"/>
                  </a:lnTo>
                  <a:lnTo>
                    <a:pt x="14249" y="11987"/>
                  </a:lnTo>
                  <a:lnTo>
                    <a:pt x="14261" y="11978"/>
                  </a:lnTo>
                  <a:lnTo>
                    <a:pt x="14275" y="11970"/>
                  </a:lnTo>
                  <a:lnTo>
                    <a:pt x="14289" y="11964"/>
                  </a:lnTo>
                  <a:lnTo>
                    <a:pt x="14302" y="11956"/>
                  </a:lnTo>
                  <a:lnTo>
                    <a:pt x="14316" y="11948"/>
                  </a:lnTo>
                  <a:lnTo>
                    <a:pt x="14328" y="11940"/>
                  </a:lnTo>
                  <a:lnTo>
                    <a:pt x="14340" y="11931"/>
                  </a:lnTo>
                  <a:lnTo>
                    <a:pt x="14344" y="11925"/>
                  </a:lnTo>
                  <a:lnTo>
                    <a:pt x="14349" y="11921"/>
                  </a:lnTo>
                  <a:lnTo>
                    <a:pt x="14353" y="11915"/>
                  </a:lnTo>
                  <a:lnTo>
                    <a:pt x="14355" y="11908"/>
                  </a:lnTo>
                  <a:lnTo>
                    <a:pt x="14359" y="11902"/>
                  </a:lnTo>
                  <a:lnTo>
                    <a:pt x="14361" y="11896"/>
                  </a:lnTo>
                  <a:lnTo>
                    <a:pt x="14362" y="11888"/>
                  </a:lnTo>
                  <a:lnTo>
                    <a:pt x="14362" y="11880"/>
                  </a:lnTo>
                  <a:lnTo>
                    <a:pt x="14362" y="11798"/>
                  </a:lnTo>
                  <a:lnTo>
                    <a:pt x="14362" y="11776"/>
                  </a:lnTo>
                  <a:lnTo>
                    <a:pt x="14363" y="11754"/>
                  </a:lnTo>
                  <a:lnTo>
                    <a:pt x="14365" y="11735"/>
                  </a:lnTo>
                  <a:lnTo>
                    <a:pt x="14367" y="11716"/>
                  </a:lnTo>
                  <a:lnTo>
                    <a:pt x="14371" y="11697"/>
                  </a:lnTo>
                  <a:lnTo>
                    <a:pt x="14378" y="11679"/>
                  </a:lnTo>
                  <a:lnTo>
                    <a:pt x="14386" y="11660"/>
                  </a:lnTo>
                  <a:lnTo>
                    <a:pt x="14397" y="11642"/>
                  </a:lnTo>
                  <a:lnTo>
                    <a:pt x="14391" y="11634"/>
                  </a:lnTo>
                  <a:lnTo>
                    <a:pt x="14384" y="11627"/>
                  </a:lnTo>
                  <a:lnTo>
                    <a:pt x="14377" y="11622"/>
                  </a:lnTo>
                  <a:lnTo>
                    <a:pt x="14369" y="11617"/>
                  </a:lnTo>
                  <a:lnTo>
                    <a:pt x="14362" y="11612"/>
                  </a:lnTo>
                  <a:lnTo>
                    <a:pt x="14354" y="11608"/>
                  </a:lnTo>
                  <a:lnTo>
                    <a:pt x="14346" y="11605"/>
                  </a:lnTo>
                  <a:lnTo>
                    <a:pt x="14338" y="11602"/>
                  </a:lnTo>
                  <a:lnTo>
                    <a:pt x="14323" y="11598"/>
                  </a:lnTo>
                  <a:lnTo>
                    <a:pt x="14305" y="11595"/>
                  </a:lnTo>
                  <a:lnTo>
                    <a:pt x="14286" y="11593"/>
                  </a:lnTo>
                  <a:lnTo>
                    <a:pt x="14266" y="11593"/>
                  </a:lnTo>
                  <a:lnTo>
                    <a:pt x="14246" y="11594"/>
                  </a:lnTo>
                  <a:lnTo>
                    <a:pt x="14226" y="11595"/>
                  </a:lnTo>
                  <a:lnTo>
                    <a:pt x="14207" y="11598"/>
                  </a:lnTo>
                  <a:lnTo>
                    <a:pt x="14190" y="11601"/>
                  </a:lnTo>
                  <a:lnTo>
                    <a:pt x="14156" y="11608"/>
                  </a:lnTo>
                  <a:lnTo>
                    <a:pt x="14124" y="11617"/>
                  </a:lnTo>
                  <a:lnTo>
                    <a:pt x="14092" y="11626"/>
                  </a:lnTo>
                  <a:lnTo>
                    <a:pt x="14059" y="11634"/>
                  </a:lnTo>
                  <a:lnTo>
                    <a:pt x="14041" y="11637"/>
                  </a:lnTo>
                  <a:lnTo>
                    <a:pt x="14022" y="11640"/>
                  </a:lnTo>
                  <a:lnTo>
                    <a:pt x="14003" y="11641"/>
                  </a:lnTo>
                  <a:lnTo>
                    <a:pt x="13983" y="11642"/>
                  </a:lnTo>
                  <a:lnTo>
                    <a:pt x="13904" y="11642"/>
                  </a:lnTo>
                  <a:lnTo>
                    <a:pt x="13889" y="11641"/>
                  </a:lnTo>
                  <a:lnTo>
                    <a:pt x="13874" y="11637"/>
                  </a:lnTo>
                  <a:lnTo>
                    <a:pt x="13862" y="11634"/>
                  </a:lnTo>
                  <a:lnTo>
                    <a:pt x="13850" y="11629"/>
                  </a:lnTo>
                  <a:lnTo>
                    <a:pt x="13838" y="11624"/>
                  </a:lnTo>
                  <a:lnTo>
                    <a:pt x="13825" y="11619"/>
                  </a:lnTo>
                  <a:lnTo>
                    <a:pt x="13812" y="11614"/>
                  </a:lnTo>
                  <a:lnTo>
                    <a:pt x="13797" y="11609"/>
                  </a:lnTo>
                  <a:lnTo>
                    <a:pt x="13780" y="11605"/>
                  </a:lnTo>
                  <a:lnTo>
                    <a:pt x="13765" y="11600"/>
                  </a:lnTo>
                  <a:lnTo>
                    <a:pt x="13752" y="11594"/>
                  </a:lnTo>
                  <a:lnTo>
                    <a:pt x="13738" y="11589"/>
                  </a:lnTo>
                  <a:lnTo>
                    <a:pt x="13714" y="11575"/>
                  </a:lnTo>
                  <a:lnTo>
                    <a:pt x="13691" y="11560"/>
                  </a:lnTo>
                  <a:lnTo>
                    <a:pt x="13668" y="11546"/>
                  </a:lnTo>
                  <a:lnTo>
                    <a:pt x="13645" y="11530"/>
                  </a:lnTo>
                  <a:lnTo>
                    <a:pt x="13619" y="11513"/>
                  </a:lnTo>
                  <a:lnTo>
                    <a:pt x="13591" y="11497"/>
                  </a:lnTo>
                  <a:lnTo>
                    <a:pt x="13574" y="11488"/>
                  </a:lnTo>
                  <a:lnTo>
                    <a:pt x="13559" y="11479"/>
                  </a:lnTo>
                  <a:lnTo>
                    <a:pt x="13544" y="11469"/>
                  </a:lnTo>
                  <a:lnTo>
                    <a:pt x="13531" y="11460"/>
                  </a:lnTo>
                  <a:lnTo>
                    <a:pt x="13518" y="11449"/>
                  </a:lnTo>
                  <a:lnTo>
                    <a:pt x="13506" y="11438"/>
                  </a:lnTo>
                  <a:lnTo>
                    <a:pt x="13495" y="11428"/>
                  </a:lnTo>
                  <a:lnTo>
                    <a:pt x="13484" y="11416"/>
                  </a:lnTo>
                  <a:lnTo>
                    <a:pt x="13474" y="11404"/>
                  </a:lnTo>
                  <a:lnTo>
                    <a:pt x="13465" y="11392"/>
                  </a:lnTo>
                  <a:lnTo>
                    <a:pt x="13456" y="11378"/>
                  </a:lnTo>
                  <a:lnTo>
                    <a:pt x="13447" y="11364"/>
                  </a:lnTo>
                  <a:lnTo>
                    <a:pt x="13430" y="11334"/>
                  </a:lnTo>
                  <a:lnTo>
                    <a:pt x="13414" y="11301"/>
                  </a:lnTo>
                  <a:lnTo>
                    <a:pt x="13401" y="11276"/>
                  </a:lnTo>
                  <a:lnTo>
                    <a:pt x="13388" y="11253"/>
                  </a:lnTo>
                  <a:lnTo>
                    <a:pt x="13384" y="11242"/>
                  </a:lnTo>
                  <a:lnTo>
                    <a:pt x="13379" y="11230"/>
                  </a:lnTo>
                  <a:lnTo>
                    <a:pt x="13377" y="11217"/>
                  </a:lnTo>
                  <a:lnTo>
                    <a:pt x="13376" y="11202"/>
                  </a:lnTo>
                  <a:lnTo>
                    <a:pt x="13377" y="11188"/>
                  </a:lnTo>
                  <a:lnTo>
                    <a:pt x="13379" y="11175"/>
                  </a:lnTo>
                  <a:lnTo>
                    <a:pt x="13382" y="11163"/>
                  </a:lnTo>
                  <a:lnTo>
                    <a:pt x="13387" y="11150"/>
                  </a:lnTo>
                  <a:lnTo>
                    <a:pt x="13392" y="11139"/>
                  </a:lnTo>
                  <a:lnTo>
                    <a:pt x="13395" y="11126"/>
                  </a:lnTo>
                  <a:lnTo>
                    <a:pt x="13397" y="11113"/>
                  </a:lnTo>
                  <a:lnTo>
                    <a:pt x="13398" y="11098"/>
                  </a:lnTo>
                  <a:lnTo>
                    <a:pt x="13398" y="11088"/>
                  </a:lnTo>
                  <a:lnTo>
                    <a:pt x="13396" y="11079"/>
                  </a:lnTo>
                  <a:lnTo>
                    <a:pt x="13395" y="11070"/>
                  </a:lnTo>
                  <a:lnTo>
                    <a:pt x="13393" y="11062"/>
                  </a:lnTo>
                  <a:lnTo>
                    <a:pt x="13386" y="11046"/>
                  </a:lnTo>
                  <a:lnTo>
                    <a:pt x="13379" y="11030"/>
                  </a:lnTo>
                  <a:lnTo>
                    <a:pt x="13372" y="11015"/>
                  </a:lnTo>
                  <a:lnTo>
                    <a:pt x="13365" y="11000"/>
                  </a:lnTo>
                  <a:lnTo>
                    <a:pt x="13363" y="10992"/>
                  </a:lnTo>
                  <a:lnTo>
                    <a:pt x="13361" y="10983"/>
                  </a:lnTo>
                  <a:lnTo>
                    <a:pt x="13360" y="10974"/>
                  </a:lnTo>
                  <a:lnTo>
                    <a:pt x="13360" y="10963"/>
                  </a:lnTo>
                  <a:lnTo>
                    <a:pt x="13359" y="10943"/>
                  </a:lnTo>
                  <a:lnTo>
                    <a:pt x="13359" y="10925"/>
                  </a:lnTo>
                  <a:lnTo>
                    <a:pt x="13360" y="10916"/>
                  </a:lnTo>
                  <a:lnTo>
                    <a:pt x="13363" y="10908"/>
                  </a:lnTo>
                  <a:lnTo>
                    <a:pt x="13367" y="10900"/>
                  </a:lnTo>
                  <a:lnTo>
                    <a:pt x="13372" y="10892"/>
                  </a:lnTo>
                  <a:lnTo>
                    <a:pt x="13378" y="10887"/>
                  </a:lnTo>
                  <a:lnTo>
                    <a:pt x="13384" y="10883"/>
                  </a:lnTo>
                  <a:lnTo>
                    <a:pt x="13389" y="10880"/>
                  </a:lnTo>
                  <a:lnTo>
                    <a:pt x="13395" y="10876"/>
                  </a:lnTo>
                  <a:lnTo>
                    <a:pt x="13407" y="10869"/>
                  </a:lnTo>
                  <a:lnTo>
                    <a:pt x="13419" y="10865"/>
                  </a:lnTo>
                  <a:lnTo>
                    <a:pt x="13430" y="10858"/>
                  </a:lnTo>
                  <a:lnTo>
                    <a:pt x="13440" y="10851"/>
                  </a:lnTo>
                  <a:lnTo>
                    <a:pt x="13444" y="10847"/>
                  </a:lnTo>
                  <a:lnTo>
                    <a:pt x="13448" y="10841"/>
                  </a:lnTo>
                  <a:lnTo>
                    <a:pt x="13450" y="10835"/>
                  </a:lnTo>
                  <a:lnTo>
                    <a:pt x="13453" y="10829"/>
                  </a:lnTo>
                  <a:lnTo>
                    <a:pt x="13459" y="10799"/>
                  </a:lnTo>
                  <a:lnTo>
                    <a:pt x="13465" y="10773"/>
                  </a:lnTo>
                  <a:lnTo>
                    <a:pt x="13470" y="10761"/>
                  </a:lnTo>
                  <a:lnTo>
                    <a:pt x="13475" y="10749"/>
                  </a:lnTo>
                  <a:lnTo>
                    <a:pt x="13482" y="10737"/>
                  </a:lnTo>
                  <a:lnTo>
                    <a:pt x="13491" y="10725"/>
                  </a:lnTo>
                  <a:lnTo>
                    <a:pt x="13500" y="10718"/>
                  </a:lnTo>
                  <a:lnTo>
                    <a:pt x="13509" y="10712"/>
                  </a:lnTo>
                  <a:lnTo>
                    <a:pt x="13520" y="10706"/>
                  </a:lnTo>
                  <a:lnTo>
                    <a:pt x="13530" y="10701"/>
                  </a:lnTo>
                  <a:lnTo>
                    <a:pt x="13539" y="10696"/>
                  </a:lnTo>
                  <a:lnTo>
                    <a:pt x="13546" y="10689"/>
                  </a:lnTo>
                  <a:lnTo>
                    <a:pt x="13549" y="10686"/>
                  </a:lnTo>
                  <a:lnTo>
                    <a:pt x="13551" y="10681"/>
                  </a:lnTo>
                  <a:lnTo>
                    <a:pt x="13552" y="10677"/>
                  </a:lnTo>
                  <a:lnTo>
                    <a:pt x="13552" y="10671"/>
                  </a:lnTo>
                  <a:lnTo>
                    <a:pt x="13552" y="10653"/>
                  </a:lnTo>
                  <a:lnTo>
                    <a:pt x="13550" y="10635"/>
                  </a:lnTo>
                  <a:lnTo>
                    <a:pt x="13548" y="10618"/>
                  </a:lnTo>
                  <a:lnTo>
                    <a:pt x="13544" y="10601"/>
                  </a:lnTo>
                  <a:lnTo>
                    <a:pt x="13540" y="10585"/>
                  </a:lnTo>
                  <a:lnTo>
                    <a:pt x="13534" y="10569"/>
                  </a:lnTo>
                  <a:lnTo>
                    <a:pt x="13527" y="10554"/>
                  </a:lnTo>
                  <a:lnTo>
                    <a:pt x="13520" y="10540"/>
                  </a:lnTo>
                  <a:lnTo>
                    <a:pt x="13510" y="10527"/>
                  </a:lnTo>
                  <a:lnTo>
                    <a:pt x="13500" y="10514"/>
                  </a:lnTo>
                  <a:lnTo>
                    <a:pt x="13489" y="10502"/>
                  </a:lnTo>
                  <a:lnTo>
                    <a:pt x="13476" y="10491"/>
                  </a:lnTo>
                  <a:lnTo>
                    <a:pt x="13464" y="10481"/>
                  </a:lnTo>
                  <a:lnTo>
                    <a:pt x="13449" y="10472"/>
                  </a:lnTo>
                  <a:lnTo>
                    <a:pt x="13433" y="10463"/>
                  </a:lnTo>
                  <a:lnTo>
                    <a:pt x="13418" y="10456"/>
                  </a:lnTo>
                  <a:lnTo>
                    <a:pt x="13411" y="10446"/>
                  </a:lnTo>
                  <a:lnTo>
                    <a:pt x="13405" y="10437"/>
                  </a:lnTo>
                  <a:lnTo>
                    <a:pt x="13402" y="10432"/>
                  </a:lnTo>
                  <a:lnTo>
                    <a:pt x="13397" y="10430"/>
                  </a:lnTo>
                  <a:lnTo>
                    <a:pt x="13393" y="10427"/>
                  </a:lnTo>
                  <a:lnTo>
                    <a:pt x="13388" y="10426"/>
                  </a:lnTo>
                  <a:lnTo>
                    <a:pt x="13321" y="10426"/>
                  </a:lnTo>
                  <a:lnTo>
                    <a:pt x="13313" y="10426"/>
                  </a:lnTo>
                  <a:lnTo>
                    <a:pt x="13305" y="10425"/>
                  </a:lnTo>
                  <a:lnTo>
                    <a:pt x="13299" y="10423"/>
                  </a:lnTo>
                  <a:lnTo>
                    <a:pt x="13292" y="10422"/>
                  </a:lnTo>
                  <a:lnTo>
                    <a:pt x="13278" y="10415"/>
                  </a:lnTo>
                  <a:lnTo>
                    <a:pt x="13267" y="10408"/>
                  </a:lnTo>
                  <a:lnTo>
                    <a:pt x="13243" y="10389"/>
                  </a:lnTo>
                  <a:lnTo>
                    <a:pt x="13218" y="10369"/>
                  </a:lnTo>
                  <a:lnTo>
                    <a:pt x="13194" y="10350"/>
                  </a:lnTo>
                  <a:lnTo>
                    <a:pt x="13174" y="10333"/>
                  </a:lnTo>
                  <a:lnTo>
                    <a:pt x="13165" y="10324"/>
                  </a:lnTo>
                  <a:lnTo>
                    <a:pt x="13156" y="10313"/>
                  </a:lnTo>
                  <a:lnTo>
                    <a:pt x="13148" y="10302"/>
                  </a:lnTo>
                  <a:lnTo>
                    <a:pt x="13141" y="10288"/>
                  </a:lnTo>
                  <a:lnTo>
                    <a:pt x="13126" y="10258"/>
                  </a:lnTo>
                  <a:lnTo>
                    <a:pt x="13113" y="10230"/>
                  </a:lnTo>
                  <a:lnTo>
                    <a:pt x="13106" y="10218"/>
                  </a:lnTo>
                  <a:lnTo>
                    <a:pt x="13097" y="10204"/>
                  </a:lnTo>
                  <a:lnTo>
                    <a:pt x="13088" y="10192"/>
                  </a:lnTo>
                  <a:lnTo>
                    <a:pt x="13077" y="10179"/>
                  </a:lnTo>
                  <a:lnTo>
                    <a:pt x="13054" y="10157"/>
                  </a:lnTo>
                  <a:lnTo>
                    <a:pt x="13034" y="10136"/>
                  </a:lnTo>
                  <a:lnTo>
                    <a:pt x="13024" y="10125"/>
                  </a:lnTo>
                  <a:lnTo>
                    <a:pt x="13019" y="10113"/>
                  </a:lnTo>
                  <a:lnTo>
                    <a:pt x="13015" y="10107"/>
                  </a:lnTo>
                  <a:lnTo>
                    <a:pt x="13014" y="10099"/>
                  </a:lnTo>
                  <a:lnTo>
                    <a:pt x="13013" y="10092"/>
                  </a:lnTo>
                  <a:lnTo>
                    <a:pt x="13012" y="10084"/>
                  </a:lnTo>
                  <a:lnTo>
                    <a:pt x="13013" y="10072"/>
                  </a:lnTo>
                  <a:lnTo>
                    <a:pt x="13015" y="10059"/>
                  </a:lnTo>
                  <a:lnTo>
                    <a:pt x="13018" y="10048"/>
                  </a:lnTo>
                  <a:lnTo>
                    <a:pt x="13022" y="10037"/>
                  </a:lnTo>
                  <a:lnTo>
                    <a:pt x="13028" y="10026"/>
                  </a:lnTo>
                  <a:lnTo>
                    <a:pt x="13034" y="10016"/>
                  </a:lnTo>
                  <a:lnTo>
                    <a:pt x="13041" y="10007"/>
                  </a:lnTo>
                  <a:lnTo>
                    <a:pt x="13049" y="9999"/>
                  </a:lnTo>
                  <a:lnTo>
                    <a:pt x="13057" y="9991"/>
                  </a:lnTo>
                  <a:lnTo>
                    <a:pt x="13068" y="9985"/>
                  </a:lnTo>
                  <a:lnTo>
                    <a:pt x="13078" y="9978"/>
                  </a:lnTo>
                  <a:lnTo>
                    <a:pt x="13088" y="9973"/>
                  </a:lnTo>
                  <a:lnTo>
                    <a:pt x="13099" y="9969"/>
                  </a:lnTo>
                  <a:lnTo>
                    <a:pt x="13111" y="9966"/>
                  </a:lnTo>
                  <a:lnTo>
                    <a:pt x="13123" y="9964"/>
                  </a:lnTo>
                  <a:lnTo>
                    <a:pt x="13136" y="9963"/>
                  </a:lnTo>
                  <a:lnTo>
                    <a:pt x="13198" y="9963"/>
                  </a:lnTo>
                  <a:lnTo>
                    <a:pt x="13210" y="9963"/>
                  </a:lnTo>
                  <a:lnTo>
                    <a:pt x="13222" y="9960"/>
                  </a:lnTo>
                  <a:lnTo>
                    <a:pt x="13232" y="9956"/>
                  </a:lnTo>
                  <a:lnTo>
                    <a:pt x="13241" y="9952"/>
                  </a:lnTo>
                  <a:lnTo>
                    <a:pt x="13260" y="9942"/>
                  </a:lnTo>
                  <a:lnTo>
                    <a:pt x="13283" y="9931"/>
                  </a:lnTo>
                  <a:lnTo>
                    <a:pt x="13309" y="9922"/>
                  </a:lnTo>
                  <a:lnTo>
                    <a:pt x="13333" y="9912"/>
                  </a:lnTo>
                  <a:lnTo>
                    <a:pt x="13356" y="9901"/>
                  </a:lnTo>
                  <a:lnTo>
                    <a:pt x="13378" y="9889"/>
                  </a:lnTo>
                  <a:lnTo>
                    <a:pt x="13420" y="9866"/>
                  </a:lnTo>
                  <a:lnTo>
                    <a:pt x="13458" y="9842"/>
                  </a:lnTo>
                  <a:lnTo>
                    <a:pt x="13479" y="9832"/>
                  </a:lnTo>
                  <a:lnTo>
                    <a:pt x="13499" y="9820"/>
                  </a:lnTo>
                  <a:lnTo>
                    <a:pt x="13520" y="9811"/>
                  </a:lnTo>
                  <a:lnTo>
                    <a:pt x="13541" y="9802"/>
                  </a:lnTo>
                  <a:lnTo>
                    <a:pt x="13564" y="9794"/>
                  </a:lnTo>
                  <a:lnTo>
                    <a:pt x="13587" y="9789"/>
                  </a:lnTo>
                  <a:lnTo>
                    <a:pt x="13612" y="9784"/>
                  </a:lnTo>
                  <a:lnTo>
                    <a:pt x="13640" y="9781"/>
                  </a:lnTo>
                  <a:lnTo>
                    <a:pt x="13640" y="9610"/>
                  </a:lnTo>
                  <a:lnTo>
                    <a:pt x="13641" y="9604"/>
                  </a:lnTo>
                  <a:lnTo>
                    <a:pt x="13642" y="9599"/>
                  </a:lnTo>
                  <a:lnTo>
                    <a:pt x="13643" y="9595"/>
                  </a:lnTo>
                  <a:lnTo>
                    <a:pt x="13645" y="9590"/>
                  </a:lnTo>
                  <a:lnTo>
                    <a:pt x="13651" y="9584"/>
                  </a:lnTo>
                  <a:lnTo>
                    <a:pt x="13658" y="9576"/>
                  </a:lnTo>
                  <a:lnTo>
                    <a:pt x="13663" y="9569"/>
                  </a:lnTo>
                  <a:lnTo>
                    <a:pt x="13669" y="9561"/>
                  </a:lnTo>
                  <a:lnTo>
                    <a:pt x="13671" y="9556"/>
                  </a:lnTo>
                  <a:lnTo>
                    <a:pt x="13674" y="9553"/>
                  </a:lnTo>
                  <a:lnTo>
                    <a:pt x="13675" y="9547"/>
                  </a:lnTo>
                  <a:lnTo>
                    <a:pt x="13675" y="9543"/>
                  </a:lnTo>
                  <a:lnTo>
                    <a:pt x="13675" y="9535"/>
                  </a:lnTo>
                  <a:lnTo>
                    <a:pt x="13674" y="9528"/>
                  </a:lnTo>
                  <a:lnTo>
                    <a:pt x="13672" y="9521"/>
                  </a:lnTo>
                  <a:lnTo>
                    <a:pt x="13670" y="9514"/>
                  </a:lnTo>
                  <a:lnTo>
                    <a:pt x="13666" y="9503"/>
                  </a:lnTo>
                  <a:lnTo>
                    <a:pt x="13659" y="9493"/>
                  </a:lnTo>
                  <a:lnTo>
                    <a:pt x="13651" y="9484"/>
                  </a:lnTo>
                  <a:lnTo>
                    <a:pt x="13641" y="9475"/>
                  </a:lnTo>
                  <a:lnTo>
                    <a:pt x="13629" y="9468"/>
                  </a:lnTo>
                  <a:lnTo>
                    <a:pt x="13618" y="9460"/>
                  </a:lnTo>
                  <a:lnTo>
                    <a:pt x="13564" y="9436"/>
                  </a:lnTo>
                  <a:lnTo>
                    <a:pt x="13507" y="9410"/>
                  </a:lnTo>
                  <a:lnTo>
                    <a:pt x="13482" y="9395"/>
                  </a:lnTo>
                  <a:lnTo>
                    <a:pt x="13461" y="9381"/>
                  </a:lnTo>
                  <a:lnTo>
                    <a:pt x="13449" y="9372"/>
                  </a:lnTo>
                  <a:lnTo>
                    <a:pt x="13440" y="9363"/>
                  </a:lnTo>
                  <a:lnTo>
                    <a:pt x="13431" y="9354"/>
                  </a:lnTo>
                  <a:lnTo>
                    <a:pt x="13423" y="9344"/>
                  </a:lnTo>
                  <a:lnTo>
                    <a:pt x="13415" y="9334"/>
                  </a:lnTo>
                  <a:lnTo>
                    <a:pt x="13408" y="9323"/>
                  </a:lnTo>
                  <a:lnTo>
                    <a:pt x="13403" y="9312"/>
                  </a:lnTo>
                  <a:lnTo>
                    <a:pt x="13398" y="9300"/>
                  </a:lnTo>
                  <a:lnTo>
                    <a:pt x="13395" y="9288"/>
                  </a:lnTo>
                  <a:lnTo>
                    <a:pt x="13392" y="9275"/>
                  </a:lnTo>
                  <a:lnTo>
                    <a:pt x="13389" y="9261"/>
                  </a:lnTo>
                  <a:lnTo>
                    <a:pt x="13388" y="9247"/>
                  </a:lnTo>
                  <a:lnTo>
                    <a:pt x="13387" y="9221"/>
                  </a:lnTo>
                  <a:lnTo>
                    <a:pt x="13384" y="9197"/>
                  </a:lnTo>
                  <a:lnTo>
                    <a:pt x="13378" y="9176"/>
                  </a:lnTo>
                  <a:lnTo>
                    <a:pt x="13370" y="9155"/>
                  </a:lnTo>
                  <a:lnTo>
                    <a:pt x="13362" y="9136"/>
                  </a:lnTo>
                  <a:lnTo>
                    <a:pt x="13351" y="9116"/>
                  </a:lnTo>
                  <a:lnTo>
                    <a:pt x="13338" y="9095"/>
                  </a:lnTo>
                  <a:lnTo>
                    <a:pt x="13325" y="9073"/>
                  </a:lnTo>
                  <a:lnTo>
                    <a:pt x="13318" y="9066"/>
                  </a:lnTo>
                  <a:lnTo>
                    <a:pt x="13312" y="9059"/>
                  </a:lnTo>
                  <a:lnTo>
                    <a:pt x="13305" y="9053"/>
                  </a:lnTo>
                  <a:lnTo>
                    <a:pt x="13297" y="9049"/>
                  </a:lnTo>
                  <a:lnTo>
                    <a:pt x="13283" y="9042"/>
                  </a:lnTo>
                  <a:lnTo>
                    <a:pt x="13266" y="9036"/>
                  </a:lnTo>
                  <a:lnTo>
                    <a:pt x="13249" y="9033"/>
                  </a:lnTo>
                  <a:lnTo>
                    <a:pt x="13231" y="9028"/>
                  </a:lnTo>
                  <a:lnTo>
                    <a:pt x="13222" y="9025"/>
                  </a:lnTo>
                  <a:lnTo>
                    <a:pt x="13214" y="9022"/>
                  </a:lnTo>
                  <a:lnTo>
                    <a:pt x="13205" y="9017"/>
                  </a:lnTo>
                  <a:lnTo>
                    <a:pt x="13196" y="9013"/>
                  </a:lnTo>
                  <a:lnTo>
                    <a:pt x="13189" y="9007"/>
                  </a:lnTo>
                  <a:lnTo>
                    <a:pt x="13183" y="9001"/>
                  </a:lnTo>
                  <a:lnTo>
                    <a:pt x="13177" y="8996"/>
                  </a:lnTo>
                  <a:lnTo>
                    <a:pt x="13173" y="8990"/>
                  </a:lnTo>
                  <a:lnTo>
                    <a:pt x="13168" y="8983"/>
                  </a:lnTo>
                  <a:lnTo>
                    <a:pt x="13165" y="8976"/>
                  </a:lnTo>
                  <a:lnTo>
                    <a:pt x="13163" y="8970"/>
                  </a:lnTo>
                  <a:lnTo>
                    <a:pt x="13160" y="8963"/>
                  </a:lnTo>
                  <a:lnTo>
                    <a:pt x="13157" y="8947"/>
                  </a:lnTo>
                  <a:lnTo>
                    <a:pt x="13155" y="8931"/>
                  </a:lnTo>
                  <a:lnTo>
                    <a:pt x="13154" y="8914"/>
                  </a:lnTo>
                  <a:lnTo>
                    <a:pt x="13154" y="8896"/>
                  </a:lnTo>
                  <a:lnTo>
                    <a:pt x="13155" y="8885"/>
                  </a:lnTo>
                  <a:lnTo>
                    <a:pt x="13156" y="8872"/>
                  </a:lnTo>
                  <a:lnTo>
                    <a:pt x="13159" y="8862"/>
                  </a:lnTo>
                  <a:lnTo>
                    <a:pt x="13163" y="8852"/>
                  </a:lnTo>
                  <a:lnTo>
                    <a:pt x="13167" y="8842"/>
                  </a:lnTo>
                  <a:lnTo>
                    <a:pt x="13173" y="8832"/>
                  </a:lnTo>
                  <a:lnTo>
                    <a:pt x="13180" y="8823"/>
                  </a:lnTo>
                  <a:lnTo>
                    <a:pt x="13186" y="8815"/>
                  </a:lnTo>
                  <a:lnTo>
                    <a:pt x="13194" y="8808"/>
                  </a:lnTo>
                  <a:lnTo>
                    <a:pt x="13203" y="8801"/>
                  </a:lnTo>
                  <a:lnTo>
                    <a:pt x="13213" y="8794"/>
                  </a:lnTo>
                  <a:lnTo>
                    <a:pt x="13223" y="8787"/>
                  </a:lnTo>
                  <a:lnTo>
                    <a:pt x="13244" y="8776"/>
                  </a:lnTo>
                  <a:lnTo>
                    <a:pt x="13267" y="8764"/>
                  </a:lnTo>
                  <a:lnTo>
                    <a:pt x="13308" y="8747"/>
                  </a:lnTo>
                  <a:lnTo>
                    <a:pt x="13345" y="8730"/>
                  </a:lnTo>
                  <a:lnTo>
                    <a:pt x="13354" y="8726"/>
                  </a:lnTo>
                  <a:lnTo>
                    <a:pt x="13362" y="8720"/>
                  </a:lnTo>
                  <a:lnTo>
                    <a:pt x="13370" y="8715"/>
                  </a:lnTo>
                  <a:lnTo>
                    <a:pt x="13378" y="8709"/>
                  </a:lnTo>
                  <a:lnTo>
                    <a:pt x="13385" y="8701"/>
                  </a:lnTo>
                  <a:lnTo>
                    <a:pt x="13392" y="8693"/>
                  </a:lnTo>
                  <a:lnTo>
                    <a:pt x="13398" y="8684"/>
                  </a:lnTo>
                  <a:lnTo>
                    <a:pt x="13405" y="86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700"/>
            </a:p>
          </p:txBody>
        </p:sp>
        <p:sp>
          <p:nvSpPr>
            <p:cNvPr id="52" name="Freeform 74"/>
            <p:cNvSpPr>
              <a:spLocks/>
            </p:cNvSpPr>
            <p:nvPr/>
          </p:nvSpPr>
          <p:spPr bwMode="auto">
            <a:xfrm>
              <a:off x="6922524" y="5270162"/>
              <a:ext cx="356695" cy="753318"/>
            </a:xfrm>
            <a:custGeom>
              <a:avLst/>
              <a:gdLst>
                <a:gd name="T0" fmla="*/ 1169 w 1344"/>
                <a:gd name="T1" fmla="*/ 1937 h 2832"/>
                <a:gd name="T2" fmla="*/ 1174 w 1344"/>
                <a:gd name="T3" fmla="*/ 1920 h 2832"/>
                <a:gd name="T4" fmla="*/ 1177 w 1344"/>
                <a:gd name="T5" fmla="*/ 1904 h 2832"/>
                <a:gd name="T6" fmla="*/ 1178 w 1344"/>
                <a:gd name="T7" fmla="*/ 1889 h 2832"/>
                <a:gd name="T8" fmla="*/ 1181 w 1344"/>
                <a:gd name="T9" fmla="*/ 1876 h 2832"/>
                <a:gd name="T10" fmla="*/ 1182 w 1344"/>
                <a:gd name="T11" fmla="*/ 1861 h 2832"/>
                <a:gd name="T12" fmla="*/ 1183 w 1344"/>
                <a:gd name="T13" fmla="*/ 1846 h 2832"/>
                <a:gd name="T14" fmla="*/ 1186 w 1344"/>
                <a:gd name="T15" fmla="*/ 1831 h 2832"/>
                <a:gd name="T16" fmla="*/ 1190 w 1344"/>
                <a:gd name="T17" fmla="*/ 1814 h 2832"/>
                <a:gd name="T18" fmla="*/ 1194 w 1344"/>
                <a:gd name="T19" fmla="*/ 1801 h 2832"/>
                <a:gd name="T20" fmla="*/ 1199 w 1344"/>
                <a:gd name="T21" fmla="*/ 1790 h 2832"/>
                <a:gd name="T22" fmla="*/ 1204 w 1344"/>
                <a:gd name="T23" fmla="*/ 1778 h 2832"/>
                <a:gd name="T24" fmla="*/ 1211 w 1344"/>
                <a:gd name="T25" fmla="*/ 1768 h 2832"/>
                <a:gd name="T26" fmla="*/ 1217 w 1344"/>
                <a:gd name="T27" fmla="*/ 1759 h 2832"/>
                <a:gd name="T28" fmla="*/ 1224 w 1344"/>
                <a:gd name="T29" fmla="*/ 1749 h 2832"/>
                <a:gd name="T30" fmla="*/ 1229 w 1344"/>
                <a:gd name="T31" fmla="*/ 1737 h 2832"/>
                <a:gd name="T32" fmla="*/ 1235 w 1344"/>
                <a:gd name="T33" fmla="*/ 1724 h 2832"/>
                <a:gd name="T34" fmla="*/ 1238 w 1344"/>
                <a:gd name="T35" fmla="*/ 1717 h 2832"/>
                <a:gd name="T36" fmla="*/ 1242 w 1344"/>
                <a:gd name="T37" fmla="*/ 1711 h 2832"/>
                <a:gd name="T38" fmla="*/ 1246 w 1344"/>
                <a:gd name="T39" fmla="*/ 1706 h 2832"/>
                <a:gd name="T40" fmla="*/ 1251 w 1344"/>
                <a:gd name="T41" fmla="*/ 1700 h 2832"/>
                <a:gd name="T42" fmla="*/ 1260 w 1344"/>
                <a:gd name="T43" fmla="*/ 1690 h 2832"/>
                <a:gd name="T44" fmla="*/ 1269 w 1344"/>
                <a:gd name="T45" fmla="*/ 1677 h 2832"/>
                <a:gd name="T46" fmla="*/ 1276 w 1344"/>
                <a:gd name="T47" fmla="*/ 1663 h 2832"/>
                <a:gd name="T48" fmla="*/ 1280 w 1344"/>
                <a:gd name="T49" fmla="*/ 1648 h 2832"/>
                <a:gd name="T50" fmla="*/ 1285 w 1344"/>
                <a:gd name="T51" fmla="*/ 1634 h 2832"/>
                <a:gd name="T52" fmla="*/ 1290 w 1344"/>
                <a:gd name="T53" fmla="*/ 1618 h 2832"/>
                <a:gd name="T54" fmla="*/ 1297 w 1344"/>
                <a:gd name="T55" fmla="*/ 1599 h 2832"/>
                <a:gd name="T56" fmla="*/ 1302 w 1344"/>
                <a:gd name="T57" fmla="*/ 1582 h 2832"/>
                <a:gd name="T58" fmla="*/ 1305 w 1344"/>
                <a:gd name="T59" fmla="*/ 1574 h 2832"/>
                <a:gd name="T60" fmla="*/ 1309 w 1344"/>
                <a:gd name="T61" fmla="*/ 1566 h 2832"/>
                <a:gd name="T62" fmla="*/ 1313 w 1344"/>
                <a:gd name="T63" fmla="*/ 1558 h 2832"/>
                <a:gd name="T64" fmla="*/ 1320 w 1344"/>
                <a:gd name="T65" fmla="*/ 1550 h 2832"/>
                <a:gd name="T66" fmla="*/ 1328 w 1344"/>
                <a:gd name="T67" fmla="*/ 1543 h 2832"/>
                <a:gd name="T68" fmla="*/ 1336 w 1344"/>
                <a:gd name="T69" fmla="*/ 1536 h 2832"/>
                <a:gd name="T70" fmla="*/ 1339 w 1344"/>
                <a:gd name="T71" fmla="*/ 1531 h 2832"/>
                <a:gd name="T72" fmla="*/ 1341 w 1344"/>
                <a:gd name="T73" fmla="*/ 1528 h 2832"/>
                <a:gd name="T74" fmla="*/ 1344 w 1344"/>
                <a:gd name="T75" fmla="*/ 1523 h 2832"/>
                <a:gd name="T76" fmla="*/ 1344 w 1344"/>
                <a:gd name="T77" fmla="*/ 1518 h 2832"/>
                <a:gd name="T78" fmla="*/ 1344 w 1344"/>
                <a:gd name="T79" fmla="*/ 1436 h 2832"/>
                <a:gd name="T80" fmla="*/ 1344 w 1344"/>
                <a:gd name="T81" fmla="*/ 1422 h 2832"/>
                <a:gd name="T82" fmla="*/ 1341 w 1344"/>
                <a:gd name="T83" fmla="*/ 1411 h 2832"/>
                <a:gd name="T84" fmla="*/ 1339 w 1344"/>
                <a:gd name="T85" fmla="*/ 1400 h 2832"/>
                <a:gd name="T86" fmla="*/ 1336 w 1344"/>
                <a:gd name="T87" fmla="*/ 1390 h 2832"/>
                <a:gd name="T88" fmla="*/ 1329 w 1344"/>
                <a:gd name="T89" fmla="*/ 1368 h 2832"/>
                <a:gd name="T90" fmla="*/ 1323 w 1344"/>
                <a:gd name="T91" fmla="*/ 1343 h 2832"/>
                <a:gd name="T92" fmla="*/ 1319 w 1344"/>
                <a:gd name="T93" fmla="*/ 1319 h 2832"/>
                <a:gd name="T94" fmla="*/ 1314 w 1344"/>
                <a:gd name="T95" fmla="*/ 1297 h 2832"/>
                <a:gd name="T96" fmla="*/ 1310 w 1344"/>
                <a:gd name="T97" fmla="*/ 1276 h 2832"/>
                <a:gd name="T98" fmla="*/ 1305 w 1344"/>
                <a:gd name="T99" fmla="*/ 1257 h 2832"/>
                <a:gd name="T100" fmla="*/ 1301 w 1344"/>
                <a:gd name="T101" fmla="*/ 1238 h 2832"/>
                <a:gd name="T102" fmla="*/ 1296 w 1344"/>
                <a:gd name="T103" fmla="*/ 1217 h 2832"/>
                <a:gd name="T104" fmla="*/ 1290 w 1344"/>
                <a:gd name="T105" fmla="*/ 1195 h 2832"/>
                <a:gd name="T106" fmla="*/ 1285 w 1344"/>
                <a:gd name="T107" fmla="*/ 1171 h 2832"/>
                <a:gd name="T108" fmla="*/ 1281 w 1344"/>
                <a:gd name="T109" fmla="*/ 1155 h 2832"/>
                <a:gd name="T110" fmla="*/ 1278 w 1344"/>
                <a:gd name="T111" fmla="*/ 1140 h 2832"/>
                <a:gd name="T112" fmla="*/ 1275 w 1344"/>
                <a:gd name="T113" fmla="*/ 1126 h 2832"/>
                <a:gd name="T114" fmla="*/ 1269 w 1344"/>
                <a:gd name="T115" fmla="*/ 1110 h 2832"/>
                <a:gd name="T116" fmla="*/ 1262 w 1344"/>
                <a:gd name="T117" fmla="*/ 1079 h 2832"/>
                <a:gd name="T118" fmla="*/ 1262 w 1344"/>
                <a:gd name="T119" fmla="*/ 968 h 2832"/>
                <a:gd name="T120" fmla="*/ 1261 w 1344"/>
                <a:gd name="T121" fmla="*/ 946 h 2832"/>
                <a:gd name="T122" fmla="*/ 1258 w 1344"/>
                <a:gd name="T123" fmla="*/ 926 h 2832"/>
                <a:gd name="T124" fmla="*/ 1254 w 1344"/>
                <a:gd name="T125" fmla="*/ 906 h 2832"/>
                <a:gd name="T126" fmla="*/ 1252 w 1344"/>
                <a:gd name="T127" fmla="*/ 884 h 2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  <a:cxn ang="0">
                  <a:pos x="T126" y="T127"/>
                </a:cxn>
              </a:cxnLst>
              <a:rect l="0" t="0" r="r" b="b"/>
              <a:pathLst>
                <a:path w="1344" h="2832">
                  <a:moveTo>
                    <a:pt x="1169" y="1937"/>
                  </a:moveTo>
                  <a:lnTo>
                    <a:pt x="1174" y="1920"/>
                  </a:lnTo>
                  <a:lnTo>
                    <a:pt x="1177" y="1904"/>
                  </a:lnTo>
                  <a:lnTo>
                    <a:pt x="1178" y="1889"/>
                  </a:lnTo>
                  <a:lnTo>
                    <a:pt x="1181" y="1876"/>
                  </a:lnTo>
                  <a:lnTo>
                    <a:pt x="1182" y="1861"/>
                  </a:lnTo>
                  <a:lnTo>
                    <a:pt x="1183" y="1846"/>
                  </a:lnTo>
                  <a:lnTo>
                    <a:pt x="1186" y="1831"/>
                  </a:lnTo>
                  <a:lnTo>
                    <a:pt x="1190" y="1814"/>
                  </a:lnTo>
                  <a:lnTo>
                    <a:pt x="1194" y="1801"/>
                  </a:lnTo>
                  <a:lnTo>
                    <a:pt x="1199" y="1790"/>
                  </a:lnTo>
                  <a:lnTo>
                    <a:pt x="1204" y="1778"/>
                  </a:lnTo>
                  <a:lnTo>
                    <a:pt x="1211" y="1768"/>
                  </a:lnTo>
                  <a:lnTo>
                    <a:pt x="1217" y="1759"/>
                  </a:lnTo>
                  <a:lnTo>
                    <a:pt x="1224" y="1749"/>
                  </a:lnTo>
                  <a:lnTo>
                    <a:pt x="1229" y="1737"/>
                  </a:lnTo>
                  <a:lnTo>
                    <a:pt x="1235" y="1724"/>
                  </a:lnTo>
                  <a:lnTo>
                    <a:pt x="1238" y="1717"/>
                  </a:lnTo>
                  <a:lnTo>
                    <a:pt x="1242" y="1711"/>
                  </a:lnTo>
                  <a:lnTo>
                    <a:pt x="1246" y="1706"/>
                  </a:lnTo>
                  <a:lnTo>
                    <a:pt x="1251" y="1700"/>
                  </a:lnTo>
                  <a:lnTo>
                    <a:pt x="1260" y="1690"/>
                  </a:lnTo>
                  <a:lnTo>
                    <a:pt x="1269" y="1677"/>
                  </a:lnTo>
                  <a:lnTo>
                    <a:pt x="1276" y="1663"/>
                  </a:lnTo>
                  <a:lnTo>
                    <a:pt x="1280" y="1648"/>
                  </a:lnTo>
                  <a:lnTo>
                    <a:pt x="1285" y="1634"/>
                  </a:lnTo>
                  <a:lnTo>
                    <a:pt x="1290" y="1618"/>
                  </a:lnTo>
                  <a:lnTo>
                    <a:pt x="1297" y="1599"/>
                  </a:lnTo>
                  <a:lnTo>
                    <a:pt x="1302" y="1582"/>
                  </a:lnTo>
                  <a:lnTo>
                    <a:pt x="1305" y="1574"/>
                  </a:lnTo>
                  <a:lnTo>
                    <a:pt x="1309" y="1566"/>
                  </a:lnTo>
                  <a:lnTo>
                    <a:pt x="1313" y="1558"/>
                  </a:lnTo>
                  <a:lnTo>
                    <a:pt x="1320" y="1550"/>
                  </a:lnTo>
                  <a:lnTo>
                    <a:pt x="1328" y="1543"/>
                  </a:lnTo>
                  <a:lnTo>
                    <a:pt x="1336" y="1536"/>
                  </a:lnTo>
                  <a:lnTo>
                    <a:pt x="1339" y="1531"/>
                  </a:lnTo>
                  <a:lnTo>
                    <a:pt x="1341" y="1528"/>
                  </a:lnTo>
                  <a:lnTo>
                    <a:pt x="1344" y="1523"/>
                  </a:lnTo>
                  <a:lnTo>
                    <a:pt x="1344" y="1518"/>
                  </a:lnTo>
                  <a:lnTo>
                    <a:pt x="1344" y="1436"/>
                  </a:lnTo>
                  <a:lnTo>
                    <a:pt x="1344" y="1422"/>
                  </a:lnTo>
                  <a:lnTo>
                    <a:pt x="1341" y="1411"/>
                  </a:lnTo>
                  <a:lnTo>
                    <a:pt x="1339" y="1400"/>
                  </a:lnTo>
                  <a:lnTo>
                    <a:pt x="1336" y="1390"/>
                  </a:lnTo>
                  <a:lnTo>
                    <a:pt x="1329" y="1368"/>
                  </a:lnTo>
                  <a:lnTo>
                    <a:pt x="1323" y="1343"/>
                  </a:lnTo>
                  <a:lnTo>
                    <a:pt x="1319" y="1319"/>
                  </a:lnTo>
                  <a:lnTo>
                    <a:pt x="1314" y="1297"/>
                  </a:lnTo>
                  <a:lnTo>
                    <a:pt x="1310" y="1276"/>
                  </a:lnTo>
                  <a:lnTo>
                    <a:pt x="1305" y="1257"/>
                  </a:lnTo>
                  <a:lnTo>
                    <a:pt x="1301" y="1238"/>
                  </a:lnTo>
                  <a:lnTo>
                    <a:pt x="1296" y="1217"/>
                  </a:lnTo>
                  <a:lnTo>
                    <a:pt x="1290" y="1195"/>
                  </a:lnTo>
                  <a:lnTo>
                    <a:pt x="1285" y="1171"/>
                  </a:lnTo>
                  <a:lnTo>
                    <a:pt x="1281" y="1155"/>
                  </a:lnTo>
                  <a:lnTo>
                    <a:pt x="1278" y="1140"/>
                  </a:lnTo>
                  <a:lnTo>
                    <a:pt x="1275" y="1126"/>
                  </a:lnTo>
                  <a:lnTo>
                    <a:pt x="1269" y="1110"/>
                  </a:lnTo>
                  <a:lnTo>
                    <a:pt x="1262" y="1079"/>
                  </a:lnTo>
                  <a:lnTo>
                    <a:pt x="1262" y="968"/>
                  </a:lnTo>
                  <a:lnTo>
                    <a:pt x="1261" y="946"/>
                  </a:lnTo>
                  <a:lnTo>
                    <a:pt x="1258" y="926"/>
                  </a:lnTo>
                  <a:lnTo>
                    <a:pt x="1254" y="906"/>
                  </a:lnTo>
                  <a:lnTo>
                    <a:pt x="1252" y="884"/>
                  </a:lnTo>
                  <a:lnTo>
                    <a:pt x="1252" y="837"/>
                  </a:lnTo>
                  <a:lnTo>
                    <a:pt x="1252" y="827"/>
                  </a:lnTo>
                  <a:lnTo>
                    <a:pt x="1250" y="818"/>
                  </a:lnTo>
                  <a:lnTo>
                    <a:pt x="1247" y="808"/>
                  </a:lnTo>
                  <a:lnTo>
                    <a:pt x="1246" y="798"/>
                  </a:lnTo>
                  <a:lnTo>
                    <a:pt x="1242" y="767"/>
                  </a:lnTo>
                  <a:lnTo>
                    <a:pt x="1237" y="738"/>
                  </a:lnTo>
                  <a:lnTo>
                    <a:pt x="1234" y="726"/>
                  </a:lnTo>
                  <a:lnTo>
                    <a:pt x="1228" y="712"/>
                  </a:lnTo>
                  <a:lnTo>
                    <a:pt x="1221" y="700"/>
                  </a:lnTo>
                  <a:lnTo>
                    <a:pt x="1212" y="686"/>
                  </a:lnTo>
                  <a:lnTo>
                    <a:pt x="1196" y="666"/>
                  </a:lnTo>
                  <a:lnTo>
                    <a:pt x="1183" y="646"/>
                  </a:lnTo>
                  <a:lnTo>
                    <a:pt x="1169" y="629"/>
                  </a:lnTo>
                  <a:lnTo>
                    <a:pt x="1152" y="609"/>
                  </a:lnTo>
                  <a:lnTo>
                    <a:pt x="1145" y="600"/>
                  </a:lnTo>
                  <a:lnTo>
                    <a:pt x="1138" y="592"/>
                  </a:lnTo>
                  <a:lnTo>
                    <a:pt x="1131" y="584"/>
                  </a:lnTo>
                  <a:lnTo>
                    <a:pt x="1125" y="573"/>
                  </a:lnTo>
                  <a:lnTo>
                    <a:pt x="1122" y="564"/>
                  </a:lnTo>
                  <a:lnTo>
                    <a:pt x="1121" y="555"/>
                  </a:lnTo>
                  <a:lnTo>
                    <a:pt x="1119" y="546"/>
                  </a:lnTo>
                  <a:lnTo>
                    <a:pt x="1119" y="538"/>
                  </a:lnTo>
                  <a:lnTo>
                    <a:pt x="1121" y="520"/>
                  </a:lnTo>
                  <a:lnTo>
                    <a:pt x="1121" y="499"/>
                  </a:lnTo>
                  <a:lnTo>
                    <a:pt x="1118" y="489"/>
                  </a:lnTo>
                  <a:lnTo>
                    <a:pt x="1115" y="480"/>
                  </a:lnTo>
                  <a:lnTo>
                    <a:pt x="1113" y="472"/>
                  </a:lnTo>
                  <a:lnTo>
                    <a:pt x="1112" y="462"/>
                  </a:lnTo>
                  <a:lnTo>
                    <a:pt x="1112" y="419"/>
                  </a:lnTo>
                  <a:lnTo>
                    <a:pt x="1112" y="407"/>
                  </a:lnTo>
                  <a:lnTo>
                    <a:pt x="1113" y="398"/>
                  </a:lnTo>
                  <a:lnTo>
                    <a:pt x="1115" y="389"/>
                  </a:lnTo>
                  <a:lnTo>
                    <a:pt x="1117" y="380"/>
                  </a:lnTo>
                  <a:lnTo>
                    <a:pt x="1118" y="371"/>
                  </a:lnTo>
                  <a:lnTo>
                    <a:pt x="1121" y="362"/>
                  </a:lnTo>
                  <a:lnTo>
                    <a:pt x="1122" y="352"/>
                  </a:lnTo>
                  <a:lnTo>
                    <a:pt x="1123" y="341"/>
                  </a:lnTo>
                  <a:lnTo>
                    <a:pt x="1122" y="317"/>
                  </a:lnTo>
                  <a:lnTo>
                    <a:pt x="1118" y="295"/>
                  </a:lnTo>
                  <a:lnTo>
                    <a:pt x="1116" y="274"/>
                  </a:lnTo>
                  <a:lnTo>
                    <a:pt x="1114" y="249"/>
                  </a:lnTo>
                  <a:lnTo>
                    <a:pt x="1114" y="226"/>
                  </a:lnTo>
                  <a:lnTo>
                    <a:pt x="1114" y="207"/>
                  </a:lnTo>
                  <a:lnTo>
                    <a:pt x="1114" y="198"/>
                  </a:lnTo>
                  <a:lnTo>
                    <a:pt x="1113" y="188"/>
                  </a:lnTo>
                  <a:lnTo>
                    <a:pt x="1110" y="177"/>
                  </a:lnTo>
                  <a:lnTo>
                    <a:pt x="1108" y="167"/>
                  </a:lnTo>
                  <a:lnTo>
                    <a:pt x="1100" y="147"/>
                  </a:lnTo>
                  <a:lnTo>
                    <a:pt x="1092" y="130"/>
                  </a:lnTo>
                  <a:lnTo>
                    <a:pt x="1088" y="121"/>
                  </a:lnTo>
                  <a:lnTo>
                    <a:pt x="1085" y="112"/>
                  </a:lnTo>
                  <a:lnTo>
                    <a:pt x="1083" y="103"/>
                  </a:lnTo>
                  <a:lnTo>
                    <a:pt x="1082" y="91"/>
                  </a:lnTo>
                  <a:lnTo>
                    <a:pt x="1082" y="59"/>
                  </a:lnTo>
                  <a:lnTo>
                    <a:pt x="1082" y="44"/>
                  </a:lnTo>
                  <a:lnTo>
                    <a:pt x="1079" y="31"/>
                  </a:lnTo>
                  <a:lnTo>
                    <a:pt x="1076" y="26"/>
                  </a:lnTo>
                  <a:lnTo>
                    <a:pt x="1074" y="20"/>
                  </a:lnTo>
                  <a:lnTo>
                    <a:pt x="1070" y="14"/>
                  </a:lnTo>
                  <a:lnTo>
                    <a:pt x="1064" y="10"/>
                  </a:lnTo>
                  <a:lnTo>
                    <a:pt x="1059" y="6"/>
                  </a:lnTo>
                  <a:lnTo>
                    <a:pt x="1055" y="4"/>
                  </a:lnTo>
                  <a:lnTo>
                    <a:pt x="1050" y="2"/>
                  </a:lnTo>
                  <a:lnTo>
                    <a:pt x="1046" y="1"/>
                  </a:lnTo>
                  <a:lnTo>
                    <a:pt x="1036" y="1"/>
                  </a:lnTo>
                  <a:lnTo>
                    <a:pt x="1024" y="0"/>
                  </a:lnTo>
                  <a:lnTo>
                    <a:pt x="1012" y="5"/>
                  </a:lnTo>
                  <a:lnTo>
                    <a:pt x="1001" y="9"/>
                  </a:lnTo>
                  <a:lnTo>
                    <a:pt x="989" y="12"/>
                  </a:lnTo>
                  <a:lnTo>
                    <a:pt x="976" y="15"/>
                  </a:lnTo>
                  <a:lnTo>
                    <a:pt x="970" y="19"/>
                  </a:lnTo>
                  <a:lnTo>
                    <a:pt x="964" y="22"/>
                  </a:lnTo>
                  <a:lnTo>
                    <a:pt x="960" y="27"/>
                  </a:lnTo>
                  <a:lnTo>
                    <a:pt x="956" y="31"/>
                  </a:lnTo>
                  <a:lnTo>
                    <a:pt x="954" y="37"/>
                  </a:lnTo>
                  <a:lnTo>
                    <a:pt x="952" y="44"/>
                  </a:lnTo>
                  <a:lnTo>
                    <a:pt x="951" y="51"/>
                  </a:lnTo>
                  <a:lnTo>
                    <a:pt x="951" y="57"/>
                  </a:lnTo>
                  <a:lnTo>
                    <a:pt x="956" y="69"/>
                  </a:lnTo>
                  <a:lnTo>
                    <a:pt x="963" y="80"/>
                  </a:lnTo>
                  <a:lnTo>
                    <a:pt x="962" y="87"/>
                  </a:lnTo>
                  <a:lnTo>
                    <a:pt x="961" y="93"/>
                  </a:lnTo>
                  <a:lnTo>
                    <a:pt x="957" y="98"/>
                  </a:lnTo>
                  <a:lnTo>
                    <a:pt x="954" y="104"/>
                  </a:lnTo>
                  <a:lnTo>
                    <a:pt x="951" y="108"/>
                  </a:lnTo>
                  <a:lnTo>
                    <a:pt x="948" y="114"/>
                  </a:lnTo>
                  <a:lnTo>
                    <a:pt x="946" y="120"/>
                  </a:lnTo>
                  <a:lnTo>
                    <a:pt x="945" y="126"/>
                  </a:lnTo>
                  <a:lnTo>
                    <a:pt x="946" y="132"/>
                  </a:lnTo>
                  <a:lnTo>
                    <a:pt x="948" y="137"/>
                  </a:lnTo>
                  <a:lnTo>
                    <a:pt x="951" y="140"/>
                  </a:lnTo>
                  <a:lnTo>
                    <a:pt x="954" y="145"/>
                  </a:lnTo>
                  <a:lnTo>
                    <a:pt x="956" y="148"/>
                  </a:lnTo>
                  <a:lnTo>
                    <a:pt x="959" y="153"/>
                  </a:lnTo>
                  <a:lnTo>
                    <a:pt x="961" y="157"/>
                  </a:lnTo>
                  <a:lnTo>
                    <a:pt x="962" y="162"/>
                  </a:lnTo>
                  <a:lnTo>
                    <a:pt x="961" y="174"/>
                  </a:lnTo>
                  <a:lnTo>
                    <a:pt x="960" y="184"/>
                  </a:lnTo>
                  <a:lnTo>
                    <a:pt x="957" y="194"/>
                  </a:lnTo>
                  <a:lnTo>
                    <a:pt x="955" y="204"/>
                  </a:lnTo>
                  <a:lnTo>
                    <a:pt x="948" y="224"/>
                  </a:lnTo>
                  <a:lnTo>
                    <a:pt x="943" y="245"/>
                  </a:lnTo>
                  <a:lnTo>
                    <a:pt x="940" y="257"/>
                  </a:lnTo>
                  <a:lnTo>
                    <a:pt x="940" y="268"/>
                  </a:lnTo>
                  <a:lnTo>
                    <a:pt x="939" y="274"/>
                  </a:lnTo>
                  <a:lnTo>
                    <a:pt x="938" y="278"/>
                  </a:lnTo>
                  <a:lnTo>
                    <a:pt x="936" y="283"/>
                  </a:lnTo>
                  <a:lnTo>
                    <a:pt x="933" y="287"/>
                  </a:lnTo>
                  <a:lnTo>
                    <a:pt x="923" y="294"/>
                  </a:lnTo>
                  <a:lnTo>
                    <a:pt x="914" y="299"/>
                  </a:lnTo>
                  <a:lnTo>
                    <a:pt x="910" y="302"/>
                  </a:lnTo>
                  <a:lnTo>
                    <a:pt x="906" y="304"/>
                  </a:lnTo>
                  <a:lnTo>
                    <a:pt x="904" y="309"/>
                  </a:lnTo>
                  <a:lnTo>
                    <a:pt x="904" y="313"/>
                  </a:lnTo>
                  <a:lnTo>
                    <a:pt x="904" y="320"/>
                  </a:lnTo>
                  <a:lnTo>
                    <a:pt x="906" y="325"/>
                  </a:lnTo>
                  <a:lnTo>
                    <a:pt x="909" y="329"/>
                  </a:lnTo>
                  <a:lnTo>
                    <a:pt x="912" y="333"/>
                  </a:lnTo>
                  <a:lnTo>
                    <a:pt x="920" y="341"/>
                  </a:lnTo>
                  <a:lnTo>
                    <a:pt x="929" y="349"/>
                  </a:lnTo>
                  <a:lnTo>
                    <a:pt x="943" y="361"/>
                  </a:lnTo>
                  <a:lnTo>
                    <a:pt x="953" y="373"/>
                  </a:lnTo>
                  <a:lnTo>
                    <a:pt x="956" y="380"/>
                  </a:lnTo>
                  <a:lnTo>
                    <a:pt x="959" y="387"/>
                  </a:lnTo>
                  <a:lnTo>
                    <a:pt x="961" y="396"/>
                  </a:lnTo>
                  <a:lnTo>
                    <a:pt x="962" y="405"/>
                  </a:lnTo>
                  <a:lnTo>
                    <a:pt x="959" y="421"/>
                  </a:lnTo>
                  <a:lnTo>
                    <a:pt x="954" y="438"/>
                  </a:lnTo>
                  <a:lnTo>
                    <a:pt x="951" y="457"/>
                  </a:lnTo>
                  <a:lnTo>
                    <a:pt x="948" y="474"/>
                  </a:lnTo>
                  <a:lnTo>
                    <a:pt x="944" y="491"/>
                  </a:lnTo>
                  <a:lnTo>
                    <a:pt x="938" y="506"/>
                  </a:lnTo>
                  <a:lnTo>
                    <a:pt x="935" y="514"/>
                  </a:lnTo>
                  <a:lnTo>
                    <a:pt x="930" y="520"/>
                  </a:lnTo>
                  <a:lnTo>
                    <a:pt x="926" y="526"/>
                  </a:lnTo>
                  <a:lnTo>
                    <a:pt x="920" y="532"/>
                  </a:lnTo>
                  <a:lnTo>
                    <a:pt x="914" y="538"/>
                  </a:lnTo>
                  <a:lnTo>
                    <a:pt x="908" y="542"/>
                  </a:lnTo>
                  <a:lnTo>
                    <a:pt x="901" y="547"/>
                  </a:lnTo>
                  <a:lnTo>
                    <a:pt x="893" y="551"/>
                  </a:lnTo>
                  <a:lnTo>
                    <a:pt x="888" y="543"/>
                  </a:lnTo>
                  <a:lnTo>
                    <a:pt x="885" y="535"/>
                  </a:lnTo>
                  <a:lnTo>
                    <a:pt x="883" y="529"/>
                  </a:lnTo>
                  <a:lnTo>
                    <a:pt x="880" y="522"/>
                  </a:lnTo>
                  <a:lnTo>
                    <a:pt x="878" y="507"/>
                  </a:lnTo>
                  <a:lnTo>
                    <a:pt x="878" y="490"/>
                  </a:lnTo>
                  <a:lnTo>
                    <a:pt x="859" y="490"/>
                  </a:lnTo>
                  <a:lnTo>
                    <a:pt x="850" y="490"/>
                  </a:lnTo>
                  <a:lnTo>
                    <a:pt x="841" y="492"/>
                  </a:lnTo>
                  <a:lnTo>
                    <a:pt x="832" y="494"/>
                  </a:lnTo>
                  <a:lnTo>
                    <a:pt x="823" y="495"/>
                  </a:lnTo>
                  <a:lnTo>
                    <a:pt x="808" y="494"/>
                  </a:lnTo>
                  <a:lnTo>
                    <a:pt x="794" y="491"/>
                  </a:lnTo>
                  <a:lnTo>
                    <a:pt x="782" y="489"/>
                  </a:lnTo>
                  <a:lnTo>
                    <a:pt x="767" y="488"/>
                  </a:lnTo>
                  <a:lnTo>
                    <a:pt x="728" y="488"/>
                  </a:lnTo>
                  <a:lnTo>
                    <a:pt x="713" y="489"/>
                  </a:lnTo>
                  <a:lnTo>
                    <a:pt x="700" y="491"/>
                  </a:lnTo>
                  <a:lnTo>
                    <a:pt x="689" y="495"/>
                  </a:lnTo>
                  <a:lnTo>
                    <a:pt x="678" y="498"/>
                  </a:lnTo>
                  <a:lnTo>
                    <a:pt x="656" y="509"/>
                  </a:lnTo>
                  <a:lnTo>
                    <a:pt x="632" y="524"/>
                  </a:lnTo>
                  <a:lnTo>
                    <a:pt x="619" y="531"/>
                  </a:lnTo>
                  <a:lnTo>
                    <a:pt x="606" y="539"/>
                  </a:lnTo>
                  <a:lnTo>
                    <a:pt x="602" y="543"/>
                  </a:lnTo>
                  <a:lnTo>
                    <a:pt x="597" y="549"/>
                  </a:lnTo>
                  <a:lnTo>
                    <a:pt x="594" y="555"/>
                  </a:lnTo>
                  <a:lnTo>
                    <a:pt x="590" y="563"/>
                  </a:lnTo>
                  <a:lnTo>
                    <a:pt x="595" y="582"/>
                  </a:lnTo>
                  <a:lnTo>
                    <a:pt x="595" y="620"/>
                  </a:lnTo>
                  <a:lnTo>
                    <a:pt x="595" y="625"/>
                  </a:lnTo>
                  <a:lnTo>
                    <a:pt x="594" y="628"/>
                  </a:lnTo>
                  <a:lnTo>
                    <a:pt x="592" y="631"/>
                  </a:lnTo>
                  <a:lnTo>
                    <a:pt x="589" y="634"/>
                  </a:lnTo>
                  <a:lnTo>
                    <a:pt x="585" y="640"/>
                  </a:lnTo>
                  <a:lnTo>
                    <a:pt x="579" y="645"/>
                  </a:lnTo>
                  <a:lnTo>
                    <a:pt x="573" y="654"/>
                  </a:lnTo>
                  <a:lnTo>
                    <a:pt x="567" y="661"/>
                  </a:lnTo>
                  <a:lnTo>
                    <a:pt x="560" y="667"/>
                  </a:lnTo>
                  <a:lnTo>
                    <a:pt x="553" y="673"/>
                  </a:lnTo>
                  <a:lnTo>
                    <a:pt x="545" y="676"/>
                  </a:lnTo>
                  <a:lnTo>
                    <a:pt x="537" y="680"/>
                  </a:lnTo>
                  <a:lnTo>
                    <a:pt x="528" y="683"/>
                  </a:lnTo>
                  <a:lnTo>
                    <a:pt x="518" y="686"/>
                  </a:lnTo>
                  <a:lnTo>
                    <a:pt x="505" y="683"/>
                  </a:lnTo>
                  <a:lnTo>
                    <a:pt x="488" y="688"/>
                  </a:lnTo>
                  <a:lnTo>
                    <a:pt x="474" y="694"/>
                  </a:lnTo>
                  <a:lnTo>
                    <a:pt x="459" y="700"/>
                  </a:lnTo>
                  <a:lnTo>
                    <a:pt x="442" y="703"/>
                  </a:lnTo>
                  <a:lnTo>
                    <a:pt x="422" y="707"/>
                  </a:lnTo>
                  <a:lnTo>
                    <a:pt x="402" y="708"/>
                  </a:lnTo>
                  <a:lnTo>
                    <a:pt x="393" y="709"/>
                  </a:lnTo>
                  <a:lnTo>
                    <a:pt x="384" y="711"/>
                  </a:lnTo>
                  <a:lnTo>
                    <a:pt x="375" y="714"/>
                  </a:lnTo>
                  <a:lnTo>
                    <a:pt x="365" y="718"/>
                  </a:lnTo>
                  <a:lnTo>
                    <a:pt x="353" y="725"/>
                  </a:lnTo>
                  <a:lnTo>
                    <a:pt x="340" y="731"/>
                  </a:lnTo>
                  <a:lnTo>
                    <a:pt x="329" y="738"/>
                  </a:lnTo>
                  <a:lnTo>
                    <a:pt x="317" y="747"/>
                  </a:lnTo>
                  <a:lnTo>
                    <a:pt x="305" y="750"/>
                  </a:lnTo>
                  <a:lnTo>
                    <a:pt x="291" y="752"/>
                  </a:lnTo>
                  <a:lnTo>
                    <a:pt x="287" y="756"/>
                  </a:lnTo>
                  <a:lnTo>
                    <a:pt x="285" y="761"/>
                  </a:lnTo>
                  <a:lnTo>
                    <a:pt x="283" y="767"/>
                  </a:lnTo>
                  <a:lnTo>
                    <a:pt x="283" y="772"/>
                  </a:lnTo>
                  <a:lnTo>
                    <a:pt x="286" y="786"/>
                  </a:lnTo>
                  <a:lnTo>
                    <a:pt x="287" y="799"/>
                  </a:lnTo>
                  <a:lnTo>
                    <a:pt x="287" y="812"/>
                  </a:lnTo>
                  <a:lnTo>
                    <a:pt x="286" y="824"/>
                  </a:lnTo>
                  <a:lnTo>
                    <a:pt x="285" y="829"/>
                  </a:lnTo>
                  <a:lnTo>
                    <a:pt x="282" y="833"/>
                  </a:lnTo>
                  <a:lnTo>
                    <a:pt x="279" y="836"/>
                  </a:lnTo>
                  <a:lnTo>
                    <a:pt x="273" y="837"/>
                  </a:lnTo>
                  <a:lnTo>
                    <a:pt x="268" y="837"/>
                  </a:lnTo>
                  <a:lnTo>
                    <a:pt x="262" y="835"/>
                  </a:lnTo>
                  <a:lnTo>
                    <a:pt x="256" y="831"/>
                  </a:lnTo>
                  <a:lnTo>
                    <a:pt x="252" y="828"/>
                  </a:lnTo>
                  <a:lnTo>
                    <a:pt x="244" y="819"/>
                  </a:lnTo>
                  <a:lnTo>
                    <a:pt x="236" y="808"/>
                  </a:lnTo>
                  <a:lnTo>
                    <a:pt x="228" y="797"/>
                  </a:lnTo>
                  <a:lnTo>
                    <a:pt x="220" y="788"/>
                  </a:lnTo>
                  <a:lnTo>
                    <a:pt x="216" y="785"/>
                  </a:lnTo>
                  <a:lnTo>
                    <a:pt x="210" y="781"/>
                  </a:lnTo>
                  <a:lnTo>
                    <a:pt x="204" y="780"/>
                  </a:lnTo>
                  <a:lnTo>
                    <a:pt x="197" y="779"/>
                  </a:lnTo>
                  <a:lnTo>
                    <a:pt x="187" y="779"/>
                  </a:lnTo>
                  <a:lnTo>
                    <a:pt x="186" y="795"/>
                  </a:lnTo>
                  <a:lnTo>
                    <a:pt x="186" y="810"/>
                  </a:lnTo>
                  <a:lnTo>
                    <a:pt x="187" y="823"/>
                  </a:lnTo>
                  <a:lnTo>
                    <a:pt x="187" y="839"/>
                  </a:lnTo>
                  <a:lnTo>
                    <a:pt x="186" y="849"/>
                  </a:lnTo>
                  <a:lnTo>
                    <a:pt x="184" y="858"/>
                  </a:lnTo>
                  <a:lnTo>
                    <a:pt x="180" y="866"/>
                  </a:lnTo>
                  <a:lnTo>
                    <a:pt x="176" y="874"/>
                  </a:lnTo>
                  <a:lnTo>
                    <a:pt x="163" y="889"/>
                  </a:lnTo>
                  <a:lnTo>
                    <a:pt x="150" y="905"/>
                  </a:lnTo>
                  <a:lnTo>
                    <a:pt x="145" y="912"/>
                  </a:lnTo>
                  <a:lnTo>
                    <a:pt x="142" y="918"/>
                  </a:lnTo>
                  <a:lnTo>
                    <a:pt x="138" y="925"/>
                  </a:lnTo>
                  <a:lnTo>
                    <a:pt x="136" y="931"/>
                  </a:lnTo>
                  <a:lnTo>
                    <a:pt x="131" y="944"/>
                  </a:lnTo>
                  <a:lnTo>
                    <a:pt x="125" y="959"/>
                  </a:lnTo>
                  <a:lnTo>
                    <a:pt x="120" y="964"/>
                  </a:lnTo>
                  <a:lnTo>
                    <a:pt x="117" y="967"/>
                  </a:lnTo>
                  <a:lnTo>
                    <a:pt x="115" y="969"/>
                  </a:lnTo>
                  <a:lnTo>
                    <a:pt x="112" y="972"/>
                  </a:lnTo>
                  <a:lnTo>
                    <a:pt x="112" y="974"/>
                  </a:lnTo>
                  <a:lnTo>
                    <a:pt x="111" y="976"/>
                  </a:lnTo>
                  <a:lnTo>
                    <a:pt x="112" y="984"/>
                  </a:lnTo>
                  <a:lnTo>
                    <a:pt x="114" y="993"/>
                  </a:lnTo>
                  <a:lnTo>
                    <a:pt x="126" y="993"/>
                  </a:lnTo>
                  <a:lnTo>
                    <a:pt x="138" y="997"/>
                  </a:lnTo>
                  <a:lnTo>
                    <a:pt x="144" y="999"/>
                  </a:lnTo>
                  <a:lnTo>
                    <a:pt x="148" y="1002"/>
                  </a:lnTo>
                  <a:lnTo>
                    <a:pt x="151" y="1007"/>
                  </a:lnTo>
                  <a:lnTo>
                    <a:pt x="152" y="1011"/>
                  </a:lnTo>
                  <a:lnTo>
                    <a:pt x="152" y="1058"/>
                  </a:lnTo>
                  <a:lnTo>
                    <a:pt x="142" y="1057"/>
                  </a:lnTo>
                  <a:lnTo>
                    <a:pt x="133" y="1055"/>
                  </a:lnTo>
                  <a:lnTo>
                    <a:pt x="124" y="1054"/>
                  </a:lnTo>
                  <a:lnTo>
                    <a:pt x="115" y="1052"/>
                  </a:lnTo>
                  <a:lnTo>
                    <a:pt x="109" y="1049"/>
                  </a:lnTo>
                  <a:lnTo>
                    <a:pt x="102" y="1048"/>
                  </a:lnTo>
                  <a:lnTo>
                    <a:pt x="92" y="1049"/>
                  </a:lnTo>
                  <a:lnTo>
                    <a:pt x="83" y="1051"/>
                  </a:lnTo>
                  <a:lnTo>
                    <a:pt x="78" y="1053"/>
                  </a:lnTo>
                  <a:lnTo>
                    <a:pt x="75" y="1055"/>
                  </a:lnTo>
                  <a:lnTo>
                    <a:pt x="73" y="1059"/>
                  </a:lnTo>
                  <a:lnTo>
                    <a:pt x="72" y="1063"/>
                  </a:lnTo>
                  <a:lnTo>
                    <a:pt x="69" y="1075"/>
                  </a:lnTo>
                  <a:lnTo>
                    <a:pt x="69" y="1085"/>
                  </a:lnTo>
                  <a:lnTo>
                    <a:pt x="68" y="1089"/>
                  </a:lnTo>
                  <a:lnTo>
                    <a:pt x="67" y="1094"/>
                  </a:lnTo>
                  <a:lnTo>
                    <a:pt x="64" y="1097"/>
                  </a:lnTo>
                  <a:lnTo>
                    <a:pt x="60" y="1101"/>
                  </a:lnTo>
                  <a:lnTo>
                    <a:pt x="56" y="1103"/>
                  </a:lnTo>
                  <a:lnTo>
                    <a:pt x="52" y="1104"/>
                  </a:lnTo>
                  <a:lnTo>
                    <a:pt x="48" y="1104"/>
                  </a:lnTo>
                  <a:lnTo>
                    <a:pt x="43" y="1104"/>
                  </a:lnTo>
                  <a:lnTo>
                    <a:pt x="35" y="1103"/>
                  </a:lnTo>
                  <a:lnTo>
                    <a:pt x="26" y="1104"/>
                  </a:lnTo>
                  <a:lnTo>
                    <a:pt x="22" y="1105"/>
                  </a:lnTo>
                  <a:lnTo>
                    <a:pt x="17" y="1106"/>
                  </a:lnTo>
                  <a:lnTo>
                    <a:pt x="13" y="1110"/>
                  </a:lnTo>
                  <a:lnTo>
                    <a:pt x="9" y="1112"/>
                  </a:lnTo>
                  <a:lnTo>
                    <a:pt x="6" y="1115"/>
                  </a:lnTo>
                  <a:lnTo>
                    <a:pt x="4" y="1120"/>
                  </a:lnTo>
                  <a:lnTo>
                    <a:pt x="1" y="1125"/>
                  </a:lnTo>
                  <a:lnTo>
                    <a:pt x="0" y="1129"/>
                  </a:lnTo>
                  <a:lnTo>
                    <a:pt x="7" y="1162"/>
                  </a:lnTo>
                  <a:lnTo>
                    <a:pt x="7" y="1196"/>
                  </a:lnTo>
                  <a:lnTo>
                    <a:pt x="10" y="1197"/>
                  </a:lnTo>
                  <a:lnTo>
                    <a:pt x="14" y="1198"/>
                  </a:lnTo>
                  <a:lnTo>
                    <a:pt x="17" y="1198"/>
                  </a:lnTo>
                  <a:lnTo>
                    <a:pt x="20" y="1196"/>
                  </a:lnTo>
                  <a:lnTo>
                    <a:pt x="22" y="1194"/>
                  </a:lnTo>
                  <a:lnTo>
                    <a:pt x="24" y="1190"/>
                  </a:lnTo>
                  <a:lnTo>
                    <a:pt x="26" y="1182"/>
                  </a:lnTo>
                  <a:lnTo>
                    <a:pt x="31" y="1174"/>
                  </a:lnTo>
                  <a:lnTo>
                    <a:pt x="35" y="1170"/>
                  </a:lnTo>
                  <a:lnTo>
                    <a:pt x="41" y="1168"/>
                  </a:lnTo>
                  <a:lnTo>
                    <a:pt x="47" y="1165"/>
                  </a:lnTo>
                  <a:lnTo>
                    <a:pt x="52" y="1164"/>
                  </a:lnTo>
                  <a:lnTo>
                    <a:pt x="58" y="1164"/>
                  </a:lnTo>
                  <a:lnTo>
                    <a:pt x="64" y="1163"/>
                  </a:lnTo>
                  <a:lnTo>
                    <a:pt x="71" y="1161"/>
                  </a:lnTo>
                  <a:lnTo>
                    <a:pt x="76" y="1159"/>
                  </a:lnTo>
                  <a:lnTo>
                    <a:pt x="88" y="1160"/>
                  </a:lnTo>
                  <a:lnTo>
                    <a:pt x="88" y="1181"/>
                  </a:lnTo>
                  <a:lnTo>
                    <a:pt x="86" y="1194"/>
                  </a:lnTo>
                  <a:lnTo>
                    <a:pt x="83" y="1204"/>
                  </a:lnTo>
                  <a:lnTo>
                    <a:pt x="81" y="1214"/>
                  </a:lnTo>
                  <a:lnTo>
                    <a:pt x="80" y="1225"/>
                  </a:lnTo>
                  <a:lnTo>
                    <a:pt x="83" y="1229"/>
                  </a:lnTo>
                  <a:lnTo>
                    <a:pt x="88" y="1231"/>
                  </a:lnTo>
                  <a:lnTo>
                    <a:pt x="94" y="1238"/>
                  </a:lnTo>
                  <a:lnTo>
                    <a:pt x="101" y="1243"/>
                  </a:lnTo>
                  <a:lnTo>
                    <a:pt x="109" y="1249"/>
                  </a:lnTo>
                  <a:lnTo>
                    <a:pt x="118" y="1254"/>
                  </a:lnTo>
                  <a:lnTo>
                    <a:pt x="137" y="1260"/>
                  </a:lnTo>
                  <a:lnTo>
                    <a:pt x="154" y="1266"/>
                  </a:lnTo>
                  <a:lnTo>
                    <a:pt x="162" y="1268"/>
                  </a:lnTo>
                  <a:lnTo>
                    <a:pt x="171" y="1272"/>
                  </a:lnTo>
                  <a:lnTo>
                    <a:pt x="179" y="1276"/>
                  </a:lnTo>
                  <a:lnTo>
                    <a:pt x="188" y="1282"/>
                  </a:lnTo>
                  <a:lnTo>
                    <a:pt x="186" y="1289"/>
                  </a:lnTo>
                  <a:lnTo>
                    <a:pt x="183" y="1293"/>
                  </a:lnTo>
                  <a:lnTo>
                    <a:pt x="179" y="1299"/>
                  </a:lnTo>
                  <a:lnTo>
                    <a:pt x="176" y="1302"/>
                  </a:lnTo>
                  <a:lnTo>
                    <a:pt x="167" y="1310"/>
                  </a:lnTo>
                  <a:lnTo>
                    <a:pt x="157" y="1319"/>
                  </a:lnTo>
                  <a:lnTo>
                    <a:pt x="149" y="1326"/>
                  </a:lnTo>
                  <a:lnTo>
                    <a:pt x="141" y="1333"/>
                  </a:lnTo>
                  <a:lnTo>
                    <a:pt x="137" y="1336"/>
                  </a:lnTo>
                  <a:lnTo>
                    <a:pt x="133" y="1339"/>
                  </a:lnTo>
                  <a:lnTo>
                    <a:pt x="128" y="1340"/>
                  </a:lnTo>
                  <a:lnTo>
                    <a:pt x="123" y="1340"/>
                  </a:lnTo>
                  <a:lnTo>
                    <a:pt x="110" y="1332"/>
                  </a:lnTo>
                  <a:lnTo>
                    <a:pt x="97" y="1324"/>
                  </a:lnTo>
                  <a:lnTo>
                    <a:pt x="91" y="1325"/>
                  </a:lnTo>
                  <a:lnTo>
                    <a:pt x="85" y="1327"/>
                  </a:lnTo>
                  <a:lnTo>
                    <a:pt x="81" y="1330"/>
                  </a:lnTo>
                  <a:lnTo>
                    <a:pt x="76" y="1334"/>
                  </a:lnTo>
                  <a:lnTo>
                    <a:pt x="68" y="1343"/>
                  </a:lnTo>
                  <a:lnTo>
                    <a:pt x="58" y="1351"/>
                  </a:lnTo>
                  <a:lnTo>
                    <a:pt x="46" y="1358"/>
                  </a:lnTo>
                  <a:lnTo>
                    <a:pt x="34" y="1365"/>
                  </a:lnTo>
                  <a:lnTo>
                    <a:pt x="29" y="1368"/>
                  </a:lnTo>
                  <a:lnTo>
                    <a:pt x="25" y="1373"/>
                  </a:lnTo>
                  <a:lnTo>
                    <a:pt x="23" y="1378"/>
                  </a:lnTo>
                  <a:lnTo>
                    <a:pt x="22" y="1385"/>
                  </a:lnTo>
                  <a:lnTo>
                    <a:pt x="22" y="1387"/>
                  </a:lnTo>
                  <a:lnTo>
                    <a:pt x="23" y="1390"/>
                  </a:lnTo>
                  <a:lnTo>
                    <a:pt x="25" y="1392"/>
                  </a:lnTo>
                  <a:lnTo>
                    <a:pt x="27" y="1393"/>
                  </a:lnTo>
                  <a:lnTo>
                    <a:pt x="33" y="1395"/>
                  </a:lnTo>
                  <a:lnTo>
                    <a:pt x="39" y="1398"/>
                  </a:lnTo>
                  <a:lnTo>
                    <a:pt x="46" y="1399"/>
                  </a:lnTo>
                  <a:lnTo>
                    <a:pt x="51" y="1401"/>
                  </a:lnTo>
                  <a:lnTo>
                    <a:pt x="54" y="1402"/>
                  </a:lnTo>
                  <a:lnTo>
                    <a:pt x="56" y="1404"/>
                  </a:lnTo>
                  <a:lnTo>
                    <a:pt x="57" y="1407"/>
                  </a:lnTo>
                  <a:lnTo>
                    <a:pt x="57" y="1409"/>
                  </a:lnTo>
                  <a:lnTo>
                    <a:pt x="56" y="1418"/>
                  </a:lnTo>
                  <a:lnTo>
                    <a:pt x="55" y="1427"/>
                  </a:lnTo>
                  <a:lnTo>
                    <a:pt x="51" y="1435"/>
                  </a:lnTo>
                  <a:lnTo>
                    <a:pt x="49" y="1442"/>
                  </a:lnTo>
                  <a:lnTo>
                    <a:pt x="46" y="1450"/>
                  </a:lnTo>
                  <a:lnTo>
                    <a:pt x="43" y="1458"/>
                  </a:lnTo>
                  <a:lnTo>
                    <a:pt x="41" y="1466"/>
                  </a:lnTo>
                  <a:lnTo>
                    <a:pt x="41" y="1475"/>
                  </a:lnTo>
                  <a:lnTo>
                    <a:pt x="41" y="1483"/>
                  </a:lnTo>
                  <a:lnTo>
                    <a:pt x="44" y="1489"/>
                  </a:lnTo>
                  <a:lnTo>
                    <a:pt x="47" y="1493"/>
                  </a:lnTo>
                  <a:lnTo>
                    <a:pt x="49" y="1495"/>
                  </a:lnTo>
                  <a:lnTo>
                    <a:pt x="51" y="1497"/>
                  </a:lnTo>
                  <a:lnTo>
                    <a:pt x="56" y="1500"/>
                  </a:lnTo>
                  <a:lnTo>
                    <a:pt x="63" y="1502"/>
                  </a:lnTo>
                  <a:lnTo>
                    <a:pt x="71" y="1504"/>
                  </a:lnTo>
                  <a:lnTo>
                    <a:pt x="73" y="1505"/>
                  </a:lnTo>
                  <a:lnTo>
                    <a:pt x="75" y="1507"/>
                  </a:lnTo>
                  <a:lnTo>
                    <a:pt x="77" y="1510"/>
                  </a:lnTo>
                  <a:lnTo>
                    <a:pt x="77" y="1513"/>
                  </a:lnTo>
                  <a:lnTo>
                    <a:pt x="77" y="1519"/>
                  </a:lnTo>
                  <a:lnTo>
                    <a:pt x="76" y="1522"/>
                  </a:lnTo>
                  <a:lnTo>
                    <a:pt x="74" y="1527"/>
                  </a:lnTo>
                  <a:lnTo>
                    <a:pt x="72" y="1530"/>
                  </a:lnTo>
                  <a:lnTo>
                    <a:pt x="66" y="1536"/>
                  </a:lnTo>
                  <a:lnTo>
                    <a:pt x="59" y="1541"/>
                  </a:lnTo>
                  <a:lnTo>
                    <a:pt x="51" y="1546"/>
                  </a:lnTo>
                  <a:lnTo>
                    <a:pt x="44" y="1552"/>
                  </a:lnTo>
                  <a:lnTo>
                    <a:pt x="38" y="1558"/>
                  </a:lnTo>
                  <a:lnTo>
                    <a:pt x="33" y="1566"/>
                  </a:lnTo>
                  <a:lnTo>
                    <a:pt x="39" y="1570"/>
                  </a:lnTo>
                  <a:lnTo>
                    <a:pt x="47" y="1572"/>
                  </a:lnTo>
                  <a:lnTo>
                    <a:pt x="54" y="1570"/>
                  </a:lnTo>
                  <a:lnTo>
                    <a:pt x="60" y="1569"/>
                  </a:lnTo>
                  <a:lnTo>
                    <a:pt x="63" y="1569"/>
                  </a:lnTo>
                  <a:lnTo>
                    <a:pt x="66" y="1570"/>
                  </a:lnTo>
                  <a:lnTo>
                    <a:pt x="67" y="1572"/>
                  </a:lnTo>
                  <a:lnTo>
                    <a:pt x="68" y="1574"/>
                  </a:lnTo>
                  <a:lnTo>
                    <a:pt x="71" y="1580"/>
                  </a:lnTo>
                  <a:lnTo>
                    <a:pt x="72" y="1588"/>
                  </a:lnTo>
                  <a:lnTo>
                    <a:pt x="74" y="1595"/>
                  </a:lnTo>
                  <a:lnTo>
                    <a:pt x="75" y="1600"/>
                  </a:lnTo>
                  <a:lnTo>
                    <a:pt x="77" y="1604"/>
                  </a:lnTo>
                  <a:lnTo>
                    <a:pt x="78" y="1605"/>
                  </a:lnTo>
                  <a:lnTo>
                    <a:pt x="81" y="1606"/>
                  </a:lnTo>
                  <a:lnTo>
                    <a:pt x="84" y="1607"/>
                  </a:lnTo>
                  <a:lnTo>
                    <a:pt x="92" y="1606"/>
                  </a:lnTo>
                  <a:lnTo>
                    <a:pt x="99" y="1603"/>
                  </a:lnTo>
                  <a:lnTo>
                    <a:pt x="104" y="1599"/>
                  </a:lnTo>
                  <a:lnTo>
                    <a:pt x="110" y="1594"/>
                  </a:lnTo>
                  <a:lnTo>
                    <a:pt x="116" y="1589"/>
                  </a:lnTo>
                  <a:lnTo>
                    <a:pt x="123" y="1586"/>
                  </a:lnTo>
                  <a:lnTo>
                    <a:pt x="129" y="1582"/>
                  </a:lnTo>
                  <a:lnTo>
                    <a:pt x="137" y="1581"/>
                  </a:lnTo>
                  <a:lnTo>
                    <a:pt x="142" y="1582"/>
                  </a:lnTo>
                  <a:lnTo>
                    <a:pt x="145" y="1584"/>
                  </a:lnTo>
                  <a:lnTo>
                    <a:pt x="149" y="1589"/>
                  </a:lnTo>
                  <a:lnTo>
                    <a:pt x="152" y="1592"/>
                  </a:lnTo>
                  <a:lnTo>
                    <a:pt x="158" y="1598"/>
                  </a:lnTo>
                  <a:lnTo>
                    <a:pt x="165" y="1603"/>
                  </a:lnTo>
                  <a:lnTo>
                    <a:pt x="167" y="1605"/>
                  </a:lnTo>
                  <a:lnTo>
                    <a:pt x="169" y="1607"/>
                  </a:lnTo>
                  <a:lnTo>
                    <a:pt x="170" y="1611"/>
                  </a:lnTo>
                  <a:lnTo>
                    <a:pt x="171" y="1614"/>
                  </a:lnTo>
                  <a:lnTo>
                    <a:pt x="171" y="1647"/>
                  </a:lnTo>
                  <a:lnTo>
                    <a:pt x="177" y="1648"/>
                  </a:lnTo>
                  <a:lnTo>
                    <a:pt x="184" y="1649"/>
                  </a:lnTo>
                  <a:lnTo>
                    <a:pt x="187" y="1648"/>
                  </a:lnTo>
                  <a:lnTo>
                    <a:pt x="191" y="1647"/>
                  </a:lnTo>
                  <a:lnTo>
                    <a:pt x="193" y="1645"/>
                  </a:lnTo>
                  <a:lnTo>
                    <a:pt x="195" y="1641"/>
                  </a:lnTo>
                  <a:lnTo>
                    <a:pt x="200" y="1633"/>
                  </a:lnTo>
                  <a:lnTo>
                    <a:pt x="203" y="1626"/>
                  </a:lnTo>
                  <a:lnTo>
                    <a:pt x="205" y="1623"/>
                  </a:lnTo>
                  <a:lnTo>
                    <a:pt x="209" y="1620"/>
                  </a:lnTo>
                  <a:lnTo>
                    <a:pt x="212" y="1617"/>
                  </a:lnTo>
                  <a:lnTo>
                    <a:pt x="216" y="1616"/>
                  </a:lnTo>
                  <a:lnTo>
                    <a:pt x="223" y="1613"/>
                  </a:lnTo>
                  <a:lnTo>
                    <a:pt x="230" y="1608"/>
                  </a:lnTo>
                  <a:lnTo>
                    <a:pt x="235" y="1613"/>
                  </a:lnTo>
                  <a:lnTo>
                    <a:pt x="237" y="1618"/>
                  </a:lnTo>
                  <a:lnTo>
                    <a:pt x="238" y="1624"/>
                  </a:lnTo>
                  <a:lnTo>
                    <a:pt x="238" y="1631"/>
                  </a:lnTo>
                  <a:lnTo>
                    <a:pt x="238" y="1654"/>
                  </a:lnTo>
                  <a:lnTo>
                    <a:pt x="239" y="1660"/>
                  </a:lnTo>
                  <a:lnTo>
                    <a:pt x="240" y="1666"/>
                  </a:lnTo>
                  <a:lnTo>
                    <a:pt x="243" y="1672"/>
                  </a:lnTo>
                  <a:lnTo>
                    <a:pt x="245" y="1677"/>
                  </a:lnTo>
                  <a:lnTo>
                    <a:pt x="251" y="1686"/>
                  </a:lnTo>
                  <a:lnTo>
                    <a:pt x="259" y="1695"/>
                  </a:lnTo>
                  <a:lnTo>
                    <a:pt x="265" y="1705"/>
                  </a:lnTo>
                  <a:lnTo>
                    <a:pt x="272" y="1714"/>
                  </a:lnTo>
                  <a:lnTo>
                    <a:pt x="274" y="1719"/>
                  </a:lnTo>
                  <a:lnTo>
                    <a:pt x="277" y="1725"/>
                  </a:lnTo>
                  <a:lnTo>
                    <a:pt x="278" y="1731"/>
                  </a:lnTo>
                  <a:lnTo>
                    <a:pt x="279" y="1737"/>
                  </a:lnTo>
                  <a:lnTo>
                    <a:pt x="278" y="1741"/>
                  </a:lnTo>
                  <a:lnTo>
                    <a:pt x="276" y="1744"/>
                  </a:lnTo>
                  <a:lnTo>
                    <a:pt x="273" y="1745"/>
                  </a:lnTo>
                  <a:lnTo>
                    <a:pt x="269" y="1748"/>
                  </a:lnTo>
                  <a:lnTo>
                    <a:pt x="261" y="1750"/>
                  </a:lnTo>
                  <a:lnTo>
                    <a:pt x="253" y="1754"/>
                  </a:lnTo>
                  <a:lnTo>
                    <a:pt x="242" y="1765"/>
                  </a:lnTo>
                  <a:lnTo>
                    <a:pt x="232" y="1773"/>
                  </a:lnTo>
                  <a:lnTo>
                    <a:pt x="223" y="1782"/>
                  </a:lnTo>
                  <a:lnTo>
                    <a:pt x="213" y="1792"/>
                  </a:lnTo>
                  <a:lnTo>
                    <a:pt x="205" y="1797"/>
                  </a:lnTo>
                  <a:lnTo>
                    <a:pt x="199" y="1803"/>
                  </a:lnTo>
                  <a:lnTo>
                    <a:pt x="196" y="1805"/>
                  </a:lnTo>
                  <a:lnTo>
                    <a:pt x="194" y="1809"/>
                  </a:lnTo>
                  <a:lnTo>
                    <a:pt x="193" y="1813"/>
                  </a:lnTo>
                  <a:lnTo>
                    <a:pt x="192" y="1818"/>
                  </a:lnTo>
                  <a:lnTo>
                    <a:pt x="193" y="1821"/>
                  </a:lnTo>
                  <a:lnTo>
                    <a:pt x="196" y="1824"/>
                  </a:lnTo>
                  <a:lnTo>
                    <a:pt x="200" y="1825"/>
                  </a:lnTo>
                  <a:lnTo>
                    <a:pt x="203" y="1827"/>
                  </a:lnTo>
                  <a:lnTo>
                    <a:pt x="211" y="1837"/>
                  </a:lnTo>
                  <a:lnTo>
                    <a:pt x="218" y="1848"/>
                  </a:lnTo>
                  <a:lnTo>
                    <a:pt x="222" y="1853"/>
                  </a:lnTo>
                  <a:lnTo>
                    <a:pt x="227" y="1857"/>
                  </a:lnTo>
                  <a:lnTo>
                    <a:pt x="229" y="1860"/>
                  </a:lnTo>
                  <a:lnTo>
                    <a:pt x="230" y="1863"/>
                  </a:lnTo>
                  <a:lnTo>
                    <a:pt x="231" y="1867"/>
                  </a:lnTo>
                  <a:lnTo>
                    <a:pt x="232" y="1870"/>
                  </a:lnTo>
                  <a:lnTo>
                    <a:pt x="231" y="1873"/>
                  </a:lnTo>
                  <a:lnTo>
                    <a:pt x="230" y="1878"/>
                  </a:lnTo>
                  <a:lnTo>
                    <a:pt x="228" y="1881"/>
                  </a:lnTo>
                  <a:lnTo>
                    <a:pt x="226" y="1884"/>
                  </a:lnTo>
                  <a:lnTo>
                    <a:pt x="222" y="1886"/>
                  </a:lnTo>
                  <a:lnTo>
                    <a:pt x="219" y="1888"/>
                  </a:lnTo>
                  <a:lnTo>
                    <a:pt x="216" y="1889"/>
                  </a:lnTo>
                  <a:lnTo>
                    <a:pt x="211" y="1889"/>
                  </a:lnTo>
                  <a:lnTo>
                    <a:pt x="204" y="1888"/>
                  </a:lnTo>
                  <a:lnTo>
                    <a:pt x="200" y="1886"/>
                  </a:lnTo>
                  <a:lnTo>
                    <a:pt x="195" y="1881"/>
                  </a:lnTo>
                  <a:lnTo>
                    <a:pt x="191" y="1876"/>
                  </a:lnTo>
                  <a:lnTo>
                    <a:pt x="187" y="1871"/>
                  </a:lnTo>
                  <a:lnTo>
                    <a:pt x="183" y="1867"/>
                  </a:lnTo>
                  <a:lnTo>
                    <a:pt x="177" y="1863"/>
                  </a:lnTo>
                  <a:lnTo>
                    <a:pt x="171" y="1862"/>
                  </a:lnTo>
                  <a:lnTo>
                    <a:pt x="165" y="1863"/>
                  </a:lnTo>
                  <a:lnTo>
                    <a:pt x="160" y="1865"/>
                  </a:lnTo>
                  <a:lnTo>
                    <a:pt x="155" y="1870"/>
                  </a:lnTo>
                  <a:lnTo>
                    <a:pt x="152" y="1874"/>
                  </a:lnTo>
                  <a:lnTo>
                    <a:pt x="150" y="1880"/>
                  </a:lnTo>
                  <a:lnTo>
                    <a:pt x="149" y="1886"/>
                  </a:lnTo>
                  <a:lnTo>
                    <a:pt x="148" y="1893"/>
                  </a:lnTo>
                  <a:lnTo>
                    <a:pt x="146" y="1899"/>
                  </a:lnTo>
                  <a:lnTo>
                    <a:pt x="148" y="1903"/>
                  </a:lnTo>
                  <a:lnTo>
                    <a:pt x="148" y="1906"/>
                  </a:lnTo>
                  <a:lnTo>
                    <a:pt x="150" y="1910"/>
                  </a:lnTo>
                  <a:lnTo>
                    <a:pt x="151" y="1912"/>
                  </a:lnTo>
                  <a:lnTo>
                    <a:pt x="155" y="1918"/>
                  </a:lnTo>
                  <a:lnTo>
                    <a:pt x="161" y="1922"/>
                  </a:lnTo>
                  <a:lnTo>
                    <a:pt x="167" y="1925"/>
                  </a:lnTo>
                  <a:lnTo>
                    <a:pt x="174" y="1930"/>
                  </a:lnTo>
                  <a:lnTo>
                    <a:pt x="178" y="1936"/>
                  </a:lnTo>
                  <a:lnTo>
                    <a:pt x="183" y="1942"/>
                  </a:lnTo>
                  <a:lnTo>
                    <a:pt x="185" y="1950"/>
                  </a:lnTo>
                  <a:lnTo>
                    <a:pt x="187" y="1957"/>
                  </a:lnTo>
                  <a:lnTo>
                    <a:pt x="188" y="1965"/>
                  </a:lnTo>
                  <a:lnTo>
                    <a:pt x="188" y="1972"/>
                  </a:lnTo>
                  <a:lnTo>
                    <a:pt x="189" y="1986"/>
                  </a:lnTo>
                  <a:lnTo>
                    <a:pt x="191" y="2003"/>
                  </a:lnTo>
                  <a:lnTo>
                    <a:pt x="195" y="2004"/>
                  </a:lnTo>
                  <a:lnTo>
                    <a:pt x="200" y="2004"/>
                  </a:lnTo>
                  <a:lnTo>
                    <a:pt x="206" y="2004"/>
                  </a:lnTo>
                  <a:lnTo>
                    <a:pt x="212" y="2001"/>
                  </a:lnTo>
                  <a:lnTo>
                    <a:pt x="218" y="1999"/>
                  </a:lnTo>
                  <a:lnTo>
                    <a:pt x="222" y="1996"/>
                  </a:lnTo>
                  <a:lnTo>
                    <a:pt x="231" y="1987"/>
                  </a:lnTo>
                  <a:lnTo>
                    <a:pt x="239" y="1976"/>
                  </a:lnTo>
                  <a:lnTo>
                    <a:pt x="247" y="1966"/>
                  </a:lnTo>
                  <a:lnTo>
                    <a:pt x="256" y="1957"/>
                  </a:lnTo>
                  <a:lnTo>
                    <a:pt x="261" y="1954"/>
                  </a:lnTo>
                  <a:lnTo>
                    <a:pt x="266" y="1952"/>
                  </a:lnTo>
                  <a:lnTo>
                    <a:pt x="272" y="1949"/>
                  </a:lnTo>
                  <a:lnTo>
                    <a:pt x="279" y="1949"/>
                  </a:lnTo>
                  <a:lnTo>
                    <a:pt x="311" y="1949"/>
                  </a:lnTo>
                  <a:lnTo>
                    <a:pt x="316" y="1948"/>
                  </a:lnTo>
                  <a:lnTo>
                    <a:pt x="322" y="1947"/>
                  </a:lnTo>
                  <a:lnTo>
                    <a:pt x="328" y="1945"/>
                  </a:lnTo>
                  <a:lnTo>
                    <a:pt x="333" y="1942"/>
                  </a:lnTo>
                  <a:lnTo>
                    <a:pt x="342" y="1936"/>
                  </a:lnTo>
                  <a:lnTo>
                    <a:pt x="350" y="1928"/>
                  </a:lnTo>
                  <a:lnTo>
                    <a:pt x="358" y="1920"/>
                  </a:lnTo>
                  <a:lnTo>
                    <a:pt x="367" y="1913"/>
                  </a:lnTo>
                  <a:lnTo>
                    <a:pt x="373" y="1910"/>
                  </a:lnTo>
                  <a:lnTo>
                    <a:pt x="379" y="1907"/>
                  </a:lnTo>
                  <a:lnTo>
                    <a:pt x="384" y="1906"/>
                  </a:lnTo>
                  <a:lnTo>
                    <a:pt x="390" y="1906"/>
                  </a:lnTo>
                  <a:lnTo>
                    <a:pt x="397" y="1906"/>
                  </a:lnTo>
                  <a:lnTo>
                    <a:pt x="402" y="1907"/>
                  </a:lnTo>
                  <a:lnTo>
                    <a:pt x="408" y="1911"/>
                  </a:lnTo>
                  <a:lnTo>
                    <a:pt x="414" y="1914"/>
                  </a:lnTo>
                  <a:lnTo>
                    <a:pt x="417" y="1918"/>
                  </a:lnTo>
                  <a:lnTo>
                    <a:pt x="421" y="1923"/>
                  </a:lnTo>
                  <a:lnTo>
                    <a:pt x="423" y="1929"/>
                  </a:lnTo>
                  <a:lnTo>
                    <a:pt x="423" y="1935"/>
                  </a:lnTo>
                  <a:lnTo>
                    <a:pt x="422" y="1941"/>
                  </a:lnTo>
                  <a:lnTo>
                    <a:pt x="419" y="1947"/>
                  </a:lnTo>
                  <a:lnTo>
                    <a:pt x="415" y="1952"/>
                  </a:lnTo>
                  <a:lnTo>
                    <a:pt x="410" y="1955"/>
                  </a:lnTo>
                  <a:lnTo>
                    <a:pt x="405" y="1958"/>
                  </a:lnTo>
                  <a:lnTo>
                    <a:pt x="399" y="1963"/>
                  </a:lnTo>
                  <a:lnTo>
                    <a:pt x="393" y="1967"/>
                  </a:lnTo>
                  <a:lnTo>
                    <a:pt x="390" y="1973"/>
                  </a:lnTo>
                  <a:lnTo>
                    <a:pt x="388" y="1979"/>
                  </a:lnTo>
                  <a:lnTo>
                    <a:pt x="387" y="1983"/>
                  </a:lnTo>
                  <a:lnTo>
                    <a:pt x="385" y="1989"/>
                  </a:lnTo>
                  <a:lnTo>
                    <a:pt x="385" y="1993"/>
                  </a:lnTo>
                  <a:lnTo>
                    <a:pt x="385" y="1999"/>
                  </a:lnTo>
                  <a:lnTo>
                    <a:pt x="385" y="2005"/>
                  </a:lnTo>
                  <a:lnTo>
                    <a:pt x="384" y="2009"/>
                  </a:lnTo>
                  <a:lnTo>
                    <a:pt x="383" y="2015"/>
                  </a:lnTo>
                  <a:lnTo>
                    <a:pt x="375" y="2024"/>
                  </a:lnTo>
                  <a:lnTo>
                    <a:pt x="365" y="2031"/>
                  </a:lnTo>
                  <a:lnTo>
                    <a:pt x="360" y="2039"/>
                  </a:lnTo>
                  <a:lnTo>
                    <a:pt x="358" y="2047"/>
                  </a:lnTo>
                  <a:lnTo>
                    <a:pt x="357" y="2056"/>
                  </a:lnTo>
                  <a:lnTo>
                    <a:pt x="356" y="2065"/>
                  </a:lnTo>
                  <a:lnTo>
                    <a:pt x="365" y="2066"/>
                  </a:lnTo>
                  <a:lnTo>
                    <a:pt x="373" y="2066"/>
                  </a:lnTo>
                  <a:lnTo>
                    <a:pt x="374" y="2075"/>
                  </a:lnTo>
                  <a:lnTo>
                    <a:pt x="375" y="2084"/>
                  </a:lnTo>
                  <a:lnTo>
                    <a:pt x="375" y="2090"/>
                  </a:lnTo>
                  <a:lnTo>
                    <a:pt x="374" y="2094"/>
                  </a:lnTo>
                  <a:lnTo>
                    <a:pt x="372" y="2100"/>
                  </a:lnTo>
                  <a:lnTo>
                    <a:pt x="370" y="2104"/>
                  </a:lnTo>
                  <a:lnTo>
                    <a:pt x="367" y="2109"/>
                  </a:lnTo>
                  <a:lnTo>
                    <a:pt x="364" y="2112"/>
                  </a:lnTo>
                  <a:lnTo>
                    <a:pt x="359" y="2115"/>
                  </a:lnTo>
                  <a:lnTo>
                    <a:pt x="354" y="2116"/>
                  </a:lnTo>
                  <a:lnTo>
                    <a:pt x="340" y="2118"/>
                  </a:lnTo>
                  <a:lnTo>
                    <a:pt x="329" y="2118"/>
                  </a:lnTo>
                  <a:lnTo>
                    <a:pt x="316" y="2118"/>
                  </a:lnTo>
                  <a:lnTo>
                    <a:pt x="303" y="2119"/>
                  </a:lnTo>
                  <a:lnTo>
                    <a:pt x="302" y="2133"/>
                  </a:lnTo>
                  <a:lnTo>
                    <a:pt x="306" y="2142"/>
                  </a:lnTo>
                  <a:lnTo>
                    <a:pt x="312" y="2150"/>
                  </a:lnTo>
                  <a:lnTo>
                    <a:pt x="319" y="2159"/>
                  </a:lnTo>
                  <a:lnTo>
                    <a:pt x="325" y="2168"/>
                  </a:lnTo>
                  <a:lnTo>
                    <a:pt x="314" y="2177"/>
                  </a:lnTo>
                  <a:lnTo>
                    <a:pt x="304" y="2185"/>
                  </a:lnTo>
                  <a:lnTo>
                    <a:pt x="295" y="2194"/>
                  </a:lnTo>
                  <a:lnTo>
                    <a:pt x="285" y="2204"/>
                  </a:lnTo>
                  <a:lnTo>
                    <a:pt x="278" y="2211"/>
                  </a:lnTo>
                  <a:lnTo>
                    <a:pt x="271" y="2217"/>
                  </a:lnTo>
                  <a:lnTo>
                    <a:pt x="268" y="2219"/>
                  </a:lnTo>
                  <a:lnTo>
                    <a:pt x="265" y="2222"/>
                  </a:lnTo>
                  <a:lnTo>
                    <a:pt x="263" y="2226"/>
                  </a:lnTo>
                  <a:lnTo>
                    <a:pt x="263" y="2230"/>
                  </a:lnTo>
                  <a:lnTo>
                    <a:pt x="263" y="2236"/>
                  </a:lnTo>
                  <a:lnTo>
                    <a:pt x="266" y="2239"/>
                  </a:lnTo>
                  <a:lnTo>
                    <a:pt x="270" y="2243"/>
                  </a:lnTo>
                  <a:lnTo>
                    <a:pt x="276" y="2244"/>
                  </a:lnTo>
                  <a:lnTo>
                    <a:pt x="287" y="2242"/>
                  </a:lnTo>
                  <a:lnTo>
                    <a:pt x="298" y="2240"/>
                  </a:lnTo>
                  <a:lnTo>
                    <a:pt x="305" y="2242"/>
                  </a:lnTo>
                  <a:lnTo>
                    <a:pt x="312" y="2244"/>
                  </a:lnTo>
                  <a:lnTo>
                    <a:pt x="316" y="2247"/>
                  </a:lnTo>
                  <a:lnTo>
                    <a:pt x="322" y="2252"/>
                  </a:lnTo>
                  <a:lnTo>
                    <a:pt x="328" y="2256"/>
                  </a:lnTo>
                  <a:lnTo>
                    <a:pt x="332" y="2261"/>
                  </a:lnTo>
                  <a:lnTo>
                    <a:pt x="339" y="2263"/>
                  </a:lnTo>
                  <a:lnTo>
                    <a:pt x="346" y="2264"/>
                  </a:lnTo>
                  <a:lnTo>
                    <a:pt x="357" y="2263"/>
                  </a:lnTo>
                  <a:lnTo>
                    <a:pt x="366" y="2260"/>
                  </a:lnTo>
                  <a:lnTo>
                    <a:pt x="375" y="2256"/>
                  </a:lnTo>
                  <a:lnTo>
                    <a:pt x="383" y="2251"/>
                  </a:lnTo>
                  <a:lnTo>
                    <a:pt x="391" y="2245"/>
                  </a:lnTo>
                  <a:lnTo>
                    <a:pt x="399" y="2239"/>
                  </a:lnTo>
                  <a:lnTo>
                    <a:pt x="408" y="2235"/>
                  </a:lnTo>
                  <a:lnTo>
                    <a:pt x="418" y="2230"/>
                  </a:lnTo>
                  <a:lnTo>
                    <a:pt x="421" y="2236"/>
                  </a:lnTo>
                  <a:lnTo>
                    <a:pt x="422" y="2240"/>
                  </a:lnTo>
                  <a:lnTo>
                    <a:pt x="422" y="2244"/>
                  </a:lnTo>
                  <a:lnTo>
                    <a:pt x="421" y="2246"/>
                  </a:lnTo>
                  <a:lnTo>
                    <a:pt x="418" y="2247"/>
                  </a:lnTo>
                  <a:lnTo>
                    <a:pt x="417" y="2249"/>
                  </a:lnTo>
                  <a:lnTo>
                    <a:pt x="413" y="2252"/>
                  </a:lnTo>
                  <a:lnTo>
                    <a:pt x="409" y="2256"/>
                  </a:lnTo>
                  <a:lnTo>
                    <a:pt x="401" y="2266"/>
                  </a:lnTo>
                  <a:lnTo>
                    <a:pt x="394" y="2274"/>
                  </a:lnTo>
                  <a:lnTo>
                    <a:pt x="389" y="2283"/>
                  </a:lnTo>
                  <a:lnTo>
                    <a:pt x="383" y="2295"/>
                  </a:lnTo>
                  <a:lnTo>
                    <a:pt x="383" y="2307"/>
                  </a:lnTo>
                  <a:lnTo>
                    <a:pt x="393" y="2307"/>
                  </a:lnTo>
                  <a:lnTo>
                    <a:pt x="404" y="2307"/>
                  </a:lnTo>
                  <a:lnTo>
                    <a:pt x="413" y="2306"/>
                  </a:lnTo>
                  <a:lnTo>
                    <a:pt x="421" y="2304"/>
                  </a:lnTo>
                  <a:lnTo>
                    <a:pt x="428" y="2299"/>
                  </a:lnTo>
                  <a:lnTo>
                    <a:pt x="435" y="2295"/>
                  </a:lnTo>
                  <a:lnTo>
                    <a:pt x="442" y="2290"/>
                  </a:lnTo>
                  <a:lnTo>
                    <a:pt x="450" y="2286"/>
                  </a:lnTo>
                  <a:lnTo>
                    <a:pt x="458" y="2283"/>
                  </a:lnTo>
                  <a:lnTo>
                    <a:pt x="467" y="2282"/>
                  </a:lnTo>
                  <a:lnTo>
                    <a:pt x="474" y="2282"/>
                  </a:lnTo>
                  <a:lnTo>
                    <a:pt x="478" y="2286"/>
                  </a:lnTo>
                  <a:lnTo>
                    <a:pt x="483" y="2289"/>
                  </a:lnTo>
                  <a:lnTo>
                    <a:pt x="487" y="2294"/>
                  </a:lnTo>
                  <a:lnTo>
                    <a:pt x="491" y="2297"/>
                  </a:lnTo>
                  <a:lnTo>
                    <a:pt x="495" y="2300"/>
                  </a:lnTo>
                  <a:lnTo>
                    <a:pt x="501" y="2304"/>
                  </a:lnTo>
                  <a:lnTo>
                    <a:pt x="507" y="2304"/>
                  </a:lnTo>
                  <a:lnTo>
                    <a:pt x="519" y="2299"/>
                  </a:lnTo>
                  <a:lnTo>
                    <a:pt x="530" y="2295"/>
                  </a:lnTo>
                  <a:lnTo>
                    <a:pt x="537" y="2296"/>
                  </a:lnTo>
                  <a:lnTo>
                    <a:pt x="542" y="2298"/>
                  </a:lnTo>
                  <a:lnTo>
                    <a:pt x="545" y="2303"/>
                  </a:lnTo>
                  <a:lnTo>
                    <a:pt x="547" y="2308"/>
                  </a:lnTo>
                  <a:lnTo>
                    <a:pt x="550" y="2321"/>
                  </a:lnTo>
                  <a:lnTo>
                    <a:pt x="550" y="2334"/>
                  </a:lnTo>
                  <a:lnTo>
                    <a:pt x="550" y="2338"/>
                  </a:lnTo>
                  <a:lnTo>
                    <a:pt x="546" y="2341"/>
                  </a:lnTo>
                  <a:lnTo>
                    <a:pt x="543" y="2342"/>
                  </a:lnTo>
                  <a:lnTo>
                    <a:pt x="539" y="2345"/>
                  </a:lnTo>
                  <a:lnTo>
                    <a:pt x="529" y="2349"/>
                  </a:lnTo>
                  <a:lnTo>
                    <a:pt x="519" y="2353"/>
                  </a:lnTo>
                  <a:lnTo>
                    <a:pt x="510" y="2357"/>
                  </a:lnTo>
                  <a:lnTo>
                    <a:pt x="500" y="2363"/>
                  </a:lnTo>
                  <a:lnTo>
                    <a:pt x="495" y="2366"/>
                  </a:lnTo>
                  <a:lnTo>
                    <a:pt x="491" y="2372"/>
                  </a:lnTo>
                  <a:lnTo>
                    <a:pt x="488" y="2376"/>
                  </a:lnTo>
                  <a:lnTo>
                    <a:pt x="485" y="2382"/>
                  </a:lnTo>
                  <a:lnTo>
                    <a:pt x="483" y="2388"/>
                  </a:lnTo>
                  <a:lnTo>
                    <a:pt x="479" y="2393"/>
                  </a:lnTo>
                  <a:lnTo>
                    <a:pt x="475" y="2398"/>
                  </a:lnTo>
                  <a:lnTo>
                    <a:pt x="470" y="2402"/>
                  </a:lnTo>
                  <a:lnTo>
                    <a:pt x="465" y="2393"/>
                  </a:lnTo>
                  <a:lnTo>
                    <a:pt x="460" y="2385"/>
                  </a:lnTo>
                  <a:lnTo>
                    <a:pt x="457" y="2377"/>
                  </a:lnTo>
                  <a:lnTo>
                    <a:pt x="453" y="2367"/>
                  </a:lnTo>
                  <a:lnTo>
                    <a:pt x="450" y="2368"/>
                  </a:lnTo>
                  <a:lnTo>
                    <a:pt x="447" y="2371"/>
                  </a:lnTo>
                  <a:lnTo>
                    <a:pt x="443" y="2372"/>
                  </a:lnTo>
                  <a:lnTo>
                    <a:pt x="441" y="2375"/>
                  </a:lnTo>
                  <a:lnTo>
                    <a:pt x="438" y="2381"/>
                  </a:lnTo>
                  <a:lnTo>
                    <a:pt x="435" y="2389"/>
                  </a:lnTo>
                  <a:lnTo>
                    <a:pt x="432" y="2406"/>
                  </a:lnTo>
                  <a:lnTo>
                    <a:pt x="428" y="2423"/>
                  </a:lnTo>
                  <a:lnTo>
                    <a:pt x="419" y="2445"/>
                  </a:lnTo>
                  <a:lnTo>
                    <a:pt x="414" y="2465"/>
                  </a:lnTo>
                  <a:lnTo>
                    <a:pt x="410" y="2475"/>
                  </a:lnTo>
                  <a:lnTo>
                    <a:pt x="409" y="2485"/>
                  </a:lnTo>
                  <a:lnTo>
                    <a:pt x="408" y="2495"/>
                  </a:lnTo>
                  <a:lnTo>
                    <a:pt x="407" y="2508"/>
                  </a:lnTo>
                  <a:lnTo>
                    <a:pt x="408" y="2513"/>
                  </a:lnTo>
                  <a:lnTo>
                    <a:pt x="409" y="2518"/>
                  </a:lnTo>
                  <a:lnTo>
                    <a:pt x="411" y="2521"/>
                  </a:lnTo>
                  <a:lnTo>
                    <a:pt x="415" y="2525"/>
                  </a:lnTo>
                  <a:lnTo>
                    <a:pt x="424" y="2529"/>
                  </a:lnTo>
                  <a:lnTo>
                    <a:pt x="434" y="2533"/>
                  </a:lnTo>
                  <a:lnTo>
                    <a:pt x="447" y="2535"/>
                  </a:lnTo>
                  <a:lnTo>
                    <a:pt x="459" y="2537"/>
                  </a:lnTo>
                  <a:lnTo>
                    <a:pt x="465" y="2539"/>
                  </a:lnTo>
                  <a:lnTo>
                    <a:pt x="470" y="2542"/>
                  </a:lnTo>
                  <a:lnTo>
                    <a:pt x="476" y="2544"/>
                  </a:lnTo>
                  <a:lnTo>
                    <a:pt x="481" y="2547"/>
                  </a:lnTo>
                  <a:lnTo>
                    <a:pt x="485" y="2551"/>
                  </a:lnTo>
                  <a:lnTo>
                    <a:pt x="488" y="2554"/>
                  </a:lnTo>
                  <a:lnTo>
                    <a:pt x="491" y="2559"/>
                  </a:lnTo>
                  <a:lnTo>
                    <a:pt x="492" y="2564"/>
                  </a:lnTo>
                  <a:lnTo>
                    <a:pt x="494" y="2575"/>
                  </a:lnTo>
                  <a:lnTo>
                    <a:pt x="495" y="2585"/>
                  </a:lnTo>
                  <a:lnTo>
                    <a:pt x="498" y="2595"/>
                  </a:lnTo>
                  <a:lnTo>
                    <a:pt x="500" y="2604"/>
                  </a:lnTo>
                  <a:lnTo>
                    <a:pt x="502" y="2609"/>
                  </a:lnTo>
                  <a:lnTo>
                    <a:pt x="504" y="2612"/>
                  </a:lnTo>
                  <a:lnTo>
                    <a:pt x="509" y="2615"/>
                  </a:lnTo>
                  <a:lnTo>
                    <a:pt x="513" y="2618"/>
                  </a:lnTo>
                  <a:lnTo>
                    <a:pt x="525" y="2618"/>
                  </a:lnTo>
                  <a:lnTo>
                    <a:pt x="525" y="2613"/>
                  </a:lnTo>
                  <a:lnTo>
                    <a:pt x="526" y="2609"/>
                  </a:lnTo>
                  <a:lnTo>
                    <a:pt x="527" y="2604"/>
                  </a:lnTo>
                  <a:lnTo>
                    <a:pt x="529" y="2601"/>
                  </a:lnTo>
                  <a:lnTo>
                    <a:pt x="532" y="2596"/>
                  </a:lnTo>
                  <a:lnTo>
                    <a:pt x="534" y="2594"/>
                  </a:lnTo>
                  <a:lnTo>
                    <a:pt x="538" y="2590"/>
                  </a:lnTo>
                  <a:lnTo>
                    <a:pt x="542" y="2589"/>
                  </a:lnTo>
                  <a:lnTo>
                    <a:pt x="547" y="2594"/>
                  </a:lnTo>
                  <a:lnTo>
                    <a:pt x="552" y="2597"/>
                  </a:lnTo>
                  <a:lnTo>
                    <a:pt x="559" y="2598"/>
                  </a:lnTo>
                  <a:lnTo>
                    <a:pt x="564" y="2600"/>
                  </a:lnTo>
                  <a:lnTo>
                    <a:pt x="571" y="2601"/>
                  </a:lnTo>
                  <a:lnTo>
                    <a:pt x="578" y="2602"/>
                  </a:lnTo>
                  <a:lnTo>
                    <a:pt x="585" y="2604"/>
                  </a:lnTo>
                  <a:lnTo>
                    <a:pt x="590" y="2609"/>
                  </a:lnTo>
                  <a:lnTo>
                    <a:pt x="595" y="2613"/>
                  </a:lnTo>
                  <a:lnTo>
                    <a:pt x="597" y="2618"/>
                  </a:lnTo>
                  <a:lnTo>
                    <a:pt x="598" y="2623"/>
                  </a:lnTo>
                  <a:lnTo>
                    <a:pt x="598" y="2630"/>
                  </a:lnTo>
                  <a:lnTo>
                    <a:pt x="598" y="2637"/>
                  </a:lnTo>
                  <a:lnTo>
                    <a:pt x="598" y="2643"/>
                  </a:lnTo>
                  <a:lnTo>
                    <a:pt x="600" y="2649"/>
                  </a:lnTo>
                  <a:lnTo>
                    <a:pt x="602" y="2656"/>
                  </a:lnTo>
                  <a:lnTo>
                    <a:pt x="606" y="2654"/>
                  </a:lnTo>
                  <a:lnTo>
                    <a:pt x="610" y="2649"/>
                  </a:lnTo>
                  <a:lnTo>
                    <a:pt x="613" y="2646"/>
                  </a:lnTo>
                  <a:lnTo>
                    <a:pt x="615" y="2641"/>
                  </a:lnTo>
                  <a:lnTo>
                    <a:pt x="619" y="2638"/>
                  </a:lnTo>
                  <a:lnTo>
                    <a:pt x="622" y="2635"/>
                  </a:lnTo>
                  <a:lnTo>
                    <a:pt x="626" y="2634"/>
                  </a:lnTo>
                  <a:lnTo>
                    <a:pt x="630" y="2632"/>
                  </a:lnTo>
                  <a:lnTo>
                    <a:pt x="644" y="2639"/>
                  </a:lnTo>
                  <a:lnTo>
                    <a:pt x="656" y="2648"/>
                  </a:lnTo>
                  <a:lnTo>
                    <a:pt x="669" y="2649"/>
                  </a:lnTo>
                  <a:lnTo>
                    <a:pt x="682" y="2648"/>
                  </a:lnTo>
                  <a:lnTo>
                    <a:pt x="682" y="2666"/>
                  </a:lnTo>
                  <a:lnTo>
                    <a:pt x="691" y="2666"/>
                  </a:lnTo>
                  <a:lnTo>
                    <a:pt x="707" y="2661"/>
                  </a:lnTo>
                  <a:lnTo>
                    <a:pt x="722" y="2656"/>
                  </a:lnTo>
                  <a:lnTo>
                    <a:pt x="732" y="2657"/>
                  </a:lnTo>
                  <a:lnTo>
                    <a:pt x="741" y="2661"/>
                  </a:lnTo>
                  <a:lnTo>
                    <a:pt x="749" y="2664"/>
                  </a:lnTo>
                  <a:lnTo>
                    <a:pt x="756" y="2669"/>
                  </a:lnTo>
                  <a:lnTo>
                    <a:pt x="764" y="2674"/>
                  </a:lnTo>
                  <a:lnTo>
                    <a:pt x="771" y="2679"/>
                  </a:lnTo>
                  <a:lnTo>
                    <a:pt x="780" y="2682"/>
                  </a:lnTo>
                  <a:lnTo>
                    <a:pt x="790" y="2686"/>
                  </a:lnTo>
                  <a:lnTo>
                    <a:pt x="808" y="2688"/>
                  </a:lnTo>
                  <a:lnTo>
                    <a:pt x="826" y="2691"/>
                  </a:lnTo>
                  <a:lnTo>
                    <a:pt x="833" y="2695"/>
                  </a:lnTo>
                  <a:lnTo>
                    <a:pt x="839" y="2698"/>
                  </a:lnTo>
                  <a:lnTo>
                    <a:pt x="841" y="2701"/>
                  </a:lnTo>
                  <a:lnTo>
                    <a:pt x="843" y="2705"/>
                  </a:lnTo>
                  <a:lnTo>
                    <a:pt x="844" y="2708"/>
                  </a:lnTo>
                  <a:lnTo>
                    <a:pt x="844" y="2712"/>
                  </a:lnTo>
                  <a:lnTo>
                    <a:pt x="844" y="2758"/>
                  </a:lnTo>
                  <a:lnTo>
                    <a:pt x="845" y="2767"/>
                  </a:lnTo>
                  <a:lnTo>
                    <a:pt x="846" y="2776"/>
                  </a:lnTo>
                  <a:lnTo>
                    <a:pt x="849" y="2780"/>
                  </a:lnTo>
                  <a:lnTo>
                    <a:pt x="851" y="2784"/>
                  </a:lnTo>
                  <a:lnTo>
                    <a:pt x="853" y="2786"/>
                  </a:lnTo>
                  <a:lnTo>
                    <a:pt x="857" y="2790"/>
                  </a:lnTo>
                  <a:lnTo>
                    <a:pt x="870" y="2792"/>
                  </a:lnTo>
                  <a:lnTo>
                    <a:pt x="883" y="2797"/>
                  </a:lnTo>
                  <a:lnTo>
                    <a:pt x="889" y="2803"/>
                  </a:lnTo>
                  <a:lnTo>
                    <a:pt x="895" y="2811"/>
                  </a:lnTo>
                  <a:lnTo>
                    <a:pt x="897" y="2815"/>
                  </a:lnTo>
                  <a:lnTo>
                    <a:pt x="901" y="2818"/>
                  </a:lnTo>
                  <a:lnTo>
                    <a:pt x="904" y="2819"/>
                  </a:lnTo>
                  <a:lnTo>
                    <a:pt x="909" y="2820"/>
                  </a:lnTo>
                  <a:lnTo>
                    <a:pt x="948" y="2820"/>
                  </a:lnTo>
                  <a:lnTo>
                    <a:pt x="953" y="2820"/>
                  </a:lnTo>
                  <a:lnTo>
                    <a:pt x="957" y="2822"/>
                  </a:lnTo>
                  <a:lnTo>
                    <a:pt x="962" y="2824"/>
                  </a:lnTo>
                  <a:lnTo>
                    <a:pt x="965" y="2826"/>
                  </a:lnTo>
                  <a:lnTo>
                    <a:pt x="969" y="2828"/>
                  </a:lnTo>
                  <a:lnTo>
                    <a:pt x="973" y="2829"/>
                  </a:lnTo>
                  <a:lnTo>
                    <a:pt x="978" y="2831"/>
                  </a:lnTo>
                  <a:lnTo>
                    <a:pt x="982" y="2832"/>
                  </a:lnTo>
                  <a:lnTo>
                    <a:pt x="987" y="2831"/>
                  </a:lnTo>
                  <a:lnTo>
                    <a:pt x="990" y="2828"/>
                  </a:lnTo>
                  <a:lnTo>
                    <a:pt x="991" y="2825"/>
                  </a:lnTo>
                  <a:lnTo>
                    <a:pt x="994" y="2820"/>
                  </a:lnTo>
                  <a:lnTo>
                    <a:pt x="995" y="2810"/>
                  </a:lnTo>
                  <a:lnTo>
                    <a:pt x="997" y="2799"/>
                  </a:lnTo>
                  <a:lnTo>
                    <a:pt x="1005" y="2781"/>
                  </a:lnTo>
                  <a:lnTo>
                    <a:pt x="1013" y="2764"/>
                  </a:lnTo>
                  <a:lnTo>
                    <a:pt x="1022" y="2748"/>
                  </a:lnTo>
                  <a:lnTo>
                    <a:pt x="1031" y="2729"/>
                  </a:lnTo>
                  <a:lnTo>
                    <a:pt x="1028" y="2728"/>
                  </a:lnTo>
                  <a:lnTo>
                    <a:pt x="1024" y="2728"/>
                  </a:lnTo>
                  <a:lnTo>
                    <a:pt x="1017" y="2728"/>
                  </a:lnTo>
                  <a:lnTo>
                    <a:pt x="1012" y="2731"/>
                  </a:lnTo>
                  <a:lnTo>
                    <a:pt x="1006" y="2734"/>
                  </a:lnTo>
                  <a:lnTo>
                    <a:pt x="1002" y="2738"/>
                  </a:lnTo>
                  <a:lnTo>
                    <a:pt x="997" y="2743"/>
                  </a:lnTo>
                  <a:lnTo>
                    <a:pt x="991" y="2748"/>
                  </a:lnTo>
                  <a:lnTo>
                    <a:pt x="986" y="2751"/>
                  </a:lnTo>
                  <a:lnTo>
                    <a:pt x="979" y="2755"/>
                  </a:lnTo>
                  <a:lnTo>
                    <a:pt x="977" y="2749"/>
                  </a:lnTo>
                  <a:lnTo>
                    <a:pt x="976" y="2745"/>
                  </a:lnTo>
                  <a:lnTo>
                    <a:pt x="974" y="2740"/>
                  </a:lnTo>
                  <a:lnTo>
                    <a:pt x="974" y="2735"/>
                  </a:lnTo>
                  <a:lnTo>
                    <a:pt x="974" y="2726"/>
                  </a:lnTo>
                  <a:lnTo>
                    <a:pt x="973" y="2718"/>
                  </a:lnTo>
                  <a:lnTo>
                    <a:pt x="973" y="2715"/>
                  </a:lnTo>
                  <a:lnTo>
                    <a:pt x="974" y="2712"/>
                  </a:lnTo>
                  <a:lnTo>
                    <a:pt x="977" y="2708"/>
                  </a:lnTo>
                  <a:lnTo>
                    <a:pt x="979" y="2706"/>
                  </a:lnTo>
                  <a:lnTo>
                    <a:pt x="991" y="2697"/>
                  </a:lnTo>
                  <a:lnTo>
                    <a:pt x="1003" y="2688"/>
                  </a:lnTo>
                  <a:lnTo>
                    <a:pt x="1012" y="2678"/>
                  </a:lnTo>
                  <a:lnTo>
                    <a:pt x="1020" y="2664"/>
                  </a:lnTo>
                  <a:lnTo>
                    <a:pt x="1024" y="2658"/>
                  </a:lnTo>
                  <a:lnTo>
                    <a:pt x="1028" y="2652"/>
                  </a:lnTo>
                  <a:lnTo>
                    <a:pt x="1024" y="2639"/>
                  </a:lnTo>
                  <a:lnTo>
                    <a:pt x="1021" y="2626"/>
                  </a:lnTo>
                  <a:lnTo>
                    <a:pt x="1021" y="2607"/>
                  </a:lnTo>
                  <a:lnTo>
                    <a:pt x="1021" y="2592"/>
                  </a:lnTo>
                  <a:lnTo>
                    <a:pt x="1022" y="2584"/>
                  </a:lnTo>
                  <a:lnTo>
                    <a:pt x="1023" y="2576"/>
                  </a:lnTo>
                  <a:lnTo>
                    <a:pt x="1025" y="2568"/>
                  </a:lnTo>
                  <a:lnTo>
                    <a:pt x="1029" y="2560"/>
                  </a:lnTo>
                  <a:lnTo>
                    <a:pt x="1031" y="2558"/>
                  </a:lnTo>
                  <a:lnTo>
                    <a:pt x="1032" y="2555"/>
                  </a:lnTo>
                  <a:lnTo>
                    <a:pt x="1034" y="2554"/>
                  </a:lnTo>
                  <a:lnTo>
                    <a:pt x="1037" y="2554"/>
                  </a:lnTo>
                  <a:lnTo>
                    <a:pt x="1042" y="2553"/>
                  </a:lnTo>
                  <a:lnTo>
                    <a:pt x="1048" y="2552"/>
                  </a:lnTo>
                  <a:lnTo>
                    <a:pt x="1054" y="2550"/>
                  </a:lnTo>
                  <a:lnTo>
                    <a:pt x="1058" y="2547"/>
                  </a:lnTo>
                  <a:lnTo>
                    <a:pt x="1063" y="2545"/>
                  </a:lnTo>
                  <a:lnTo>
                    <a:pt x="1066" y="2542"/>
                  </a:lnTo>
                  <a:lnTo>
                    <a:pt x="1074" y="2534"/>
                  </a:lnTo>
                  <a:lnTo>
                    <a:pt x="1082" y="2526"/>
                  </a:lnTo>
                  <a:lnTo>
                    <a:pt x="1090" y="2520"/>
                  </a:lnTo>
                  <a:lnTo>
                    <a:pt x="1098" y="2516"/>
                  </a:lnTo>
                  <a:lnTo>
                    <a:pt x="1105" y="2510"/>
                  </a:lnTo>
                  <a:lnTo>
                    <a:pt x="1112" y="2502"/>
                  </a:lnTo>
                  <a:lnTo>
                    <a:pt x="1114" y="2496"/>
                  </a:lnTo>
                  <a:lnTo>
                    <a:pt x="1115" y="2491"/>
                  </a:lnTo>
                  <a:lnTo>
                    <a:pt x="1116" y="2486"/>
                  </a:lnTo>
                  <a:lnTo>
                    <a:pt x="1116" y="2481"/>
                  </a:lnTo>
                  <a:lnTo>
                    <a:pt x="1117" y="2469"/>
                  </a:lnTo>
                  <a:lnTo>
                    <a:pt x="1119" y="2457"/>
                  </a:lnTo>
                  <a:lnTo>
                    <a:pt x="1119" y="2445"/>
                  </a:lnTo>
                  <a:lnTo>
                    <a:pt x="1109" y="2444"/>
                  </a:lnTo>
                  <a:lnTo>
                    <a:pt x="1100" y="2444"/>
                  </a:lnTo>
                  <a:lnTo>
                    <a:pt x="1096" y="2444"/>
                  </a:lnTo>
                  <a:lnTo>
                    <a:pt x="1090" y="2445"/>
                  </a:lnTo>
                  <a:lnTo>
                    <a:pt x="1087" y="2447"/>
                  </a:lnTo>
                  <a:lnTo>
                    <a:pt x="1082" y="2449"/>
                  </a:lnTo>
                  <a:lnTo>
                    <a:pt x="1074" y="2455"/>
                  </a:lnTo>
                  <a:lnTo>
                    <a:pt x="1067" y="2460"/>
                  </a:lnTo>
                  <a:lnTo>
                    <a:pt x="1061" y="2466"/>
                  </a:lnTo>
                  <a:lnTo>
                    <a:pt x="1054" y="2472"/>
                  </a:lnTo>
                  <a:lnTo>
                    <a:pt x="1049" y="2474"/>
                  </a:lnTo>
                  <a:lnTo>
                    <a:pt x="1045" y="2475"/>
                  </a:lnTo>
                  <a:lnTo>
                    <a:pt x="1040" y="2476"/>
                  </a:lnTo>
                  <a:lnTo>
                    <a:pt x="1036" y="2476"/>
                  </a:lnTo>
                  <a:lnTo>
                    <a:pt x="1027" y="2476"/>
                  </a:lnTo>
                  <a:lnTo>
                    <a:pt x="1017" y="2475"/>
                  </a:lnTo>
                  <a:lnTo>
                    <a:pt x="1017" y="2443"/>
                  </a:lnTo>
                  <a:lnTo>
                    <a:pt x="1021" y="2436"/>
                  </a:lnTo>
                  <a:lnTo>
                    <a:pt x="1025" y="2430"/>
                  </a:lnTo>
                  <a:lnTo>
                    <a:pt x="1029" y="2423"/>
                  </a:lnTo>
                  <a:lnTo>
                    <a:pt x="1030" y="2416"/>
                  </a:lnTo>
                  <a:lnTo>
                    <a:pt x="1031" y="2409"/>
                  </a:lnTo>
                  <a:lnTo>
                    <a:pt x="1032" y="2404"/>
                  </a:lnTo>
                  <a:lnTo>
                    <a:pt x="1032" y="2390"/>
                  </a:lnTo>
                  <a:lnTo>
                    <a:pt x="1032" y="2375"/>
                  </a:lnTo>
                  <a:lnTo>
                    <a:pt x="1050" y="2375"/>
                  </a:lnTo>
                  <a:lnTo>
                    <a:pt x="1051" y="2381"/>
                  </a:lnTo>
                  <a:lnTo>
                    <a:pt x="1053" y="2385"/>
                  </a:lnTo>
                  <a:lnTo>
                    <a:pt x="1056" y="2390"/>
                  </a:lnTo>
                  <a:lnTo>
                    <a:pt x="1058" y="2394"/>
                  </a:lnTo>
                  <a:lnTo>
                    <a:pt x="1062" y="2398"/>
                  </a:lnTo>
                  <a:lnTo>
                    <a:pt x="1066" y="2400"/>
                  </a:lnTo>
                  <a:lnTo>
                    <a:pt x="1071" y="2401"/>
                  </a:lnTo>
                  <a:lnTo>
                    <a:pt x="1075" y="2402"/>
                  </a:lnTo>
                  <a:lnTo>
                    <a:pt x="1080" y="2402"/>
                  </a:lnTo>
                  <a:lnTo>
                    <a:pt x="1083" y="2400"/>
                  </a:lnTo>
                  <a:lnTo>
                    <a:pt x="1087" y="2399"/>
                  </a:lnTo>
                  <a:lnTo>
                    <a:pt x="1089" y="2396"/>
                  </a:lnTo>
                  <a:lnTo>
                    <a:pt x="1095" y="2391"/>
                  </a:lnTo>
                  <a:lnTo>
                    <a:pt x="1101" y="2387"/>
                  </a:lnTo>
                  <a:lnTo>
                    <a:pt x="1109" y="2383"/>
                  </a:lnTo>
                  <a:lnTo>
                    <a:pt x="1115" y="2381"/>
                  </a:lnTo>
                  <a:lnTo>
                    <a:pt x="1118" y="2379"/>
                  </a:lnTo>
                  <a:lnTo>
                    <a:pt x="1121" y="2376"/>
                  </a:lnTo>
                  <a:lnTo>
                    <a:pt x="1122" y="2373"/>
                  </a:lnTo>
                  <a:lnTo>
                    <a:pt x="1123" y="2370"/>
                  </a:lnTo>
                  <a:lnTo>
                    <a:pt x="1123" y="2338"/>
                  </a:lnTo>
                  <a:lnTo>
                    <a:pt x="1131" y="2332"/>
                  </a:lnTo>
                  <a:lnTo>
                    <a:pt x="1139" y="2326"/>
                  </a:lnTo>
                  <a:lnTo>
                    <a:pt x="1145" y="2320"/>
                  </a:lnTo>
                  <a:lnTo>
                    <a:pt x="1152" y="2313"/>
                  </a:lnTo>
                  <a:lnTo>
                    <a:pt x="1157" y="2306"/>
                  </a:lnTo>
                  <a:lnTo>
                    <a:pt x="1161" y="2298"/>
                  </a:lnTo>
                  <a:lnTo>
                    <a:pt x="1164" y="2289"/>
                  </a:lnTo>
                  <a:lnTo>
                    <a:pt x="1164" y="2279"/>
                  </a:lnTo>
                  <a:lnTo>
                    <a:pt x="1159" y="2265"/>
                  </a:lnTo>
                  <a:lnTo>
                    <a:pt x="1155" y="2252"/>
                  </a:lnTo>
                  <a:lnTo>
                    <a:pt x="1155" y="2244"/>
                  </a:lnTo>
                  <a:lnTo>
                    <a:pt x="1157" y="2236"/>
                  </a:lnTo>
                  <a:lnTo>
                    <a:pt x="1159" y="2229"/>
                  </a:lnTo>
                  <a:lnTo>
                    <a:pt x="1162" y="2223"/>
                  </a:lnTo>
                  <a:lnTo>
                    <a:pt x="1166" y="2217"/>
                  </a:lnTo>
                  <a:lnTo>
                    <a:pt x="1168" y="2210"/>
                  </a:lnTo>
                  <a:lnTo>
                    <a:pt x="1169" y="2203"/>
                  </a:lnTo>
                  <a:lnTo>
                    <a:pt x="1170" y="2195"/>
                  </a:lnTo>
                  <a:lnTo>
                    <a:pt x="1169" y="2189"/>
                  </a:lnTo>
                  <a:lnTo>
                    <a:pt x="1167" y="2185"/>
                  </a:lnTo>
                  <a:lnTo>
                    <a:pt x="1164" y="2181"/>
                  </a:lnTo>
                  <a:lnTo>
                    <a:pt x="1160" y="2177"/>
                  </a:lnTo>
                  <a:lnTo>
                    <a:pt x="1156" y="2174"/>
                  </a:lnTo>
                  <a:lnTo>
                    <a:pt x="1153" y="2170"/>
                  </a:lnTo>
                  <a:lnTo>
                    <a:pt x="1150" y="2166"/>
                  </a:lnTo>
                  <a:lnTo>
                    <a:pt x="1150" y="2160"/>
                  </a:lnTo>
                  <a:lnTo>
                    <a:pt x="1150" y="2152"/>
                  </a:lnTo>
                  <a:lnTo>
                    <a:pt x="1152" y="2146"/>
                  </a:lnTo>
                  <a:lnTo>
                    <a:pt x="1156" y="2141"/>
                  </a:lnTo>
                  <a:lnTo>
                    <a:pt x="1159" y="2136"/>
                  </a:lnTo>
                  <a:lnTo>
                    <a:pt x="1168" y="2125"/>
                  </a:lnTo>
                  <a:lnTo>
                    <a:pt x="1175" y="2114"/>
                  </a:lnTo>
                  <a:lnTo>
                    <a:pt x="1179" y="2103"/>
                  </a:lnTo>
                  <a:lnTo>
                    <a:pt x="1182" y="2094"/>
                  </a:lnTo>
                  <a:lnTo>
                    <a:pt x="1183" y="2084"/>
                  </a:lnTo>
                  <a:lnTo>
                    <a:pt x="1184" y="2075"/>
                  </a:lnTo>
                  <a:lnTo>
                    <a:pt x="1184" y="2057"/>
                  </a:lnTo>
                  <a:lnTo>
                    <a:pt x="1183" y="2036"/>
                  </a:lnTo>
                  <a:lnTo>
                    <a:pt x="1183" y="2025"/>
                  </a:lnTo>
                  <a:lnTo>
                    <a:pt x="1181" y="2016"/>
                  </a:lnTo>
                  <a:lnTo>
                    <a:pt x="1178" y="2007"/>
                  </a:lnTo>
                  <a:lnTo>
                    <a:pt x="1176" y="1999"/>
                  </a:lnTo>
                  <a:lnTo>
                    <a:pt x="1174" y="1990"/>
                  </a:lnTo>
                  <a:lnTo>
                    <a:pt x="1172" y="1981"/>
                  </a:lnTo>
                  <a:lnTo>
                    <a:pt x="1169" y="1972"/>
                  </a:lnTo>
                  <a:lnTo>
                    <a:pt x="1169" y="1962"/>
                  </a:lnTo>
                  <a:lnTo>
                    <a:pt x="1169" y="1937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700"/>
            </a:p>
          </p:txBody>
        </p:sp>
        <p:sp>
          <p:nvSpPr>
            <p:cNvPr id="53" name="Freeform 73"/>
            <p:cNvSpPr>
              <a:spLocks/>
            </p:cNvSpPr>
            <p:nvPr/>
          </p:nvSpPr>
          <p:spPr bwMode="auto">
            <a:xfrm>
              <a:off x="6154567" y="5367321"/>
              <a:ext cx="22626" cy="14641"/>
            </a:xfrm>
            <a:custGeom>
              <a:avLst/>
              <a:gdLst>
                <a:gd name="T0" fmla="*/ 0 w 90"/>
                <a:gd name="T1" fmla="*/ 34 h 57"/>
                <a:gd name="T2" fmla="*/ 0 w 90"/>
                <a:gd name="T3" fmla="*/ 38 h 57"/>
                <a:gd name="T4" fmla="*/ 4 w 90"/>
                <a:gd name="T5" fmla="*/ 43 h 57"/>
                <a:gd name="T6" fmla="*/ 7 w 90"/>
                <a:gd name="T7" fmla="*/ 45 h 57"/>
                <a:gd name="T8" fmla="*/ 12 w 90"/>
                <a:gd name="T9" fmla="*/ 48 h 57"/>
                <a:gd name="T10" fmla="*/ 22 w 90"/>
                <a:gd name="T11" fmla="*/ 51 h 57"/>
                <a:gd name="T12" fmla="*/ 34 w 90"/>
                <a:gd name="T13" fmla="*/ 52 h 57"/>
                <a:gd name="T14" fmla="*/ 43 w 90"/>
                <a:gd name="T15" fmla="*/ 54 h 57"/>
                <a:gd name="T16" fmla="*/ 54 w 90"/>
                <a:gd name="T17" fmla="*/ 57 h 57"/>
                <a:gd name="T18" fmla="*/ 60 w 90"/>
                <a:gd name="T19" fmla="*/ 55 h 57"/>
                <a:gd name="T20" fmla="*/ 67 w 90"/>
                <a:gd name="T21" fmla="*/ 54 h 57"/>
                <a:gd name="T22" fmla="*/ 74 w 90"/>
                <a:gd name="T23" fmla="*/ 51 h 57"/>
                <a:gd name="T24" fmla="*/ 80 w 90"/>
                <a:gd name="T25" fmla="*/ 46 h 57"/>
                <a:gd name="T26" fmla="*/ 84 w 90"/>
                <a:gd name="T27" fmla="*/ 41 h 57"/>
                <a:gd name="T28" fmla="*/ 88 w 90"/>
                <a:gd name="T29" fmla="*/ 35 h 57"/>
                <a:gd name="T30" fmla="*/ 90 w 90"/>
                <a:gd name="T31" fmla="*/ 28 h 57"/>
                <a:gd name="T32" fmla="*/ 90 w 90"/>
                <a:gd name="T33" fmla="*/ 21 h 57"/>
                <a:gd name="T34" fmla="*/ 89 w 90"/>
                <a:gd name="T35" fmla="*/ 15 h 57"/>
                <a:gd name="T36" fmla="*/ 86 w 90"/>
                <a:gd name="T37" fmla="*/ 10 h 57"/>
                <a:gd name="T38" fmla="*/ 82 w 90"/>
                <a:gd name="T39" fmla="*/ 7 h 57"/>
                <a:gd name="T40" fmla="*/ 76 w 90"/>
                <a:gd name="T41" fmla="*/ 3 h 57"/>
                <a:gd name="T42" fmla="*/ 69 w 90"/>
                <a:gd name="T43" fmla="*/ 1 h 57"/>
                <a:gd name="T44" fmla="*/ 61 w 90"/>
                <a:gd name="T45" fmla="*/ 0 h 57"/>
                <a:gd name="T46" fmla="*/ 54 w 90"/>
                <a:gd name="T47" fmla="*/ 0 h 57"/>
                <a:gd name="T48" fmla="*/ 44 w 90"/>
                <a:gd name="T49" fmla="*/ 1 h 57"/>
                <a:gd name="T50" fmla="*/ 37 w 90"/>
                <a:gd name="T51" fmla="*/ 2 h 57"/>
                <a:gd name="T52" fmla="*/ 29 w 90"/>
                <a:gd name="T53" fmla="*/ 6 h 57"/>
                <a:gd name="T54" fmla="*/ 21 w 90"/>
                <a:gd name="T55" fmla="*/ 8 h 57"/>
                <a:gd name="T56" fmla="*/ 14 w 90"/>
                <a:gd name="T57" fmla="*/ 12 h 57"/>
                <a:gd name="T58" fmla="*/ 8 w 90"/>
                <a:gd name="T59" fmla="*/ 17 h 57"/>
                <a:gd name="T60" fmla="*/ 4 w 90"/>
                <a:gd name="T61" fmla="*/ 21 h 57"/>
                <a:gd name="T62" fmla="*/ 1 w 90"/>
                <a:gd name="T63" fmla="*/ 27 h 57"/>
                <a:gd name="T64" fmla="*/ 0 w 90"/>
                <a:gd name="T65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57">
                  <a:moveTo>
                    <a:pt x="0" y="34"/>
                  </a:moveTo>
                  <a:lnTo>
                    <a:pt x="0" y="38"/>
                  </a:lnTo>
                  <a:lnTo>
                    <a:pt x="4" y="43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22" y="51"/>
                  </a:lnTo>
                  <a:lnTo>
                    <a:pt x="34" y="52"/>
                  </a:lnTo>
                  <a:lnTo>
                    <a:pt x="43" y="54"/>
                  </a:lnTo>
                  <a:lnTo>
                    <a:pt x="54" y="57"/>
                  </a:lnTo>
                  <a:lnTo>
                    <a:pt x="60" y="55"/>
                  </a:lnTo>
                  <a:lnTo>
                    <a:pt x="67" y="54"/>
                  </a:lnTo>
                  <a:lnTo>
                    <a:pt x="74" y="51"/>
                  </a:lnTo>
                  <a:lnTo>
                    <a:pt x="80" y="46"/>
                  </a:lnTo>
                  <a:lnTo>
                    <a:pt x="84" y="41"/>
                  </a:lnTo>
                  <a:lnTo>
                    <a:pt x="88" y="35"/>
                  </a:lnTo>
                  <a:lnTo>
                    <a:pt x="90" y="28"/>
                  </a:lnTo>
                  <a:lnTo>
                    <a:pt x="90" y="21"/>
                  </a:lnTo>
                  <a:lnTo>
                    <a:pt x="89" y="15"/>
                  </a:lnTo>
                  <a:lnTo>
                    <a:pt x="86" y="10"/>
                  </a:lnTo>
                  <a:lnTo>
                    <a:pt x="82" y="7"/>
                  </a:lnTo>
                  <a:lnTo>
                    <a:pt x="76" y="3"/>
                  </a:lnTo>
                  <a:lnTo>
                    <a:pt x="69" y="1"/>
                  </a:lnTo>
                  <a:lnTo>
                    <a:pt x="61" y="0"/>
                  </a:lnTo>
                  <a:lnTo>
                    <a:pt x="54" y="0"/>
                  </a:lnTo>
                  <a:lnTo>
                    <a:pt x="44" y="1"/>
                  </a:lnTo>
                  <a:lnTo>
                    <a:pt x="37" y="2"/>
                  </a:lnTo>
                  <a:lnTo>
                    <a:pt x="29" y="6"/>
                  </a:lnTo>
                  <a:lnTo>
                    <a:pt x="21" y="8"/>
                  </a:lnTo>
                  <a:lnTo>
                    <a:pt x="14" y="12"/>
                  </a:lnTo>
                  <a:lnTo>
                    <a:pt x="8" y="17"/>
                  </a:lnTo>
                  <a:lnTo>
                    <a:pt x="4" y="21"/>
                  </a:lnTo>
                  <a:lnTo>
                    <a:pt x="1" y="27"/>
                  </a:lnTo>
                  <a:lnTo>
                    <a:pt x="0" y="3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700"/>
            </a:p>
          </p:txBody>
        </p:sp>
        <p:sp>
          <p:nvSpPr>
            <p:cNvPr id="54" name="Freeform 72"/>
            <p:cNvSpPr>
              <a:spLocks/>
            </p:cNvSpPr>
            <p:nvPr/>
          </p:nvSpPr>
          <p:spPr bwMode="auto">
            <a:xfrm>
              <a:off x="6211797" y="5356674"/>
              <a:ext cx="15971" cy="13309"/>
            </a:xfrm>
            <a:custGeom>
              <a:avLst/>
              <a:gdLst>
                <a:gd name="T0" fmla="*/ 0 w 61"/>
                <a:gd name="T1" fmla="*/ 42 h 53"/>
                <a:gd name="T2" fmla="*/ 0 w 61"/>
                <a:gd name="T3" fmla="*/ 53 h 53"/>
                <a:gd name="T4" fmla="*/ 10 w 61"/>
                <a:gd name="T5" fmla="*/ 53 h 53"/>
                <a:gd name="T6" fmla="*/ 21 w 61"/>
                <a:gd name="T7" fmla="*/ 53 h 53"/>
                <a:gd name="T8" fmla="*/ 28 w 61"/>
                <a:gd name="T9" fmla="*/ 52 h 53"/>
                <a:gd name="T10" fmla="*/ 35 w 61"/>
                <a:gd name="T11" fmla="*/ 51 h 53"/>
                <a:gd name="T12" fmla="*/ 42 w 61"/>
                <a:gd name="T13" fmla="*/ 49 h 53"/>
                <a:gd name="T14" fmla="*/ 48 w 61"/>
                <a:gd name="T15" fmla="*/ 45 h 53"/>
                <a:gd name="T16" fmla="*/ 53 w 61"/>
                <a:gd name="T17" fmla="*/ 42 h 53"/>
                <a:gd name="T18" fmla="*/ 58 w 61"/>
                <a:gd name="T19" fmla="*/ 36 h 53"/>
                <a:gd name="T20" fmla="*/ 60 w 61"/>
                <a:gd name="T21" fmla="*/ 30 h 53"/>
                <a:gd name="T22" fmla="*/ 61 w 61"/>
                <a:gd name="T23" fmla="*/ 24 h 53"/>
                <a:gd name="T24" fmla="*/ 61 w 61"/>
                <a:gd name="T25" fmla="*/ 20 h 53"/>
                <a:gd name="T26" fmla="*/ 60 w 61"/>
                <a:gd name="T27" fmla="*/ 17 h 53"/>
                <a:gd name="T28" fmla="*/ 58 w 61"/>
                <a:gd name="T29" fmla="*/ 13 h 53"/>
                <a:gd name="T30" fmla="*/ 57 w 61"/>
                <a:gd name="T31" fmla="*/ 11 h 53"/>
                <a:gd name="T32" fmla="*/ 51 w 61"/>
                <a:gd name="T33" fmla="*/ 7 h 53"/>
                <a:gd name="T34" fmla="*/ 44 w 61"/>
                <a:gd name="T35" fmla="*/ 3 h 53"/>
                <a:gd name="T36" fmla="*/ 36 w 61"/>
                <a:gd name="T37" fmla="*/ 1 h 53"/>
                <a:gd name="T38" fmla="*/ 28 w 61"/>
                <a:gd name="T39" fmla="*/ 0 h 53"/>
                <a:gd name="T40" fmla="*/ 21 w 61"/>
                <a:gd name="T41" fmla="*/ 1 h 53"/>
                <a:gd name="T42" fmla="*/ 13 w 61"/>
                <a:gd name="T43" fmla="*/ 3 h 53"/>
                <a:gd name="T44" fmla="*/ 8 w 61"/>
                <a:gd name="T45" fmla="*/ 6 h 53"/>
                <a:gd name="T46" fmla="*/ 5 w 61"/>
                <a:gd name="T47" fmla="*/ 9 h 53"/>
                <a:gd name="T48" fmla="*/ 2 w 61"/>
                <a:gd name="T49" fmla="*/ 13 h 53"/>
                <a:gd name="T50" fmla="*/ 1 w 61"/>
                <a:gd name="T51" fmla="*/ 18 h 53"/>
                <a:gd name="T52" fmla="*/ 0 w 61"/>
                <a:gd name="T53" fmla="*/ 29 h 53"/>
                <a:gd name="T54" fmla="*/ 0 w 61"/>
                <a:gd name="T55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1" h="53">
                  <a:moveTo>
                    <a:pt x="0" y="42"/>
                  </a:moveTo>
                  <a:lnTo>
                    <a:pt x="0" y="53"/>
                  </a:lnTo>
                  <a:lnTo>
                    <a:pt x="10" y="53"/>
                  </a:lnTo>
                  <a:lnTo>
                    <a:pt x="21" y="53"/>
                  </a:lnTo>
                  <a:lnTo>
                    <a:pt x="28" y="52"/>
                  </a:lnTo>
                  <a:lnTo>
                    <a:pt x="35" y="51"/>
                  </a:lnTo>
                  <a:lnTo>
                    <a:pt x="42" y="49"/>
                  </a:lnTo>
                  <a:lnTo>
                    <a:pt x="48" y="45"/>
                  </a:lnTo>
                  <a:lnTo>
                    <a:pt x="53" y="42"/>
                  </a:lnTo>
                  <a:lnTo>
                    <a:pt x="58" y="36"/>
                  </a:lnTo>
                  <a:lnTo>
                    <a:pt x="60" y="30"/>
                  </a:lnTo>
                  <a:lnTo>
                    <a:pt x="61" y="24"/>
                  </a:lnTo>
                  <a:lnTo>
                    <a:pt x="61" y="20"/>
                  </a:lnTo>
                  <a:lnTo>
                    <a:pt x="60" y="17"/>
                  </a:lnTo>
                  <a:lnTo>
                    <a:pt x="58" y="13"/>
                  </a:lnTo>
                  <a:lnTo>
                    <a:pt x="57" y="11"/>
                  </a:lnTo>
                  <a:lnTo>
                    <a:pt x="51" y="7"/>
                  </a:lnTo>
                  <a:lnTo>
                    <a:pt x="44" y="3"/>
                  </a:lnTo>
                  <a:lnTo>
                    <a:pt x="36" y="1"/>
                  </a:lnTo>
                  <a:lnTo>
                    <a:pt x="28" y="0"/>
                  </a:lnTo>
                  <a:lnTo>
                    <a:pt x="21" y="1"/>
                  </a:lnTo>
                  <a:lnTo>
                    <a:pt x="13" y="3"/>
                  </a:lnTo>
                  <a:lnTo>
                    <a:pt x="8" y="6"/>
                  </a:lnTo>
                  <a:lnTo>
                    <a:pt x="5" y="9"/>
                  </a:lnTo>
                  <a:lnTo>
                    <a:pt x="2" y="13"/>
                  </a:lnTo>
                  <a:lnTo>
                    <a:pt x="1" y="18"/>
                  </a:lnTo>
                  <a:lnTo>
                    <a:pt x="0" y="29"/>
                  </a:lnTo>
                  <a:lnTo>
                    <a:pt x="0" y="42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700"/>
            </a:p>
          </p:txBody>
        </p:sp>
        <p:sp>
          <p:nvSpPr>
            <p:cNvPr id="55" name="Freeform 71"/>
            <p:cNvSpPr>
              <a:spLocks/>
            </p:cNvSpPr>
            <p:nvPr/>
          </p:nvSpPr>
          <p:spPr bwMode="auto">
            <a:xfrm>
              <a:off x="6235754" y="5342034"/>
              <a:ext cx="21295" cy="21295"/>
            </a:xfrm>
            <a:custGeom>
              <a:avLst/>
              <a:gdLst>
                <a:gd name="T0" fmla="*/ 75 w 82"/>
                <a:gd name="T1" fmla="*/ 0 h 83"/>
                <a:gd name="T2" fmla="*/ 60 w 82"/>
                <a:gd name="T3" fmla="*/ 1 h 83"/>
                <a:gd name="T4" fmla="*/ 45 w 82"/>
                <a:gd name="T5" fmla="*/ 3 h 83"/>
                <a:gd name="T6" fmla="*/ 38 w 82"/>
                <a:gd name="T7" fmla="*/ 9 h 83"/>
                <a:gd name="T8" fmla="*/ 30 w 82"/>
                <a:gd name="T9" fmla="*/ 18 h 83"/>
                <a:gd name="T10" fmla="*/ 18 w 82"/>
                <a:gd name="T11" fmla="*/ 25 h 83"/>
                <a:gd name="T12" fmla="*/ 9 w 82"/>
                <a:gd name="T13" fmla="*/ 33 h 83"/>
                <a:gd name="T14" fmla="*/ 6 w 82"/>
                <a:gd name="T15" fmla="*/ 38 h 83"/>
                <a:gd name="T16" fmla="*/ 2 w 82"/>
                <a:gd name="T17" fmla="*/ 43 h 83"/>
                <a:gd name="T18" fmla="*/ 1 w 82"/>
                <a:gd name="T19" fmla="*/ 49 h 83"/>
                <a:gd name="T20" fmla="*/ 0 w 82"/>
                <a:gd name="T21" fmla="*/ 55 h 83"/>
                <a:gd name="T22" fmla="*/ 0 w 82"/>
                <a:gd name="T23" fmla="*/ 68 h 83"/>
                <a:gd name="T24" fmla="*/ 0 w 82"/>
                <a:gd name="T25" fmla="*/ 81 h 83"/>
                <a:gd name="T26" fmla="*/ 5 w 82"/>
                <a:gd name="T27" fmla="*/ 82 h 83"/>
                <a:gd name="T28" fmla="*/ 10 w 82"/>
                <a:gd name="T29" fmla="*/ 83 h 83"/>
                <a:gd name="T30" fmla="*/ 16 w 82"/>
                <a:gd name="T31" fmla="*/ 82 h 83"/>
                <a:gd name="T32" fmla="*/ 21 w 82"/>
                <a:gd name="T33" fmla="*/ 80 h 83"/>
                <a:gd name="T34" fmla="*/ 24 w 82"/>
                <a:gd name="T35" fmla="*/ 77 h 83"/>
                <a:gd name="T36" fmla="*/ 27 w 82"/>
                <a:gd name="T37" fmla="*/ 74 h 83"/>
                <a:gd name="T38" fmla="*/ 34 w 82"/>
                <a:gd name="T39" fmla="*/ 66 h 83"/>
                <a:gd name="T40" fmla="*/ 43 w 82"/>
                <a:gd name="T41" fmla="*/ 58 h 83"/>
                <a:gd name="T42" fmla="*/ 50 w 82"/>
                <a:gd name="T43" fmla="*/ 53 h 83"/>
                <a:gd name="T44" fmla="*/ 56 w 82"/>
                <a:gd name="T45" fmla="*/ 48 h 83"/>
                <a:gd name="T46" fmla="*/ 61 w 82"/>
                <a:gd name="T47" fmla="*/ 43 h 83"/>
                <a:gd name="T48" fmla="*/ 67 w 82"/>
                <a:gd name="T49" fmla="*/ 38 h 83"/>
                <a:gd name="T50" fmla="*/ 72 w 82"/>
                <a:gd name="T51" fmla="*/ 31 h 83"/>
                <a:gd name="T52" fmla="*/ 75 w 82"/>
                <a:gd name="T53" fmla="*/ 24 h 83"/>
                <a:gd name="T54" fmla="*/ 78 w 82"/>
                <a:gd name="T55" fmla="*/ 17 h 83"/>
                <a:gd name="T56" fmla="*/ 82 w 82"/>
                <a:gd name="T57" fmla="*/ 8 h 83"/>
                <a:gd name="T58" fmla="*/ 75 w 82"/>
                <a:gd name="T5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2" h="83">
                  <a:moveTo>
                    <a:pt x="75" y="0"/>
                  </a:moveTo>
                  <a:lnTo>
                    <a:pt x="60" y="1"/>
                  </a:lnTo>
                  <a:lnTo>
                    <a:pt x="45" y="3"/>
                  </a:lnTo>
                  <a:lnTo>
                    <a:pt x="38" y="9"/>
                  </a:lnTo>
                  <a:lnTo>
                    <a:pt x="30" y="18"/>
                  </a:lnTo>
                  <a:lnTo>
                    <a:pt x="18" y="25"/>
                  </a:lnTo>
                  <a:lnTo>
                    <a:pt x="9" y="33"/>
                  </a:lnTo>
                  <a:lnTo>
                    <a:pt x="6" y="38"/>
                  </a:lnTo>
                  <a:lnTo>
                    <a:pt x="2" y="43"/>
                  </a:lnTo>
                  <a:lnTo>
                    <a:pt x="1" y="49"/>
                  </a:lnTo>
                  <a:lnTo>
                    <a:pt x="0" y="55"/>
                  </a:lnTo>
                  <a:lnTo>
                    <a:pt x="0" y="68"/>
                  </a:lnTo>
                  <a:lnTo>
                    <a:pt x="0" y="81"/>
                  </a:lnTo>
                  <a:lnTo>
                    <a:pt x="5" y="82"/>
                  </a:lnTo>
                  <a:lnTo>
                    <a:pt x="10" y="83"/>
                  </a:lnTo>
                  <a:lnTo>
                    <a:pt x="16" y="82"/>
                  </a:lnTo>
                  <a:lnTo>
                    <a:pt x="21" y="80"/>
                  </a:lnTo>
                  <a:lnTo>
                    <a:pt x="24" y="77"/>
                  </a:lnTo>
                  <a:lnTo>
                    <a:pt x="27" y="74"/>
                  </a:lnTo>
                  <a:lnTo>
                    <a:pt x="34" y="66"/>
                  </a:lnTo>
                  <a:lnTo>
                    <a:pt x="43" y="58"/>
                  </a:lnTo>
                  <a:lnTo>
                    <a:pt x="50" y="53"/>
                  </a:lnTo>
                  <a:lnTo>
                    <a:pt x="56" y="48"/>
                  </a:lnTo>
                  <a:lnTo>
                    <a:pt x="61" y="43"/>
                  </a:lnTo>
                  <a:lnTo>
                    <a:pt x="67" y="38"/>
                  </a:lnTo>
                  <a:lnTo>
                    <a:pt x="72" y="31"/>
                  </a:lnTo>
                  <a:lnTo>
                    <a:pt x="75" y="24"/>
                  </a:lnTo>
                  <a:lnTo>
                    <a:pt x="78" y="17"/>
                  </a:lnTo>
                  <a:lnTo>
                    <a:pt x="82" y="8"/>
                  </a:lnTo>
                  <a:lnTo>
                    <a:pt x="75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700"/>
            </a:p>
          </p:txBody>
        </p:sp>
        <p:sp>
          <p:nvSpPr>
            <p:cNvPr id="56" name="Freeform 70"/>
            <p:cNvSpPr>
              <a:spLocks/>
            </p:cNvSpPr>
            <p:nvPr/>
          </p:nvSpPr>
          <p:spPr bwMode="auto">
            <a:xfrm>
              <a:off x="4763724" y="5614878"/>
              <a:ext cx="29281" cy="33274"/>
            </a:xfrm>
            <a:custGeom>
              <a:avLst/>
              <a:gdLst>
                <a:gd name="T0" fmla="*/ 66 w 111"/>
                <a:gd name="T1" fmla="*/ 0 h 126"/>
                <a:gd name="T2" fmla="*/ 53 w 111"/>
                <a:gd name="T3" fmla="*/ 5 h 126"/>
                <a:gd name="T4" fmla="*/ 41 w 111"/>
                <a:gd name="T5" fmla="*/ 10 h 126"/>
                <a:gd name="T6" fmla="*/ 30 w 111"/>
                <a:gd name="T7" fmla="*/ 15 h 126"/>
                <a:gd name="T8" fmla="*/ 19 w 111"/>
                <a:gd name="T9" fmla="*/ 22 h 126"/>
                <a:gd name="T10" fmla="*/ 15 w 111"/>
                <a:gd name="T11" fmla="*/ 27 h 126"/>
                <a:gd name="T12" fmla="*/ 11 w 111"/>
                <a:gd name="T13" fmla="*/ 31 h 126"/>
                <a:gd name="T14" fmla="*/ 8 w 111"/>
                <a:gd name="T15" fmla="*/ 36 h 126"/>
                <a:gd name="T16" fmla="*/ 5 w 111"/>
                <a:gd name="T17" fmla="*/ 41 h 126"/>
                <a:gd name="T18" fmla="*/ 2 w 111"/>
                <a:gd name="T19" fmla="*/ 46 h 126"/>
                <a:gd name="T20" fmla="*/ 1 w 111"/>
                <a:gd name="T21" fmla="*/ 51 h 126"/>
                <a:gd name="T22" fmla="*/ 0 w 111"/>
                <a:gd name="T23" fmla="*/ 58 h 126"/>
                <a:gd name="T24" fmla="*/ 0 w 111"/>
                <a:gd name="T25" fmla="*/ 65 h 126"/>
                <a:gd name="T26" fmla="*/ 0 w 111"/>
                <a:gd name="T27" fmla="*/ 126 h 126"/>
                <a:gd name="T28" fmla="*/ 26 w 111"/>
                <a:gd name="T29" fmla="*/ 126 h 126"/>
                <a:gd name="T30" fmla="*/ 40 w 111"/>
                <a:gd name="T31" fmla="*/ 126 h 126"/>
                <a:gd name="T32" fmla="*/ 54 w 111"/>
                <a:gd name="T33" fmla="*/ 126 h 126"/>
                <a:gd name="T34" fmla="*/ 68 w 111"/>
                <a:gd name="T35" fmla="*/ 125 h 126"/>
                <a:gd name="T36" fmla="*/ 82 w 111"/>
                <a:gd name="T37" fmla="*/ 122 h 126"/>
                <a:gd name="T38" fmla="*/ 87 w 111"/>
                <a:gd name="T39" fmla="*/ 121 h 126"/>
                <a:gd name="T40" fmla="*/ 93 w 111"/>
                <a:gd name="T41" fmla="*/ 118 h 126"/>
                <a:gd name="T42" fmla="*/ 99 w 111"/>
                <a:gd name="T43" fmla="*/ 115 h 126"/>
                <a:gd name="T44" fmla="*/ 102 w 111"/>
                <a:gd name="T45" fmla="*/ 111 h 126"/>
                <a:gd name="T46" fmla="*/ 105 w 111"/>
                <a:gd name="T47" fmla="*/ 107 h 126"/>
                <a:gd name="T48" fmla="*/ 109 w 111"/>
                <a:gd name="T49" fmla="*/ 102 h 126"/>
                <a:gd name="T50" fmla="*/ 110 w 111"/>
                <a:gd name="T51" fmla="*/ 97 h 126"/>
                <a:gd name="T52" fmla="*/ 111 w 111"/>
                <a:gd name="T53" fmla="*/ 91 h 126"/>
                <a:gd name="T54" fmla="*/ 110 w 111"/>
                <a:gd name="T55" fmla="*/ 78 h 126"/>
                <a:gd name="T56" fmla="*/ 108 w 111"/>
                <a:gd name="T57" fmla="*/ 65 h 126"/>
                <a:gd name="T58" fmla="*/ 103 w 111"/>
                <a:gd name="T59" fmla="*/ 53 h 126"/>
                <a:gd name="T60" fmla="*/ 99 w 111"/>
                <a:gd name="T61" fmla="*/ 40 h 126"/>
                <a:gd name="T62" fmla="*/ 92 w 111"/>
                <a:gd name="T63" fmla="*/ 29 h 126"/>
                <a:gd name="T64" fmla="*/ 84 w 111"/>
                <a:gd name="T65" fmla="*/ 19 h 126"/>
                <a:gd name="T66" fmla="*/ 75 w 111"/>
                <a:gd name="T67" fmla="*/ 10 h 126"/>
                <a:gd name="T68" fmla="*/ 66 w 111"/>
                <a:gd name="T69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1" h="126">
                  <a:moveTo>
                    <a:pt x="66" y="0"/>
                  </a:moveTo>
                  <a:lnTo>
                    <a:pt x="53" y="5"/>
                  </a:lnTo>
                  <a:lnTo>
                    <a:pt x="41" y="10"/>
                  </a:lnTo>
                  <a:lnTo>
                    <a:pt x="30" y="15"/>
                  </a:lnTo>
                  <a:lnTo>
                    <a:pt x="19" y="22"/>
                  </a:lnTo>
                  <a:lnTo>
                    <a:pt x="15" y="27"/>
                  </a:lnTo>
                  <a:lnTo>
                    <a:pt x="11" y="31"/>
                  </a:lnTo>
                  <a:lnTo>
                    <a:pt x="8" y="36"/>
                  </a:lnTo>
                  <a:lnTo>
                    <a:pt x="5" y="41"/>
                  </a:lnTo>
                  <a:lnTo>
                    <a:pt x="2" y="46"/>
                  </a:lnTo>
                  <a:lnTo>
                    <a:pt x="1" y="51"/>
                  </a:lnTo>
                  <a:lnTo>
                    <a:pt x="0" y="58"/>
                  </a:lnTo>
                  <a:lnTo>
                    <a:pt x="0" y="65"/>
                  </a:lnTo>
                  <a:lnTo>
                    <a:pt x="0" y="126"/>
                  </a:lnTo>
                  <a:lnTo>
                    <a:pt x="26" y="126"/>
                  </a:lnTo>
                  <a:lnTo>
                    <a:pt x="40" y="126"/>
                  </a:lnTo>
                  <a:lnTo>
                    <a:pt x="54" y="126"/>
                  </a:lnTo>
                  <a:lnTo>
                    <a:pt x="68" y="125"/>
                  </a:lnTo>
                  <a:lnTo>
                    <a:pt x="82" y="122"/>
                  </a:lnTo>
                  <a:lnTo>
                    <a:pt x="87" y="121"/>
                  </a:lnTo>
                  <a:lnTo>
                    <a:pt x="93" y="118"/>
                  </a:lnTo>
                  <a:lnTo>
                    <a:pt x="99" y="115"/>
                  </a:lnTo>
                  <a:lnTo>
                    <a:pt x="102" y="111"/>
                  </a:lnTo>
                  <a:lnTo>
                    <a:pt x="105" y="107"/>
                  </a:lnTo>
                  <a:lnTo>
                    <a:pt x="109" y="102"/>
                  </a:lnTo>
                  <a:lnTo>
                    <a:pt x="110" y="97"/>
                  </a:lnTo>
                  <a:lnTo>
                    <a:pt x="111" y="91"/>
                  </a:lnTo>
                  <a:lnTo>
                    <a:pt x="110" y="78"/>
                  </a:lnTo>
                  <a:lnTo>
                    <a:pt x="108" y="65"/>
                  </a:lnTo>
                  <a:lnTo>
                    <a:pt x="103" y="53"/>
                  </a:lnTo>
                  <a:lnTo>
                    <a:pt x="99" y="40"/>
                  </a:lnTo>
                  <a:lnTo>
                    <a:pt x="92" y="29"/>
                  </a:lnTo>
                  <a:lnTo>
                    <a:pt x="84" y="19"/>
                  </a:lnTo>
                  <a:lnTo>
                    <a:pt x="75" y="10"/>
                  </a:lnTo>
                  <a:lnTo>
                    <a:pt x="66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700"/>
            </a:p>
          </p:txBody>
        </p:sp>
        <p:sp>
          <p:nvSpPr>
            <p:cNvPr id="57" name="Freeform 69"/>
            <p:cNvSpPr>
              <a:spLocks/>
            </p:cNvSpPr>
            <p:nvPr/>
          </p:nvSpPr>
          <p:spPr bwMode="auto">
            <a:xfrm>
              <a:off x="3690978" y="3871334"/>
              <a:ext cx="82519" cy="57231"/>
            </a:xfrm>
            <a:custGeom>
              <a:avLst/>
              <a:gdLst>
                <a:gd name="T0" fmla="*/ 69 w 311"/>
                <a:gd name="T1" fmla="*/ 0 h 216"/>
                <a:gd name="T2" fmla="*/ 59 w 311"/>
                <a:gd name="T3" fmla="*/ 1 h 216"/>
                <a:gd name="T4" fmla="*/ 50 w 311"/>
                <a:gd name="T5" fmla="*/ 3 h 216"/>
                <a:gd name="T6" fmla="*/ 16 w 311"/>
                <a:gd name="T7" fmla="*/ 3 h 216"/>
                <a:gd name="T8" fmla="*/ 11 w 311"/>
                <a:gd name="T9" fmla="*/ 9 h 216"/>
                <a:gd name="T10" fmla="*/ 6 w 311"/>
                <a:gd name="T11" fmla="*/ 13 h 216"/>
                <a:gd name="T12" fmla="*/ 3 w 311"/>
                <a:gd name="T13" fmla="*/ 17 h 216"/>
                <a:gd name="T14" fmla="*/ 1 w 311"/>
                <a:gd name="T15" fmla="*/ 19 h 216"/>
                <a:gd name="T16" fmla="*/ 0 w 311"/>
                <a:gd name="T17" fmla="*/ 22 h 216"/>
                <a:gd name="T18" fmla="*/ 0 w 311"/>
                <a:gd name="T19" fmla="*/ 27 h 216"/>
                <a:gd name="T20" fmla="*/ 1 w 311"/>
                <a:gd name="T21" fmla="*/ 37 h 216"/>
                <a:gd name="T22" fmla="*/ 4 w 311"/>
                <a:gd name="T23" fmla="*/ 46 h 216"/>
                <a:gd name="T24" fmla="*/ 9 w 311"/>
                <a:gd name="T25" fmla="*/ 55 h 216"/>
                <a:gd name="T26" fmla="*/ 12 w 311"/>
                <a:gd name="T27" fmla="*/ 65 h 216"/>
                <a:gd name="T28" fmla="*/ 16 w 311"/>
                <a:gd name="T29" fmla="*/ 79 h 216"/>
                <a:gd name="T30" fmla="*/ 18 w 311"/>
                <a:gd name="T31" fmla="*/ 93 h 216"/>
                <a:gd name="T32" fmla="*/ 19 w 311"/>
                <a:gd name="T33" fmla="*/ 98 h 216"/>
                <a:gd name="T34" fmla="*/ 21 w 311"/>
                <a:gd name="T35" fmla="*/ 104 h 216"/>
                <a:gd name="T36" fmla="*/ 25 w 311"/>
                <a:gd name="T37" fmla="*/ 107 h 216"/>
                <a:gd name="T38" fmla="*/ 30 w 311"/>
                <a:gd name="T39" fmla="*/ 111 h 216"/>
                <a:gd name="T40" fmla="*/ 45 w 311"/>
                <a:gd name="T41" fmla="*/ 114 h 216"/>
                <a:gd name="T42" fmla="*/ 59 w 311"/>
                <a:gd name="T43" fmla="*/ 116 h 216"/>
                <a:gd name="T44" fmla="*/ 72 w 311"/>
                <a:gd name="T45" fmla="*/ 118 h 216"/>
                <a:gd name="T46" fmla="*/ 88 w 311"/>
                <a:gd name="T47" fmla="*/ 119 h 216"/>
                <a:gd name="T48" fmla="*/ 100 w 311"/>
                <a:gd name="T49" fmla="*/ 118 h 216"/>
                <a:gd name="T50" fmla="*/ 111 w 311"/>
                <a:gd name="T51" fmla="*/ 116 h 216"/>
                <a:gd name="T52" fmla="*/ 114 w 311"/>
                <a:gd name="T53" fmla="*/ 118 h 216"/>
                <a:gd name="T54" fmla="*/ 117 w 311"/>
                <a:gd name="T55" fmla="*/ 120 h 216"/>
                <a:gd name="T56" fmla="*/ 119 w 311"/>
                <a:gd name="T57" fmla="*/ 123 h 216"/>
                <a:gd name="T58" fmla="*/ 120 w 311"/>
                <a:gd name="T59" fmla="*/ 127 h 216"/>
                <a:gd name="T60" fmla="*/ 122 w 311"/>
                <a:gd name="T61" fmla="*/ 136 h 216"/>
                <a:gd name="T62" fmla="*/ 126 w 311"/>
                <a:gd name="T63" fmla="*/ 144 h 216"/>
                <a:gd name="T64" fmla="*/ 129 w 311"/>
                <a:gd name="T65" fmla="*/ 148 h 216"/>
                <a:gd name="T66" fmla="*/ 134 w 311"/>
                <a:gd name="T67" fmla="*/ 150 h 216"/>
                <a:gd name="T68" fmla="*/ 139 w 311"/>
                <a:gd name="T69" fmla="*/ 152 h 216"/>
                <a:gd name="T70" fmla="*/ 145 w 311"/>
                <a:gd name="T71" fmla="*/ 152 h 216"/>
                <a:gd name="T72" fmla="*/ 156 w 311"/>
                <a:gd name="T73" fmla="*/ 156 h 216"/>
                <a:gd name="T74" fmla="*/ 168 w 311"/>
                <a:gd name="T75" fmla="*/ 161 h 216"/>
                <a:gd name="T76" fmla="*/ 177 w 311"/>
                <a:gd name="T77" fmla="*/ 166 h 216"/>
                <a:gd name="T78" fmla="*/ 188 w 311"/>
                <a:gd name="T79" fmla="*/ 173 h 216"/>
                <a:gd name="T80" fmla="*/ 198 w 311"/>
                <a:gd name="T81" fmla="*/ 176 h 216"/>
                <a:gd name="T82" fmla="*/ 207 w 311"/>
                <a:gd name="T83" fmla="*/ 178 h 216"/>
                <a:gd name="T84" fmla="*/ 216 w 311"/>
                <a:gd name="T85" fmla="*/ 180 h 216"/>
                <a:gd name="T86" fmla="*/ 226 w 311"/>
                <a:gd name="T87" fmla="*/ 182 h 216"/>
                <a:gd name="T88" fmla="*/ 230 w 311"/>
                <a:gd name="T89" fmla="*/ 184 h 216"/>
                <a:gd name="T90" fmla="*/ 232 w 311"/>
                <a:gd name="T91" fmla="*/ 187 h 216"/>
                <a:gd name="T92" fmla="*/ 234 w 311"/>
                <a:gd name="T93" fmla="*/ 190 h 216"/>
                <a:gd name="T94" fmla="*/ 237 w 311"/>
                <a:gd name="T95" fmla="*/ 192 h 216"/>
                <a:gd name="T96" fmla="*/ 241 w 311"/>
                <a:gd name="T97" fmla="*/ 199 h 216"/>
                <a:gd name="T98" fmla="*/ 246 w 311"/>
                <a:gd name="T99" fmla="*/ 205 h 216"/>
                <a:gd name="T100" fmla="*/ 254 w 311"/>
                <a:gd name="T101" fmla="*/ 210 h 216"/>
                <a:gd name="T102" fmla="*/ 263 w 311"/>
                <a:gd name="T103" fmla="*/ 214 h 216"/>
                <a:gd name="T104" fmla="*/ 272 w 311"/>
                <a:gd name="T105" fmla="*/ 216 h 216"/>
                <a:gd name="T106" fmla="*/ 282 w 311"/>
                <a:gd name="T107" fmla="*/ 216 h 216"/>
                <a:gd name="T108" fmla="*/ 311 w 311"/>
                <a:gd name="T109" fmla="*/ 216 h 216"/>
                <a:gd name="T110" fmla="*/ 311 w 311"/>
                <a:gd name="T111" fmla="*/ 193 h 216"/>
                <a:gd name="T112" fmla="*/ 309 w 311"/>
                <a:gd name="T113" fmla="*/ 181 h 216"/>
                <a:gd name="T114" fmla="*/ 307 w 311"/>
                <a:gd name="T115" fmla="*/ 170 h 216"/>
                <a:gd name="T116" fmla="*/ 307 w 311"/>
                <a:gd name="T117" fmla="*/ 132 h 216"/>
                <a:gd name="T118" fmla="*/ 296 w 311"/>
                <a:gd name="T119" fmla="*/ 133 h 216"/>
                <a:gd name="T120" fmla="*/ 286 w 311"/>
                <a:gd name="T121" fmla="*/ 135 h 216"/>
                <a:gd name="T122" fmla="*/ 282 w 311"/>
                <a:gd name="T123" fmla="*/ 135 h 216"/>
                <a:gd name="T124" fmla="*/ 277 w 311"/>
                <a:gd name="T125" fmla="*/ 135 h 216"/>
                <a:gd name="T126" fmla="*/ 272 w 311"/>
                <a:gd name="T127" fmla="*/ 13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  <a:cxn ang="0">
                  <a:pos x="T126" y="T127"/>
                </a:cxn>
              </a:cxnLst>
              <a:rect l="0" t="0" r="r" b="b"/>
              <a:pathLst>
                <a:path w="311" h="216">
                  <a:moveTo>
                    <a:pt x="69" y="0"/>
                  </a:moveTo>
                  <a:lnTo>
                    <a:pt x="59" y="1"/>
                  </a:lnTo>
                  <a:lnTo>
                    <a:pt x="50" y="3"/>
                  </a:lnTo>
                  <a:lnTo>
                    <a:pt x="16" y="3"/>
                  </a:lnTo>
                  <a:lnTo>
                    <a:pt x="11" y="9"/>
                  </a:lnTo>
                  <a:lnTo>
                    <a:pt x="6" y="13"/>
                  </a:lnTo>
                  <a:lnTo>
                    <a:pt x="3" y="17"/>
                  </a:lnTo>
                  <a:lnTo>
                    <a:pt x="1" y="19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1" y="37"/>
                  </a:lnTo>
                  <a:lnTo>
                    <a:pt x="4" y="46"/>
                  </a:lnTo>
                  <a:lnTo>
                    <a:pt x="9" y="55"/>
                  </a:lnTo>
                  <a:lnTo>
                    <a:pt x="12" y="65"/>
                  </a:lnTo>
                  <a:lnTo>
                    <a:pt x="16" y="79"/>
                  </a:lnTo>
                  <a:lnTo>
                    <a:pt x="18" y="93"/>
                  </a:lnTo>
                  <a:lnTo>
                    <a:pt x="19" y="98"/>
                  </a:lnTo>
                  <a:lnTo>
                    <a:pt x="21" y="104"/>
                  </a:lnTo>
                  <a:lnTo>
                    <a:pt x="25" y="107"/>
                  </a:lnTo>
                  <a:lnTo>
                    <a:pt x="30" y="111"/>
                  </a:lnTo>
                  <a:lnTo>
                    <a:pt x="45" y="114"/>
                  </a:lnTo>
                  <a:lnTo>
                    <a:pt x="59" y="116"/>
                  </a:lnTo>
                  <a:lnTo>
                    <a:pt x="72" y="118"/>
                  </a:lnTo>
                  <a:lnTo>
                    <a:pt x="88" y="119"/>
                  </a:lnTo>
                  <a:lnTo>
                    <a:pt x="100" y="118"/>
                  </a:lnTo>
                  <a:lnTo>
                    <a:pt x="111" y="116"/>
                  </a:lnTo>
                  <a:lnTo>
                    <a:pt x="114" y="118"/>
                  </a:lnTo>
                  <a:lnTo>
                    <a:pt x="117" y="120"/>
                  </a:lnTo>
                  <a:lnTo>
                    <a:pt x="119" y="123"/>
                  </a:lnTo>
                  <a:lnTo>
                    <a:pt x="120" y="127"/>
                  </a:lnTo>
                  <a:lnTo>
                    <a:pt x="122" y="136"/>
                  </a:lnTo>
                  <a:lnTo>
                    <a:pt x="126" y="144"/>
                  </a:lnTo>
                  <a:lnTo>
                    <a:pt x="129" y="148"/>
                  </a:lnTo>
                  <a:lnTo>
                    <a:pt x="134" y="150"/>
                  </a:lnTo>
                  <a:lnTo>
                    <a:pt x="139" y="152"/>
                  </a:lnTo>
                  <a:lnTo>
                    <a:pt x="145" y="152"/>
                  </a:lnTo>
                  <a:lnTo>
                    <a:pt x="156" y="156"/>
                  </a:lnTo>
                  <a:lnTo>
                    <a:pt x="168" y="161"/>
                  </a:lnTo>
                  <a:lnTo>
                    <a:pt x="177" y="166"/>
                  </a:lnTo>
                  <a:lnTo>
                    <a:pt x="188" y="173"/>
                  </a:lnTo>
                  <a:lnTo>
                    <a:pt x="198" y="176"/>
                  </a:lnTo>
                  <a:lnTo>
                    <a:pt x="207" y="178"/>
                  </a:lnTo>
                  <a:lnTo>
                    <a:pt x="216" y="180"/>
                  </a:lnTo>
                  <a:lnTo>
                    <a:pt x="226" y="182"/>
                  </a:lnTo>
                  <a:lnTo>
                    <a:pt x="230" y="184"/>
                  </a:lnTo>
                  <a:lnTo>
                    <a:pt x="232" y="187"/>
                  </a:lnTo>
                  <a:lnTo>
                    <a:pt x="234" y="190"/>
                  </a:lnTo>
                  <a:lnTo>
                    <a:pt x="237" y="192"/>
                  </a:lnTo>
                  <a:lnTo>
                    <a:pt x="241" y="199"/>
                  </a:lnTo>
                  <a:lnTo>
                    <a:pt x="246" y="205"/>
                  </a:lnTo>
                  <a:lnTo>
                    <a:pt x="254" y="210"/>
                  </a:lnTo>
                  <a:lnTo>
                    <a:pt x="263" y="214"/>
                  </a:lnTo>
                  <a:lnTo>
                    <a:pt x="272" y="216"/>
                  </a:lnTo>
                  <a:lnTo>
                    <a:pt x="282" y="216"/>
                  </a:lnTo>
                  <a:lnTo>
                    <a:pt x="311" y="216"/>
                  </a:lnTo>
                  <a:lnTo>
                    <a:pt x="311" y="193"/>
                  </a:lnTo>
                  <a:lnTo>
                    <a:pt x="309" y="181"/>
                  </a:lnTo>
                  <a:lnTo>
                    <a:pt x="307" y="170"/>
                  </a:lnTo>
                  <a:lnTo>
                    <a:pt x="307" y="132"/>
                  </a:lnTo>
                  <a:lnTo>
                    <a:pt x="296" y="133"/>
                  </a:lnTo>
                  <a:lnTo>
                    <a:pt x="286" y="135"/>
                  </a:lnTo>
                  <a:lnTo>
                    <a:pt x="282" y="135"/>
                  </a:lnTo>
                  <a:lnTo>
                    <a:pt x="277" y="135"/>
                  </a:lnTo>
                  <a:lnTo>
                    <a:pt x="272" y="135"/>
                  </a:lnTo>
                  <a:lnTo>
                    <a:pt x="267" y="132"/>
                  </a:lnTo>
                  <a:lnTo>
                    <a:pt x="263" y="129"/>
                  </a:lnTo>
                  <a:lnTo>
                    <a:pt x="258" y="123"/>
                  </a:lnTo>
                  <a:lnTo>
                    <a:pt x="255" y="120"/>
                  </a:lnTo>
                  <a:lnTo>
                    <a:pt x="250" y="118"/>
                  </a:lnTo>
                  <a:lnTo>
                    <a:pt x="245" y="116"/>
                  </a:lnTo>
                  <a:lnTo>
                    <a:pt x="240" y="115"/>
                  </a:lnTo>
                  <a:lnTo>
                    <a:pt x="230" y="115"/>
                  </a:lnTo>
                  <a:lnTo>
                    <a:pt x="218" y="115"/>
                  </a:lnTo>
                  <a:lnTo>
                    <a:pt x="213" y="114"/>
                  </a:lnTo>
                  <a:lnTo>
                    <a:pt x="208" y="113"/>
                  </a:lnTo>
                  <a:lnTo>
                    <a:pt x="204" y="112"/>
                  </a:lnTo>
                  <a:lnTo>
                    <a:pt x="199" y="110"/>
                  </a:lnTo>
                  <a:lnTo>
                    <a:pt x="195" y="106"/>
                  </a:lnTo>
                  <a:lnTo>
                    <a:pt x="191" y="103"/>
                  </a:lnTo>
                  <a:lnTo>
                    <a:pt x="189" y="99"/>
                  </a:lnTo>
                  <a:lnTo>
                    <a:pt x="187" y="94"/>
                  </a:lnTo>
                  <a:lnTo>
                    <a:pt x="182" y="81"/>
                  </a:lnTo>
                  <a:lnTo>
                    <a:pt x="179" y="69"/>
                  </a:lnTo>
                  <a:lnTo>
                    <a:pt x="177" y="63"/>
                  </a:lnTo>
                  <a:lnTo>
                    <a:pt x="173" y="60"/>
                  </a:lnTo>
                  <a:lnTo>
                    <a:pt x="170" y="56"/>
                  </a:lnTo>
                  <a:lnTo>
                    <a:pt x="164" y="55"/>
                  </a:lnTo>
                  <a:lnTo>
                    <a:pt x="157" y="56"/>
                  </a:lnTo>
                  <a:lnTo>
                    <a:pt x="153" y="59"/>
                  </a:lnTo>
                  <a:lnTo>
                    <a:pt x="147" y="61"/>
                  </a:lnTo>
                  <a:lnTo>
                    <a:pt x="143" y="63"/>
                  </a:lnTo>
                  <a:lnTo>
                    <a:pt x="138" y="67"/>
                  </a:lnTo>
                  <a:lnTo>
                    <a:pt x="134" y="69"/>
                  </a:lnTo>
                  <a:lnTo>
                    <a:pt x="128" y="71"/>
                  </a:lnTo>
                  <a:lnTo>
                    <a:pt x="122" y="72"/>
                  </a:lnTo>
                  <a:lnTo>
                    <a:pt x="88" y="72"/>
                  </a:lnTo>
                  <a:lnTo>
                    <a:pt x="84" y="70"/>
                  </a:lnTo>
                  <a:lnTo>
                    <a:pt x="79" y="68"/>
                  </a:lnTo>
                  <a:lnTo>
                    <a:pt x="76" y="63"/>
                  </a:lnTo>
                  <a:lnTo>
                    <a:pt x="70" y="61"/>
                  </a:lnTo>
                  <a:lnTo>
                    <a:pt x="78" y="54"/>
                  </a:lnTo>
                  <a:lnTo>
                    <a:pt x="87" y="50"/>
                  </a:lnTo>
                  <a:lnTo>
                    <a:pt x="90" y="47"/>
                  </a:lnTo>
                  <a:lnTo>
                    <a:pt x="94" y="44"/>
                  </a:lnTo>
                  <a:lnTo>
                    <a:pt x="95" y="40"/>
                  </a:lnTo>
                  <a:lnTo>
                    <a:pt x="96" y="36"/>
                  </a:lnTo>
                  <a:lnTo>
                    <a:pt x="94" y="20"/>
                  </a:lnTo>
                  <a:lnTo>
                    <a:pt x="89" y="4"/>
                  </a:lnTo>
                  <a:lnTo>
                    <a:pt x="84" y="4"/>
                  </a:lnTo>
                  <a:lnTo>
                    <a:pt x="78" y="4"/>
                  </a:lnTo>
                  <a:lnTo>
                    <a:pt x="75" y="3"/>
                  </a:lnTo>
                  <a:lnTo>
                    <a:pt x="69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700"/>
            </a:p>
          </p:txBody>
        </p:sp>
        <p:sp>
          <p:nvSpPr>
            <p:cNvPr id="58" name="Freeform 68"/>
            <p:cNvSpPr>
              <a:spLocks/>
            </p:cNvSpPr>
            <p:nvPr/>
          </p:nvSpPr>
          <p:spPr bwMode="auto">
            <a:xfrm>
              <a:off x="3728245" y="3965832"/>
              <a:ext cx="58562" cy="106476"/>
            </a:xfrm>
            <a:custGeom>
              <a:avLst/>
              <a:gdLst>
                <a:gd name="T0" fmla="*/ 33 w 223"/>
                <a:gd name="T1" fmla="*/ 9 h 400"/>
                <a:gd name="T2" fmla="*/ 32 w 223"/>
                <a:gd name="T3" fmla="*/ 5 h 400"/>
                <a:gd name="T4" fmla="*/ 31 w 223"/>
                <a:gd name="T5" fmla="*/ 0 h 400"/>
                <a:gd name="T6" fmla="*/ 0 w 223"/>
                <a:gd name="T7" fmla="*/ 0 h 400"/>
                <a:gd name="T8" fmla="*/ 0 w 223"/>
                <a:gd name="T9" fmla="*/ 13 h 400"/>
                <a:gd name="T10" fmla="*/ 1 w 223"/>
                <a:gd name="T11" fmla="*/ 23 h 400"/>
                <a:gd name="T12" fmla="*/ 4 w 223"/>
                <a:gd name="T13" fmla="*/ 33 h 400"/>
                <a:gd name="T14" fmla="*/ 7 w 223"/>
                <a:gd name="T15" fmla="*/ 41 h 400"/>
                <a:gd name="T16" fmla="*/ 12 w 223"/>
                <a:gd name="T17" fmla="*/ 50 h 400"/>
                <a:gd name="T18" fmla="*/ 15 w 223"/>
                <a:gd name="T19" fmla="*/ 58 h 400"/>
                <a:gd name="T20" fmla="*/ 18 w 223"/>
                <a:gd name="T21" fmla="*/ 67 h 400"/>
                <a:gd name="T22" fmla="*/ 21 w 223"/>
                <a:gd name="T23" fmla="*/ 77 h 400"/>
                <a:gd name="T24" fmla="*/ 22 w 223"/>
                <a:gd name="T25" fmla="*/ 88 h 400"/>
                <a:gd name="T26" fmla="*/ 22 w 223"/>
                <a:gd name="T27" fmla="*/ 134 h 400"/>
                <a:gd name="T28" fmla="*/ 23 w 223"/>
                <a:gd name="T29" fmla="*/ 142 h 400"/>
                <a:gd name="T30" fmla="*/ 24 w 223"/>
                <a:gd name="T31" fmla="*/ 149 h 400"/>
                <a:gd name="T32" fmla="*/ 27 w 223"/>
                <a:gd name="T33" fmla="*/ 155 h 400"/>
                <a:gd name="T34" fmla="*/ 31 w 223"/>
                <a:gd name="T35" fmla="*/ 161 h 400"/>
                <a:gd name="T36" fmla="*/ 40 w 223"/>
                <a:gd name="T37" fmla="*/ 172 h 400"/>
                <a:gd name="T38" fmla="*/ 49 w 223"/>
                <a:gd name="T39" fmla="*/ 185 h 400"/>
                <a:gd name="T40" fmla="*/ 66 w 223"/>
                <a:gd name="T41" fmla="*/ 211 h 400"/>
                <a:gd name="T42" fmla="*/ 82 w 223"/>
                <a:gd name="T43" fmla="*/ 231 h 400"/>
                <a:gd name="T44" fmla="*/ 98 w 223"/>
                <a:gd name="T45" fmla="*/ 253 h 400"/>
                <a:gd name="T46" fmla="*/ 117 w 223"/>
                <a:gd name="T47" fmla="*/ 277 h 400"/>
                <a:gd name="T48" fmla="*/ 123 w 223"/>
                <a:gd name="T49" fmla="*/ 287 h 400"/>
                <a:gd name="T50" fmla="*/ 128 w 223"/>
                <a:gd name="T51" fmla="*/ 296 h 400"/>
                <a:gd name="T52" fmla="*/ 133 w 223"/>
                <a:gd name="T53" fmla="*/ 305 h 400"/>
                <a:gd name="T54" fmla="*/ 136 w 223"/>
                <a:gd name="T55" fmla="*/ 314 h 400"/>
                <a:gd name="T56" fmla="*/ 142 w 223"/>
                <a:gd name="T57" fmla="*/ 333 h 400"/>
                <a:gd name="T58" fmla="*/ 150 w 223"/>
                <a:gd name="T59" fmla="*/ 354 h 400"/>
                <a:gd name="T60" fmla="*/ 154 w 223"/>
                <a:gd name="T61" fmla="*/ 363 h 400"/>
                <a:gd name="T62" fmla="*/ 159 w 223"/>
                <a:gd name="T63" fmla="*/ 372 h 400"/>
                <a:gd name="T64" fmla="*/ 163 w 223"/>
                <a:gd name="T65" fmla="*/ 380 h 400"/>
                <a:gd name="T66" fmla="*/ 168 w 223"/>
                <a:gd name="T67" fmla="*/ 387 h 400"/>
                <a:gd name="T68" fmla="*/ 175 w 223"/>
                <a:gd name="T69" fmla="*/ 392 h 400"/>
                <a:gd name="T70" fmla="*/ 181 w 223"/>
                <a:gd name="T71" fmla="*/ 397 h 400"/>
                <a:gd name="T72" fmla="*/ 189 w 223"/>
                <a:gd name="T73" fmla="*/ 400 h 400"/>
                <a:gd name="T74" fmla="*/ 198 w 223"/>
                <a:gd name="T75" fmla="*/ 400 h 400"/>
                <a:gd name="T76" fmla="*/ 204 w 223"/>
                <a:gd name="T77" fmla="*/ 400 h 400"/>
                <a:gd name="T78" fmla="*/ 207 w 223"/>
                <a:gd name="T79" fmla="*/ 399 h 400"/>
                <a:gd name="T80" fmla="*/ 212 w 223"/>
                <a:gd name="T81" fmla="*/ 397 h 400"/>
                <a:gd name="T82" fmla="*/ 214 w 223"/>
                <a:gd name="T83" fmla="*/ 393 h 400"/>
                <a:gd name="T84" fmla="*/ 218 w 223"/>
                <a:gd name="T85" fmla="*/ 390 h 400"/>
                <a:gd name="T86" fmla="*/ 219 w 223"/>
                <a:gd name="T87" fmla="*/ 385 h 400"/>
                <a:gd name="T88" fmla="*/ 221 w 223"/>
                <a:gd name="T89" fmla="*/ 381 h 400"/>
                <a:gd name="T90" fmla="*/ 221 w 223"/>
                <a:gd name="T91" fmla="*/ 375 h 400"/>
                <a:gd name="T92" fmla="*/ 223 w 223"/>
                <a:gd name="T93" fmla="*/ 353 h 400"/>
                <a:gd name="T94" fmla="*/ 222 w 223"/>
                <a:gd name="T95" fmla="*/ 329 h 400"/>
                <a:gd name="T96" fmla="*/ 222 w 223"/>
                <a:gd name="T97" fmla="*/ 308 h 400"/>
                <a:gd name="T98" fmla="*/ 221 w 223"/>
                <a:gd name="T99" fmla="*/ 291 h 400"/>
                <a:gd name="T100" fmla="*/ 218 w 223"/>
                <a:gd name="T101" fmla="*/ 274 h 400"/>
                <a:gd name="T102" fmla="*/ 213 w 223"/>
                <a:gd name="T103" fmla="*/ 256 h 400"/>
                <a:gd name="T104" fmla="*/ 209 w 223"/>
                <a:gd name="T105" fmla="*/ 250 h 400"/>
                <a:gd name="T106" fmla="*/ 204 w 223"/>
                <a:gd name="T107" fmla="*/ 244 h 400"/>
                <a:gd name="T108" fmla="*/ 202 w 223"/>
                <a:gd name="T109" fmla="*/ 240 h 400"/>
                <a:gd name="T110" fmla="*/ 201 w 223"/>
                <a:gd name="T111" fmla="*/ 237 h 400"/>
                <a:gd name="T112" fmla="*/ 198 w 223"/>
                <a:gd name="T113" fmla="*/ 234 h 400"/>
                <a:gd name="T114" fmla="*/ 198 w 223"/>
                <a:gd name="T115" fmla="*/ 230 h 400"/>
                <a:gd name="T116" fmla="*/ 198 w 223"/>
                <a:gd name="T117" fmla="*/ 199 h 400"/>
                <a:gd name="T118" fmla="*/ 197 w 223"/>
                <a:gd name="T119" fmla="*/ 192 h 400"/>
                <a:gd name="T120" fmla="*/ 195 w 223"/>
                <a:gd name="T121" fmla="*/ 185 h 400"/>
                <a:gd name="T122" fmla="*/ 190 w 223"/>
                <a:gd name="T123" fmla="*/ 179 h 400"/>
                <a:gd name="T124" fmla="*/ 187 w 223"/>
                <a:gd name="T125" fmla="*/ 172 h 400"/>
                <a:gd name="T126" fmla="*/ 175 w 223"/>
                <a:gd name="T127" fmla="*/ 149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  <a:cxn ang="0">
                  <a:pos x="T126" y="T127"/>
                </a:cxn>
              </a:cxnLst>
              <a:rect l="0" t="0" r="r" b="b"/>
              <a:pathLst>
                <a:path w="223" h="400">
                  <a:moveTo>
                    <a:pt x="33" y="9"/>
                  </a:moveTo>
                  <a:lnTo>
                    <a:pt x="32" y="5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" y="23"/>
                  </a:lnTo>
                  <a:lnTo>
                    <a:pt x="4" y="33"/>
                  </a:lnTo>
                  <a:lnTo>
                    <a:pt x="7" y="41"/>
                  </a:lnTo>
                  <a:lnTo>
                    <a:pt x="12" y="50"/>
                  </a:lnTo>
                  <a:lnTo>
                    <a:pt x="15" y="58"/>
                  </a:lnTo>
                  <a:lnTo>
                    <a:pt x="18" y="67"/>
                  </a:lnTo>
                  <a:lnTo>
                    <a:pt x="21" y="77"/>
                  </a:lnTo>
                  <a:lnTo>
                    <a:pt x="22" y="88"/>
                  </a:lnTo>
                  <a:lnTo>
                    <a:pt x="22" y="134"/>
                  </a:lnTo>
                  <a:lnTo>
                    <a:pt x="23" y="142"/>
                  </a:lnTo>
                  <a:lnTo>
                    <a:pt x="24" y="149"/>
                  </a:lnTo>
                  <a:lnTo>
                    <a:pt x="27" y="155"/>
                  </a:lnTo>
                  <a:lnTo>
                    <a:pt x="31" y="161"/>
                  </a:lnTo>
                  <a:lnTo>
                    <a:pt x="40" y="172"/>
                  </a:lnTo>
                  <a:lnTo>
                    <a:pt x="49" y="185"/>
                  </a:lnTo>
                  <a:lnTo>
                    <a:pt x="66" y="211"/>
                  </a:lnTo>
                  <a:lnTo>
                    <a:pt x="82" y="231"/>
                  </a:lnTo>
                  <a:lnTo>
                    <a:pt x="98" y="253"/>
                  </a:lnTo>
                  <a:lnTo>
                    <a:pt x="117" y="277"/>
                  </a:lnTo>
                  <a:lnTo>
                    <a:pt x="123" y="287"/>
                  </a:lnTo>
                  <a:lnTo>
                    <a:pt x="128" y="296"/>
                  </a:lnTo>
                  <a:lnTo>
                    <a:pt x="133" y="305"/>
                  </a:lnTo>
                  <a:lnTo>
                    <a:pt x="136" y="314"/>
                  </a:lnTo>
                  <a:lnTo>
                    <a:pt x="142" y="333"/>
                  </a:lnTo>
                  <a:lnTo>
                    <a:pt x="150" y="354"/>
                  </a:lnTo>
                  <a:lnTo>
                    <a:pt x="154" y="363"/>
                  </a:lnTo>
                  <a:lnTo>
                    <a:pt x="159" y="372"/>
                  </a:lnTo>
                  <a:lnTo>
                    <a:pt x="163" y="380"/>
                  </a:lnTo>
                  <a:lnTo>
                    <a:pt x="168" y="387"/>
                  </a:lnTo>
                  <a:lnTo>
                    <a:pt x="175" y="392"/>
                  </a:lnTo>
                  <a:lnTo>
                    <a:pt x="181" y="397"/>
                  </a:lnTo>
                  <a:lnTo>
                    <a:pt x="189" y="400"/>
                  </a:lnTo>
                  <a:lnTo>
                    <a:pt x="198" y="400"/>
                  </a:lnTo>
                  <a:lnTo>
                    <a:pt x="204" y="400"/>
                  </a:lnTo>
                  <a:lnTo>
                    <a:pt x="207" y="399"/>
                  </a:lnTo>
                  <a:lnTo>
                    <a:pt x="212" y="397"/>
                  </a:lnTo>
                  <a:lnTo>
                    <a:pt x="214" y="393"/>
                  </a:lnTo>
                  <a:lnTo>
                    <a:pt x="218" y="390"/>
                  </a:lnTo>
                  <a:lnTo>
                    <a:pt x="219" y="385"/>
                  </a:lnTo>
                  <a:lnTo>
                    <a:pt x="221" y="381"/>
                  </a:lnTo>
                  <a:lnTo>
                    <a:pt x="221" y="375"/>
                  </a:lnTo>
                  <a:lnTo>
                    <a:pt x="223" y="353"/>
                  </a:lnTo>
                  <a:lnTo>
                    <a:pt x="222" y="329"/>
                  </a:lnTo>
                  <a:lnTo>
                    <a:pt x="222" y="308"/>
                  </a:lnTo>
                  <a:lnTo>
                    <a:pt x="221" y="291"/>
                  </a:lnTo>
                  <a:lnTo>
                    <a:pt x="218" y="274"/>
                  </a:lnTo>
                  <a:lnTo>
                    <a:pt x="213" y="256"/>
                  </a:lnTo>
                  <a:lnTo>
                    <a:pt x="209" y="250"/>
                  </a:lnTo>
                  <a:lnTo>
                    <a:pt x="204" y="244"/>
                  </a:lnTo>
                  <a:lnTo>
                    <a:pt x="202" y="240"/>
                  </a:lnTo>
                  <a:lnTo>
                    <a:pt x="201" y="237"/>
                  </a:lnTo>
                  <a:lnTo>
                    <a:pt x="198" y="234"/>
                  </a:lnTo>
                  <a:lnTo>
                    <a:pt x="198" y="230"/>
                  </a:lnTo>
                  <a:lnTo>
                    <a:pt x="198" y="199"/>
                  </a:lnTo>
                  <a:lnTo>
                    <a:pt x="197" y="192"/>
                  </a:lnTo>
                  <a:lnTo>
                    <a:pt x="195" y="185"/>
                  </a:lnTo>
                  <a:lnTo>
                    <a:pt x="190" y="179"/>
                  </a:lnTo>
                  <a:lnTo>
                    <a:pt x="187" y="172"/>
                  </a:lnTo>
                  <a:lnTo>
                    <a:pt x="175" y="149"/>
                  </a:lnTo>
                  <a:lnTo>
                    <a:pt x="163" y="127"/>
                  </a:lnTo>
                  <a:lnTo>
                    <a:pt x="151" y="108"/>
                  </a:lnTo>
                  <a:lnTo>
                    <a:pt x="134" y="85"/>
                  </a:lnTo>
                  <a:lnTo>
                    <a:pt x="130" y="82"/>
                  </a:lnTo>
                  <a:lnTo>
                    <a:pt x="126" y="78"/>
                  </a:lnTo>
                  <a:lnTo>
                    <a:pt x="123" y="76"/>
                  </a:lnTo>
                  <a:lnTo>
                    <a:pt x="117" y="75"/>
                  </a:lnTo>
                  <a:lnTo>
                    <a:pt x="108" y="72"/>
                  </a:lnTo>
                  <a:lnTo>
                    <a:pt x="98" y="68"/>
                  </a:lnTo>
                  <a:lnTo>
                    <a:pt x="90" y="64"/>
                  </a:lnTo>
                  <a:lnTo>
                    <a:pt x="83" y="59"/>
                  </a:lnTo>
                  <a:lnTo>
                    <a:pt x="77" y="54"/>
                  </a:lnTo>
                  <a:lnTo>
                    <a:pt x="73" y="48"/>
                  </a:lnTo>
                  <a:lnTo>
                    <a:pt x="67" y="41"/>
                  </a:lnTo>
                  <a:lnTo>
                    <a:pt x="62" y="35"/>
                  </a:lnTo>
                  <a:lnTo>
                    <a:pt x="57" y="30"/>
                  </a:lnTo>
                  <a:lnTo>
                    <a:pt x="49" y="25"/>
                  </a:lnTo>
                  <a:lnTo>
                    <a:pt x="43" y="22"/>
                  </a:lnTo>
                  <a:lnTo>
                    <a:pt x="39" y="18"/>
                  </a:lnTo>
                  <a:lnTo>
                    <a:pt x="36" y="17"/>
                  </a:lnTo>
                  <a:lnTo>
                    <a:pt x="34" y="15"/>
                  </a:lnTo>
                  <a:lnTo>
                    <a:pt x="33" y="13"/>
                  </a:lnTo>
                  <a:lnTo>
                    <a:pt x="33" y="9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700"/>
            </a:p>
          </p:txBody>
        </p:sp>
        <p:sp>
          <p:nvSpPr>
            <p:cNvPr id="59" name="Freeform 67"/>
            <p:cNvSpPr>
              <a:spLocks/>
            </p:cNvSpPr>
            <p:nvPr/>
          </p:nvSpPr>
          <p:spPr bwMode="auto">
            <a:xfrm>
              <a:off x="3133311" y="3212514"/>
              <a:ext cx="31943" cy="21295"/>
            </a:xfrm>
            <a:custGeom>
              <a:avLst/>
              <a:gdLst>
                <a:gd name="T0" fmla="*/ 17 w 119"/>
                <a:gd name="T1" fmla="*/ 0 h 80"/>
                <a:gd name="T2" fmla="*/ 0 w 119"/>
                <a:gd name="T3" fmla="*/ 0 h 80"/>
                <a:gd name="T4" fmla="*/ 0 w 119"/>
                <a:gd name="T5" fmla="*/ 13 h 80"/>
                <a:gd name="T6" fmla="*/ 13 w 119"/>
                <a:gd name="T7" fmla="*/ 21 h 80"/>
                <a:gd name="T8" fmla="*/ 24 w 119"/>
                <a:gd name="T9" fmla="*/ 29 h 80"/>
                <a:gd name="T10" fmla="*/ 34 w 119"/>
                <a:gd name="T11" fmla="*/ 45 h 80"/>
                <a:gd name="T12" fmla="*/ 43 w 119"/>
                <a:gd name="T13" fmla="*/ 62 h 80"/>
                <a:gd name="T14" fmla="*/ 50 w 119"/>
                <a:gd name="T15" fmla="*/ 68 h 80"/>
                <a:gd name="T16" fmla="*/ 56 w 119"/>
                <a:gd name="T17" fmla="*/ 73 h 80"/>
                <a:gd name="T18" fmla="*/ 64 w 119"/>
                <a:gd name="T19" fmla="*/ 76 h 80"/>
                <a:gd name="T20" fmla="*/ 72 w 119"/>
                <a:gd name="T21" fmla="*/ 77 h 80"/>
                <a:gd name="T22" fmla="*/ 88 w 119"/>
                <a:gd name="T23" fmla="*/ 80 h 80"/>
                <a:gd name="T24" fmla="*/ 107 w 119"/>
                <a:gd name="T25" fmla="*/ 79 h 80"/>
                <a:gd name="T26" fmla="*/ 110 w 119"/>
                <a:gd name="T27" fmla="*/ 79 h 80"/>
                <a:gd name="T28" fmla="*/ 112 w 119"/>
                <a:gd name="T29" fmla="*/ 77 h 80"/>
                <a:gd name="T30" fmla="*/ 115 w 119"/>
                <a:gd name="T31" fmla="*/ 74 h 80"/>
                <a:gd name="T32" fmla="*/ 117 w 119"/>
                <a:gd name="T33" fmla="*/ 72 h 80"/>
                <a:gd name="T34" fmla="*/ 119 w 119"/>
                <a:gd name="T35" fmla="*/ 64 h 80"/>
                <a:gd name="T36" fmla="*/ 119 w 119"/>
                <a:gd name="T37" fmla="*/ 57 h 80"/>
                <a:gd name="T38" fmla="*/ 119 w 119"/>
                <a:gd name="T39" fmla="*/ 50 h 80"/>
                <a:gd name="T40" fmla="*/ 118 w 119"/>
                <a:gd name="T41" fmla="*/ 45 h 80"/>
                <a:gd name="T42" fmla="*/ 116 w 119"/>
                <a:gd name="T43" fmla="*/ 40 h 80"/>
                <a:gd name="T44" fmla="*/ 114 w 119"/>
                <a:gd name="T45" fmla="*/ 36 h 80"/>
                <a:gd name="T46" fmla="*/ 110 w 119"/>
                <a:gd name="T47" fmla="*/ 31 h 80"/>
                <a:gd name="T48" fmla="*/ 106 w 119"/>
                <a:gd name="T49" fmla="*/ 28 h 80"/>
                <a:gd name="T50" fmla="*/ 102 w 119"/>
                <a:gd name="T51" fmla="*/ 24 h 80"/>
                <a:gd name="T52" fmla="*/ 97 w 119"/>
                <a:gd name="T53" fmla="*/ 21 h 80"/>
                <a:gd name="T54" fmla="*/ 86 w 119"/>
                <a:gd name="T55" fmla="*/ 16 h 80"/>
                <a:gd name="T56" fmla="*/ 75 w 119"/>
                <a:gd name="T57" fmla="*/ 12 h 80"/>
                <a:gd name="T58" fmla="*/ 63 w 119"/>
                <a:gd name="T59" fmla="*/ 9 h 80"/>
                <a:gd name="T60" fmla="*/ 50 w 119"/>
                <a:gd name="T61" fmla="*/ 8 h 80"/>
                <a:gd name="T62" fmla="*/ 34 w 119"/>
                <a:gd name="T63" fmla="*/ 4 h 80"/>
                <a:gd name="T64" fmla="*/ 17 w 119"/>
                <a:gd name="T6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9" h="80">
                  <a:moveTo>
                    <a:pt x="17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13" y="21"/>
                  </a:lnTo>
                  <a:lnTo>
                    <a:pt x="24" y="29"/>
                  </a:lnTo>
                  <a:lnTo>
                    <a:pt x="34" y="45"/>
                  </a:lnTo>
                  <a:lnTo>
                    <a:pt x="43" y="62"/>
                  </a:lnTo>
                  <a:lnTo>
                    <a:pt x="50" y="68"/>
                  </a:lnTo>
                  <a:lnTo>
                    <a:pt x="56" y="73"/>
                  </a:lnTo>
                  <a:lnTo>
                    <a:pt x="64" y="76"/>
                  </a:lnTo>
                  <a:lnTo>
                    <a:pt x="72" y="77"/>
                  </a:lnTo>
                  <a:lnTo>
                    <a:pt x="88" y="80"/>
                  </a:lnTo>
                  <a:lnTo>
                    <a:pt x="107" y="79"/>
                  </a:lnTo>
                  <a:lnTo>
                    <a:pt x="110" y="79"/>
                  </a:lnTo>
                  <a:lnTo>
                    <a:pt x="112" y="77"/>
                  </a:lnTo>
                  <a:lnTo>
                    <a:pt x="115" y="74"/>
                  </a:lnTo>
                  <a:lnTo>
                    <a:pt x="117" y="72"/>
                  </a:lnTo>
                  <a:lnTo>
                    <a:pt x="119" y="64"/>
                  </a:lnTo>
                  <a:lnTo>
                    <a:pt x="119" y="57"/>
                  </a:lnTo>
                  <a:lnTo>
                    <a:pt x="119" y="50"/>
                  </a:lnTo>
                  <a:lnTo>
                    <a:pt x="118" y="45"/>
                  </a:lnTo>
                  <a:lnTo>
                    <a:pt x="116" y="40"/>
                  </a:lnTo>
                  <a:lnTo>
                    <a:pt x="114" y="36"/>
                  </a:lnTo>
                  <a:lnTo>
                    <a:pt x="110" y="31"/>
                  </a:lnTo>
                  <a:lnTo>
                    <a:pt x="106" y="28"/>
                  </a:lnTo>
                  <a:lnTo>
                    <a:pt x="102" y="24"/>
                  </a:lnTo>
                  <a:lnTo>
                    <a:pt x="97" y="21"/>
                  </a:lnTo>
                  <a:lnTo>
                    <a:pt x="86" y="16"/>
                  </a:lnTo>
                  <a:lnTo>
                    <a:pt x="75" y="12"/>
                  </a:lnTo>
                  <a:lnTo>
                    <a:pt x="63" y="9"/>
                  </a:lnTo>
                  <a:lnTo>
                    <a:pt x="50" y="8"/>
                  </a:lnTo>
                  <a:lnTo>
                    <a:pt x="34" y="4"/>
                  </a:lnTo>
                  <a:lnTo>
                    <a:pt x="17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700"/>
            </a:p>
          </p:txBody>
        </p:sp>
        <p:sp>
          <p:nvSpPr>
            <p:cNvPr id="60" name="Freeform 66"/>
            <p:cNvSpPr>
              <a:spLocks/>
            </p:cNvSpPr>
            <p:nvPr/>
          </p:nvSpPr>
          <p:spPr bwMode="auto">
            <a:xfrm>
              <a:off x="3203851" y="3325644"/>
              <a:ext cx="63886" cy="57231"/>
            </a:xfrm>
            <a:custGeom>
              <a:avLst/>
              <a:gdLst>
                <a:gd name="T0" fmla="*/ 6 w 242"/>
                <a:gd name="T1" fmla="*/ 1 h 217"/>
                <a:gd name="T2" fmla="*/ 6 w 242"/>
                <a:gd name="T3" fmla="*/ 119 h 217"/>
                <a:gd name="T4" fmla="*/ 4 w 242"/>
                <a:gd name="T5" fmla="*/ 133 h 217"/>
                <a:gd name="T6" fmla="*/ 0 w 242"/>
                <a:gd name="T7" fmla="*/ 145 h 217"/>
                <a:gd name="T8" fmla="*/ 1 w 242"/>
                <a:gd name="T9" fmla="*/ 151 h 217"/>
                <a:gd name="T10" fmla="*/ 4 w 242"/>
                <a:gd name="T11" fmla="*/ 157 h 217"/>
                <a:gd name="T12" fmla="*/ 6 w 242"/>
                <a:gd name="T13" fmla="*/ 163 h 217"/>
                <a:gd name="T14" fmla="*/ 11 w 242"/>
                <a:gd name="T15" fmla="*/ 168 h 217"/>
                <a:gd name="T16" fmla="*/ 15 w 242"/>
                <a:gd name="T17" fmla="*/ 171 h 217"/>
                <a:gd name="T18" fmla="*/ 21 w 242"/>
                <a:gd name="T19" fmla="*/ 174 h 217"/>
                <a:gd name="T20" fmla="*/ 28 w 242"/>
                <a:gd name="T21" fmla="*/ 176 h 217"/>
                <a:gd name="T22" fmla="*/ 33 w 242"/>
                <a:gd name="T23" fmla="*/ 177 h 217"/>
                <a:gd name="T24" fmla="*/ 45 w 242"/>
                <a:gd name="T25" fmla="*/ 176 h 217"/>
                <a:gd name="T26" fmla="*/ 54 w 242"/>
                <a:gd name="T27" fmla="*/ 172 h 217"/>
                <a:gd name="T28" fmla="*/ 63 w 242"/>
                <a:gd name="T29" fmla="*/ 169 h 217"/>
                <a:gd name="T30" fmla="*/ 74 w 242"/>
                <a:gd name="T31" fmla="*/ 168 h 217"/>
                <a:gd name="T32" fmla="*/ 81 w 242"/>
                <a:gd name="T33" fmla="*/ 168 h 217"/>
                <a:gd name="T34" fmla="*/ 86 w 242"/>
                <a:gd name="T35" fmla="*/ 169 h 217"/>
                <a:gd name="T36" fmla="*/ 92 w 242"/>
                <a:gd name="T37" fmla="*/ 171 h 217"/>
                <a:gd name="T38" fmla="*/ 98 w 242"/>
                <a:gd name="T39" fmla="*/ 173 h 217"/>
                <a:gd name="T40" fmla="*/ 109 w 242"/>
                <a:gd name="T41" fmla="*/ 180 h 217"/>
                <a:gd name="T42" fmla="*/ 122 w 242"/>
                <a:gd name="T43" fmla="*/ 187 h 217"/>
                <a:gd name="T44" fmla="*/ 133 w 242"/>
                <a:gd name="T45" fmla="*/ 190 h 217"/>
                <a:gd name="T46" fmla="*/ 143 w 242"/>
                <a:gd name="T47" fmla="*/ 193 h 217"/>
                <a:gd name="T48" fmla="*/ 154 w 242"/>
                <a:gd name="T49" fmla="*/ 194 h 217"/>
                <a:gd name="T50" fmla="*/ 166 w 242"/>
                <a:gd name="T51" fmla="*/ 198 h 217"/>
                <a:gd name="T52" fmla="*/ 177 w 242"/>
                <a:gd name="T53" fmla="*/ 204 h 217"/>
                <a:gd name="T54" fmla="*/ 187 w 242"/>
                <a:gd name="T55" fmla="*/ 210 h 217"/>
                <a:gd name="T56" fmla="*/ 192 w 242"/>
                <a:gd name="T57" fmla="*/ 213 h 217"/>
                <a:gd name="T58" fmla="*/ 197 w 242"/>
                <a:gd name="T59" fmla="*/ 215 h 217"/>
                <a:gd name="T60" fmla="*/ 203 w 242"/>
                <a:gd name="T61" fmla="*/ 216 h 217"/>
                <a:gd name="T62" fmla="*/ 210 w 242"/>
                <a:gd name="T63" fmla="*/ 217 h 217"/>
                <a:gd name="T64" fmla="*/ 216 w 242"/>
                <a:gd name="T65" fmla="*/ 216 h 217"/>
                <a:gd name="T66" fmla="*/ 222 w 242"/>
                <a:gd name="T67" fmla="*/ 214 h 217"/>
                <a:gd name="T68" fmla="*/ 228 w 242"/>
                <a:gd name="T69" fmla="*/ 211 h 217"/>
                <a:gd name="T70" fmla="*/ 233 w 242"/>
                <a:gd name="T71" fmla="*/ 207 h 217"/>
                <a:gd name="T72" fmla="*/ 236 w 242"/>
                <a:gd name="T73" fmla="*/ 202 h 217"/>
                <a:gd name="T74" fmla="*/ 239 w 242"/>
                <a:gd name="T75" fmla="*/ 196 h 217"/>
                <a:gd name="T76" fmla="*/ 240 w 242"/>
                <a:gd name="T77" fmla="*/ 190 h 217"/>
                <a:gd name="T78" fmla="*/ 242 w 242"/>
                <a:gd name="T79" fmla="*/ 183 h 217"/>
                <a:gd name="T80" fmla="*/ 240 w 242"/>
                <a:gd name="T81" fmla="*/ 179 h 217"/>
                <a:gd name="T82" fmla="*/ 239 w 242"/>
                <a:gd name="T83" fmla="*/ 177 h 217"/>
                <a:gd name="T84" fmla="*/ 236 w 242"/>
                <a:gd name="T85" fmla="*/ 174 h 217"/>
                <a:gd name="T86" fmla="*/ 233 w 242"/>
                <a:gd name="T87" fmla="*/ 172 h 217"/>
                <a:gd name="T88" fmla="*/ 225 w 242"/>
                <a:gd name="T89" fmla="*/ 170 h 217"/>
                <a:gd name="T90" fmla="*/ 216 w 242"/>
                <a:gd name="T91" fmla="*/ 168 h 217"/>
                <a:gd name="T92" fmla="*/ 210 w 242"/>
                <a:gd name="T93" fmla="*/ 165 h 217"/>
                <a:gd name="T94" fmla="*/ 205 w 242"/>
                <a:gd name="T95" fmla="*/ 162 h 217"/>
                <a:gd name="T96" fmla="*/ 201 w 242"/>
                <a:gd name="T97" fmla="*/ 159 h 217"/>
                <a:gd name="T98" fmla="*/ 197 w 242"/>
                <a:gd name="T99" fmla="*/ 155 h 217"/>
                <a:gd name="T100" fmla="*/ 190 w 242"/>
                <a:gd name="T101" fmla="*/ 147 h 217"/>
                <a:gd name="T102" fmla="*/ 180 w 242"/>
                <a:gd name="T103" fmla="*/ 139 h 217"/>
                <a:gd name="T104" fmla="*/ 166 w 242"/>
                <a:gd name="T105" fmla="*/ 127 h 217"/>
                <a:gd name="T106" fmla="*/ 153 w 242"/>
                <a:gd name="T107" fmla="*/ 113 h 217"/>
                <a:gd name="T108" fmla="*/ 142 w 242"/>
                <a:gd name="T109" fmla="*/ 99 h 217"/>
                <a:gd name="T110" fmla="*/ 129 w 242"/>
                <a:gd name="T111" fmla="*/ 82 h 217"/>
                <a:gd name="T112" fmla="*/ 123 w 242"/>
                <a:gd name="T113" fmla="*/ 75 h 217"/>
                <a:gd name="T114" fmla="*/ 116 w 242"/>
                <a:gd name="T115" fmla="*/ 69 h 217"/>
                <a:gd name="T116" fmla="*/ 110 w 242"/>
                <a:gd name="T117" fmla="*/ 63 h 217"/>
                <a:gd name="T118" fmla="*/ 102 w 242"/>
                <a:gd name="T119" fmla="*/ 59 h 217"/>
                <a:gd name="T120" fmla="*/ 88 w 242"/>
                <a:gd name="T121" fmla="*/ 51 h 217"/>
                <a:gd name="T122" fmla="*/ 72 w 242"/>
                <a:gd name="T123" fmla="*/ 42 h 217"/>
                <a:gd name="T124" fmla="*/ 67 w 242"/>
                <a:gd name="T125" fmla="*/ 38 h 217"/>
                <a:gd name="T126" fmla="*/ 65 w 242"/>
                <a:gd name="T127" fmla="*/ 35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  <a:cxn ang="0">
                  <a:pos x="T126" y="T127"/>
                </a:cxn>
              </a:cxnLst>
              <a:rect l="0" t="0" r="r" b="b"/>
              <a:pathLst>
                <a:path w="242" h="217">
                  <a:moveTo>
                    <a:pt x="6" y="1"/>
                  </a:moveTo>
                  <a:lnTo>
                    <a:pt x="6" y="119"/>
                  </a:lnTo>
                  <a:lnTo>
                    <a:pt x="4" y="133"/>
                  </a:lnTo>
                  <a:lnTo>
                    <a:pt x="0" y="145"/>
                  </a:lnTo>
                  <a:lnTo>
                    <a:pt x="1" y="151"/>
                  </a:lnTo>
                  <a:lnTo>
                    <a:pt x="4" y="157"/>
                  </a:lnTo>
                  <a:lnTo>
                    <a:pt x="6" y="163"/>
                  </a:lnTo>
                  <a:lnTo>
                    <a:pt x="11" y="168"/>
                  </a:lnTo>
                  <a:lnTo>
                    <a:pt x="15" y="171"/>
                  </a:lnTo>
                  <a:lnTo>
                    <a:pt x="21" y="174"/>
                  </a:lnTo>
                  <a:lnTo>
                    <a:pt x="28" y="176"/>
                  </a:lnTo>
                  <a:lnTo>
                    <a:pt x="33" y="177"/>
                  </a:lnTo>
                  <a:lnTo>
                    <a:pt x="45" y="176"/>
                  </a:lnTo>
                  <a:lnTo>
                    <a:pt x="54" y="172"/>
                  </a:lnTo>
                  <a:lnTo>
                    <a:pt x="63" y="169"/>
                  </a:lnTo>
                  <a:lnTo>
                    <a:pt x="74" y="168"/>
                  </a:lnTo>
                  <a:lnTo>
                    <a:pt x="81" y="168"/>
                  </a:lnTo>
                  <a:lnTo>
                    <a:pt x="86" y="169"/>
                  </a:lnTo>
                  <a:lnTo>
                    <a:pt x="92" y="171"/>
                  </a:lnTo>
                  <a:lnTo>
                    <a:pt x="98" y="173"/>
                  </a:lnTo>
                  <a:lnTo>
                    <a:pt x="109" y="180"/>
                  </a:lnTo>
                  <a:lnTo>
                    <a:pt x="122" y="187"/>
                  </a:lnTo>
                  <a:lnTo>
                    <a:pt x="133" y="190"/>
                  </a:lnTo>
                  <a:lnTo>
                    <a:pt x="143" y="193"/>
                  </a:lnTo>
                  <a:lnTo>
                    <a:pt x="154" y="194"/>
                  </a:lnTo>
                  <a:lnTo>
                    <a:pt x="166" y="198"/>
                  </a:lnTo>
                  <a:lnTo>
                    <a:pt x="177" y="204"/>
                  </a:lnTo>
                  <a:lnTo>
                    <a:pt x="187" y="210"/>
                  </a:lnTo>
                  <a:lnTo>
                    <a:pt x="192" y="213"/>
                  </a:lnTo>
                  <a:lnTo>
                    <a:pt x="197" y="215"/>
                  </a:lnTo>
                  <a:lnTo>
                    <a:pt x="203" y="216"/>
                  </a:lnTo>
                  <a:lnTo>
                    <a:pt x="210" y="217"/>
                  </a:lnTo>
                  <a:lnTo>
                    <a:pt x="216" y="216"/>
                  </a:lnTo>
                  <a:lnTo>
                    <a:pt x="222" y="214"/>
                  </a:lnTo>
                  <a:lnTo>
                    <a:pt x="228" y="211"/>
                  </a:lnTo>
                  <a:lnTo>
                    <a:pt x="233" y="207"/>
                  </a:lnTo>
                  <a:lnTo>
                    <a:pt x="236" y="202"/>
                  </a:lnTo>
                  <a:lnTo>
                    <a:pt x="239" y="196"/>
                  </a:lnTo>
                  <a:lnTo>
                    <a:pt x="240" y="190"/>
                  </a:lnTo>
                  <a:lnTo>
                    <a:pt x="242" y="183"/>
                  </a:lnTo>
                  <a:lnTo>
                    <a:pt x="240" y="179"/>
                  </a:lnTo>
                  <a:lnTo>
                    <a:pt x="239" y="177"/>
                  </a:lnTo>
                  <a:lnTo>
                    <a:pt x="236" y="174"/>
                  </a:lnTo>
                  <a:lnTo>
                    <a:pt x="233" y="172"/>
                  </a:lnTo>
                  <a:lnTo>
                    <a:pt x="225" y="170"/>
                  </a:lnTo>
                  <a:lnTo>
                    <a:pt x="216" y="168"/>
                  </a:lnTo>
                  <a:lnTo>
                    <a:pt x="210" y="165"/>
                  </a:lnTo>
                  <a:lnTo>
                    <a:pt x="205" y="162"/>
                  </a:lnTo>
                  <a:lnTo>
                    <a:pt x="201" y="159"/>
                  </a:lnTo>
                  <a:lnTo>
                    <a:pt x="197" y="155"/>
                  </a:lnTo>
                  <a:lnTo>
                    <a:pt x="190" y="147"/>
                  </a:lnTo>
                  <a:lnTo>
                    <a:pt x="180" y="139"/>
                  </a:lnTo>
                  <a:lnTo>
                    <a:pt x="166" y="127"/>
                  </a:lnTo>
                  <a:lnTo>
                    <a:pt x="153" y="113"/>
                  </a:lnTo>
                  <a:lnTo>
                    <a:pt x="142" y="99"/>
                  </a:lnTo>
                  <a:lnTo>
                    <a:pt x="129" y="82"/>
                  </a:lnTo>
                  <a:lnTo>
                    <a:pt x="123" y="75"/>
                  </a:lnTo>
                  <a:lnTo>
                    <a:pt x="116" y="69"/>
                  </a:lnTo>
                  <a:lnTo>
                    <a:pt x="110" y="63"/>
                  </a:lnTo>
                  <a:lnTo>
                    <a:pt x="102" y="59"/>
                  </a:lnTo>
                  <a:lnTo>
                    <a:pt x="88" y="51"/>
                  </a:lnTo>
                  <a:lnTo>
                    <a:pt x="72" y="42"/>
                  </a:lnTo>
                  <a:lnTo>
                    <a:pt x="67" y="38"/>
                  </a:lnTo>
                  <a:lnTo>
                    <a:pt x="65" y="35"/>
                  </a:lnTo>
                  <a:lnTo>
                    <a:pt x="64" y="31"/>
                  </a:lnTo>
                  <a:lnTo>
                    <a:pt x="63" y="27"/>
                  </a:lnTo>
                  <a:lnTo>
                    <a:pt x="62" y="23"/>
                  </a:lnTo>
                  <a:lnTo>
                    <a:pt x="60" y="18"/>
                  </a:lnTo>
                  <a:lnTo>
                    <a:pt x="58" y="14"/>
                  </a:lnTo>
                  <a:lnTo>
                    <a:pt x="55" y="10"/>
                  </a:lnTo>
                  <a:lnTo>
                    <a:pt x="50" y="6"/>
                  </a:lnTo>
                  <a:lnTo>
                    <a:pt x="45" y="2"/>
                  </a:lnTo>
                  <a:lnTo>
                    <a:pt x="39" y="1"/>
                  </a:lnTo>
                  <a:lnTo>
                    <a:pt x="33" y="0"/>
                  </a:lnTo>
                  <a:lnTo>
                    <a:pt x="20" y="1"/>
                  </a:lnTo>
                  <a:lnTo>
                    <a:pt x="6" y="1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700"/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auto">
            <a:xfrm>
              <a:off x="3291693" y="3333630"/>
              <a:ext cx="14641" cy="18633"/>
            </a:xfrm>
            <a:custGeom>
              <a:avLst/>
              <a:gdLst>
                <a:gd name="T0" fmla="*/ 56 w 56"/>
                <a:gd name="T1" fmla="*/ 37 h 70"/>
                <a:gd name="T2" fmla="*/ 53 w 56"/>
                <a:gd name="T3" fmla="*/ 29 h 70"/>
                <a:gd name="T4" fmla="*/ 51 w 56"/>
                <a:gd name="T5" fmla="*/ 22 h 70"/>
                <a:gd name="T6" fmla="*/ 47 w 56"/>
                <a:gd name="T7" fmla="*/ 15 h 70"/>
                <a:gd name="T8" fmla="*/ 43 w 56"/>
                <a:gd name="T9" fmla="*/ 11 h 70"/>
                <a:gd name="T10" fmla="*/ 37 w 56"/>
                <a:gd name="T11" fmla="*/ 6 h 70"/>
                <a:gd name="T12" fmla="*/ 32 w 56"/>
                <a:gd name="T13" fmla="*/ 3 h 70"/>
                <a:gd name="T14" fmla="*/ 25 w 56"/>
                <a:gd name="T15" fmla="*/ 1 h 70"/>
                <a:gd name="T16" fmla="*/ 18 w 56"/>
                <a:gd name="T17" fmla="*/ 0 h 70"/>
                <a:gd name="T18" fmla="*/ 0 w 56"/>
                <a:gd name="T19" fmla="*/ 0 h 70"/>
                <a:gd name="T20" fmla="*/ 0 w 56"/>
                <a:gd name="T21" fmla="*/ 21 h 70"/>
                <a:gd name="T22" fmla="*/ 1 w 56"/>
                <a:gd name="T23" fmla="*/ 24 h 70"/>
                <a:gd name="T24" fmla="*/ 2 w 56"/>
                <a:gd name="T25" fmla="*/ 28 h 70"/>
                <a:gd name="T26" fmla="*/ 5 w 56"/>
                <a:gd name="T27" fmla="*/ 31 h 70"/>
                <a:gd name="T28" fmla="*/ 7 w 56"/>
                <a:gd name="T29" fmla="*/ 34 h 70"/>
                <a:gd name="T30" fmla="*/ 14 w 56"/>
                <a:gd name="T31" fmla="*/ 39 h 70"/>
                <a:gd name="T32" fmla="*/ 18 w 56"/>
                <a:gd name="T33" fmla="*/ 46 h 70"/>
                <a:gd name="T34" fmla="*/ 22 w 56"/>
                <a:gd name="T35" fmla="*/ 54 h 70"/>
                <a:gd name="T36" fmla="*/ 25 w 56"/>
                <a:gd name="T37" fmla="*/ 62 h 70"/>
                <a:gd name="T38" fmla="*/ 26 w 56"/>
                <a:gd name="T39" fmla="*/ 65 h 70"/>
                <a:gd name="T40" fmla="*/ 28 w 56"/>
                <a:gd name="T41" fmla="*/ 68 h 70"/>
                <a:gd name="T42" fmla="*/ 32 w 56"/>
                <a:gd name="T43" fmla="*/ 70 h 70"/>
                <a:gd name="T44" fmla="*/ 36 w 56"/>
                <a:gd name="T45" fmla="*/ 70 h 70"/>
                <a:gd name="T46" fmla="*/ 41 w 56"/>
                <a:gd name="T47" fmla="*/ 70 h 70"/>
                <a:gd name="T48" fmla="*/ 45 w 56"/>
                <a:gd name="T49" fmla="*/ 68 h 70"/>
                <a:gd name="T50" fmla="*/ 48 w 56"/>
                <a:gd name="T51" fmla="*/ 63 h 70"/>
                <a:gd name="T52" fmla="*/ 50 w 56"/>
                <a:gd name="T53" fmla="*/ 58 h 70"/>
                <a:gd name="T54" fmla="*/ 53 w 56"/>
                <a:gd name="T55" fmla="*/ 48 h 70"/>
                <a:gd name="T56" fmla="*/ 56 w 56"/>
                <a:gd name="T57" fmla="*/ 3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70">
                  <a:moveTo>
                    <a:pt x="56" y="37"/>
                  </a:moveTo>
                  <a:lnTo>
                    <a:pt x="53" y="29"/>
                  </a:lnTo>
                  <a:lnTo>
                    <a:pt x="51" y="22"/>
                  </a:lnTo>
                  <a:lnTo>
                    <a:pt x="47" y="15"/>
                  </a:lnTo>
                  <a:lnTo>
                    <a:pt x="43" y="11"/>
                  </a:lnTo>
                  <a:lnTo>
                    <a:pt x="37" y="6"/>
                  </a:lnTo>
                  <a:lnTo>
                    <a:pt x="32" y="3"/>
                  </a:lnTo>
                  <a:lnTo>
                    <a:pt x="25" y="1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1" y="24"/>
                  </a:lnTo>
                  <a:lnTo>
                    <a:pt x="2" y="28"/>
                  </a:lnTo>
                  <a:lnTo>
                    <a:pt x="5" y="31"/>
                  </a:lnTo>
                  <a:lnTo>
                    <a:pt x="7" y="34"/>
                  </a:lnTo>
                  <a:lnTo>
                    <a:pt x="14" y="39"/>
                  </a:lnTo>
                  <a:lnTo>
                    <a:pt x="18" y="46"/>
                  </a:lnTo>
                  <a:lnTo>
                    <a:pt x="22" y="54"/>
                  </a:lnTo>
                  <a:lnTo>
                    <a:pt x="25" y="62"/>
                  </a:lnTo>
                  <a:lnTo>
                    <a:pt x="26" y="65"/>
                  </a:lnTo>
                  <a:lnTo>
                    <a:pt x="28" y="68"/>
                  </a:lnTo>
                  <a:lnTo>
                    <a:pt x="32" y="70"/>
                  </a:lnTo>
                  <a:lnTo>
                    <a:pt x="36" y="70"/>
                  </a:lnTo>
                  <a:lnTo>
                    <a:pt x="41" y="70"/>
                  </a:lnTo>
                  <a:lnTo>
                    <a:pt x="45" y="68"/>
                  </a:lnTo>
                  <a:lnTo>
                    <a:pt x="48" y="63"/>
                  </a:lnTo>
                  <a:lnTo>
                    <a:pt x="50" y="58"/>
                  </a:lnTo>
                  <a:lnTo>
                    <a:pt x="53" y="48"/>
                  </a:lnTo>
                  <a:lnTo>
                    <a:pt x="56" y="37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700"/>
            </a:p>
          </p:txBody>
        </p:sp>
        <p:sp>
          <p:nvSpPr>
            <p:cNvPr id="62" name="Freeform 64"/>
            <p:cNvSpPr>
              <a:spLocks/>
            </p:cNvSpPr>
            <p:nvPr/>
          </p:nvSpPr>
          <p:spPr bwMode="auto">
            <a:xfrm>
              <a:off x="3479358" y="3503992"/>
              <a:ext cx="45252" cy="66547"/>
            </a:xfrm>
            <a:custGeom>
              <a:avLst/>
              <a:gdLst>
                <a:gd name="T0" fmla="*/ 10 w 171"/>
                <a:gd name="T1" fmla="*/ 2 h 253"/>
                <a:gd name="T2" fmla="*/ 0 w 171"/>
                <a:gd name="T3" fmla="*/ 2 h 253"/>
                <a:gd name="T4" fmla="*/ 0 w 171"/>
                <a:gd name="T5" fmla="*/ 21 h 253"/>
                <a:gd name="T6" fmla="*/ 1 w 171"/>
                <a:gd name="T7" fmla="*/ 43 h 253"/>
                <a:gd name="T8" fmla="*/ 2 w 171"/>
                <a:gd name="T9" fmla="*/ 62 h 253"/>
                <a:gd name="T10" fmla="*/ 5 w 171"/>
                <a:gd name="T11" fmla="*/ 80 h 253"/>
                <a:gd name="T12" fmla="*/ 10 w 171"/>
                <a:gd name="T13" fmla="*/ 102 h 253"/>
                <a:gd name="T14" fmla="*/ 12 w 171"/>
                <a:gd name="T15" fmla="*/ 110 h 253"/>
                <a:gd name="T16" fmla="*/ 15 w 171"/>
                <a:gd name="T17" fmla="*/ 118 h 253"/>
                <a:gd name="T18" fmla="*/ 19 w 171"/>
                <a:gd name="T19" fmla="*/ 126 h 253"/>
                <a:gd name="T20" fmla="*/ 22 w 171"/>
                <a:gd name="T21" fmla="*/ 132 h 253"/>
                <a:gd name="T22" fmla="*/ 28 w 171"/>
                <a:gd name="T23" fmla="*/ 138 h 253"/>
                <a:gd name="T24" fmla="*/ 34 w 171"/>
                <a:gd name="T25" fmla="*/ 143 h 253"/>
                <a:gd name="T26" fmla="*/ 40 w 171"/>
                <a:gd name="T27" fmla="*/ 146 h 253"/>
                <a:gd name="T28" fmla="*/ 48 w 171"/>
                <a:gd name="T29" fmla="*/ 147 h 253"/>
                <a:gd name="T30" fmla="*/ 65 w 171"/>
                <a:gd name="T31" fmla="*/ 144 h 253"/>
                <a:gd name="T32" fmla="*/ 81 w 171"/>
                <a:gd name="T33" fmla="*/ 141 h 253"/>
                <a:gd name="T34" fmla="*/ 86 w 171"/>
                <a:gd name="T35" fmla="*/ 143 h 253"/>
                <a:gd name="T36" fmla="*/ 89 w 171"/>
                <a:gd name="T37" fmla="*/ 145 h 253"/>
                <a:gd name="T38" fmla="*/ 91 w 171"/>
                <a:gd name="T39" fmla="*/ 148 h 253"/>
                <a:gd name="T40" fmla="*/ 94 w 171"/>
                <a:gd name="T41" fmla="*/ 154 h 253"/>
                <a:gd name="T42" fmla="*/ 96 w 171"/>
                <a:gd name="T43" fmla="*/ 164 h 253"/>
                <a:gd name="T44" fmla="*/ 98 w 171"/>
                <a:gd name="T45" fmla="*/ 175 h 253"/>
                <a:gd name="T46" fmla="*/ 103 w 171"/>
                <a:gd name="T47" fmla="*/ 189 h 253"/>
                <a:gd name="T48" fmla="*/ 108 w 171"/>
                <a:gd name="T49" fmla="*/ 199 h 253"/>
                <a:gd name="T50" fmla="*/ 113 w 171"/>
                <a:gd name="T51" fmla="*/ 211 h 253"/>
                <a:gd name="T52" fmla="*/ 117 w 171"/>
                <a:gd name="T53" fmla="*/ 224 h 253"/>
                <a:gd name="T54" fmla="*/ 121 w 171"/>
                <a:gd name="T55" fmla="*/ 234 h 253"/>
                <a:gd name="T56" fmla="*/ 125 w 171"/>
                <a:gd name="T57" fmla="*/ 243 h 253"/>
                <a:gd name="T58" fmla="*/ 129 w 171"/>
                <a:gd name="T59" fmla="*/ 247 h 253"/>
                <a:gd name="T60" fmla="*/ 131 w 171"/>
                <a:gd name="T61" fmla="*/ 250 h 253"/>
                <a:gd name="T62" fmla="*/ 135 w 171"/>
                <a:gd name="T63" fmla="*/ 253 h 253"/>
                <a:gd name="T64" fmla="*/ 140 w 171"/>
                <a:gd name="T65" fmla="*/ 253 h 253"/>
                <a:gd name="T66" fmla="*/ 147 w 171"/>
                <a:gd name="T67" fmla="*/ 251 h 253"/>
                <a:gd name="T68" fmla="*/ 154 w 171"/>
                <a:gd name="T69" fmla="*/ 249 h 253"/>
                <a:gd name="T70" fmla="*/ 159 w 171"/>
                <a:gd name="T71" fmla="*/ 245 h 253"/>
                <a:gd name="T72" fmla="*/ 163 w 171"/>
                <a:gd name="T73" fmla="*/ 240 h 253"/>
                <a:gd name="T74" fmla="*/ 166 w 171"/>
                <a:gd name="T75" fmla="*/ 233 h 253"/>
                <a:gd name="T76" fmla="*/ 168 w 171"/>
                <a:gd name="T77" fmla="*/ 226 h 253"/>
                <a:gd name="T78" fmla="*/ 171 w 171"/>
                <a:gd name="T79" fmla="*/ 220 h 253"/>
                <a:gd name="T80" fmla="*/ 171 w 171"/>
                <a:gd name="T81" fmla="*/ 212 h 253"/>
                <a:gd name="T82" fmla="*/ 171 w 171"/>
                <a:gd name="T83" fmla="*/ 202 h 253"/>
                <a:gd name="T84" fmla="*/ 169 w 171"/>
                <a:gd name="T85" fmla="*/ 194 h 253"/>
                <a:gd name="T86" fmla="*/ 167 w 171"/>
                <a:gd name="T87" fmla="*/ 185 h 253"/>
                <a:gd name="T88" fmla="*/ 166 w 171"/>
                <a:gd name="T89" fmla="*/ 177 h 253"/>
                <a:gd name="T90" fmla="*/ 160 w 171"/>
                <a:gd name="T91" fmla="*/ 161 h 253"/>
                <a:gd name="T92" fmla="*/ 154 w 171"/>
                <a:gd name="T93" fmla="*/ 144 h 253"/>
                <a:gd name="T94" fmla="*/ 151 w 171"/>
                <a:gd name="T95" fmla="*/ 138 h 253"/>
                <a:gd name="T96" fmla="*/ 149 w 171"/>
                <a:gd name="T97" fmla="*/ 131 h 253"/>
                <a:gd name="T98" fmla="*/ 148 w 171"/>
                <a:gd name="T99" fmla="*/ 129 h 253"/>
                <a:gd name="T100" fmla="*/ 147 w 171"/>
                <a:gd name="T101" fmla="*/ 127 h 253"/>
                <a:gd name="T102" fmla="*/ 145 w 171"/>
                <a:gd name="T103" fmla="*/ 126 h 253"/>
                <a:gd name="T104" fmla="*/ 142 w 171"/>
                <a:gd name="T105" fmla="*/ 125 h 253"/>
                <a:gd name="T106" fmla="*/ 132 w 171"/>
                <a:gd name="T107" fmla="*/ 121 h 253"/>
                <a:gd name="T108" fmla="*/ 122 w 171"/>
                <a:gd name="T109" fmla="*/ 119 h 253"/>
                <a:gd name="T110" fmla="*/ 117 w 171"/>
                <a:gd name="T111" fmla="*/ 117 h 253"/>
                <a:gd name="T112" fmla="*/ 114 w 171"/>
                <a:gd name="T113" fmla="*/ 114 h 253"/>
                <a:gd name="T114" fmla="*/ 112 w 171"/>
                <a:gd name="T115" fmla="*/ 111 h 253"/>
                <a:gd name="T116" fmla="*/ 112 w 171"/>
                <a:gd name="T117" fmla="*/ 106 h 253"/>
                <a:gd name="T118" fmla="*/ 112 w 171"/>
                <a:gd name="T119" fmla="*/ 101 h 253"/>
                <a:gd name="T120" fmla="*/ 113 w 171"/>
                <a:gd name="T121" fmla="*/ 95 h 253"/>
                <a:gd name="T122" fmla="*/ 115 w 171"/>
                <a:gd name="T123" fmla="*/ 91 h 253"/>
                <a:gd name="T124" fmla="*/ 117 w 171"/>
                <a:gd name="T125" fmla="*/ 86 h 253"/>
                <a:gd name="T126" fmla="*/ 118 w 171"/>
                <a:gd name="T127" fmla="*/ 8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  <a:cxn ang="0">
                  <a:pos x="T126" y="T127"/>
                </a:cxn>
              </a:cxnLst>
              <a:rect l="0" t="0" r="r" b="b"/>
              <a:pathLst>
                <a:path w="171" h="253">
                  <a:moveTo>
                    <a:pt x="10" y="2"/>
                  </a:moveTo>
                  <a:lnTo>
                    <a:pt x="0" y="2"/>
                  </a:lnTo>
                  <a:lnTo>
                    <a:pt x="0" y="21"/>
                  </a:lnTo>
                  <a:lnTo>
                    <a:pt x="1" y="43"/>
                  </a:lnTo>
                  <a:lnTo>
                    <a:pt x="2" y="62"/>
                  </a:lnTo>
                  <a:lnTo>
                    <a:pt x="5" y="80"/>
                  </a:lnTo>
                  <a:lnTo>
                    <a:pt x="10" y="102"/>
                  </a:lnTo>
                  <a:lnTo>
                    <a:pt x="12" y="110"/>
                  </a:lnTo>
                  <a:lnTo>
                    <a:pt x="15" y="118"/>
                  </a:lnTo>
                  <a:lnTo>
                    <a:pt x="19" y="126"/>
                  </a:lnTo>
                  <a:lnTo>
                    <a:pt x="22" y="132"/>
                  </a:lnTo>
                  <a:lnTo>
                    <a:pt x="28" y="138"/>
                  </a:lnTo>
                  <a:lnTo>
                    <a:pt x="34" y="143"/>
                  </a:lnTo>
                  <a:lnTo>
                    <a:pt x="40" y="146"/>
                  </a:lnTo>
                  <a:lnTo>
                    <a:pt x="48" y="147"/>
                  </a:lnTo>
                  <a:lnTo>
                    <a:pt x="65" y="144"/>
                  </a:lnTo>
                  <a:lnTo>
                    <a:pt x="81" y="141"/>
                  </a:lnTo>
                  <a:lnTo>
                    <a:pt x="86" y="143"/>
                  </a:lnTo>
                  <a:lnTo>
                    <a:pt x="89" y="145"/>
                  </a:lnTo>
                  <a:lnTo>
                    <a:pt x="91" y="148"/>
                  </a:lnTo>
                  <a:lnTo>
                    <a:pt x="94" y="154"/>
                  </a:lnTo>
                  <a:lnTo>
                    <a:pt x="96" y="164"/>
                  </a:lnTo>
                  <a:lnTo>
                    <a:pt x="98" y="175"/>
                  </a:lnTo>
                  <a:lnTo>
                    <a:pt x="103" y="189"/>
                  </a:lnTo>
                  <a:lnTo>
                    <a:pt x="108" y="199"/>
                  </a:lnTo>
                  <a:lnTo>
                    <a:pt x="113" y="211"/>
                  </a:lnTo>
                  <a:lnTo>
                    <a:pt x="117" y="224"/>
                  </a:lnTo>
                  <a:lnTo>
                    <a:pt x="121" y="234"/>
                  </a:lnTo>
                  <a:lnTo>
                    <a:pt x="125" y="243"/>
                  </a:lnTo>
                  <a:lnTo>
                    <a:pt x="129" y="247"/>
                  </a:lnTo>
                  <a:lnTo>
                    <a:pt x="131" y="250"/>
                  </a:lnTo>
                  <a:lnTo>
                    <a:pt x="135" y="253"/>
                  </a:lnTo>
                  <a:lnTo>
                    <a:pt x="140" y="253"/>
                  </a:lnTo>
                  <a:lnTo>
                    <a:pt x="147" y="251"/>
                  </a:lnTo>
                  <a:lnTo>
                    <a:pt x="154" y="249"/>
                  </a:lnTo>
                  <a:lnTo>
                    <a:pt x="159" y="245"/>
                  </a:lnTo>
                  <a:lnTo>
                    <a:pt x="163" y="240"/>
                  </a:lnTo>
                  <a:lnTo>
                    <a:pt x="166" y="233"/>
                  </a:lnTo>
                  <a:lnTo>
                    <a:pt x="168" y="226"/>
                  </a:lnTo>
                  <a:lnTo>
                    <a:pt x="171" y="220"/>
                  </a:lnTo>
                  <a:lnTo>
                    <a:pt x="171" y="212"/>
                  </a:lnTo>
                  <a:lnTo>
                    <a:pt x="171" y="202"/>
                  </a:lnTo>
                  <a:lnTo>
                    <a:pt x="169" y="194"/>
                  </a:lnTo>
                  <a:lnTo>
                    <a:pt x="167" y="185"/>
                  </a:lnTo>
                  <a:lnTo>
                    <a:pt x="166" y="177"/>
                  </a:lnTo>
                  <a:lnTo>
                    <a:pt x="160" y="161"/>
                  </a:lnTo>
                  <a:lnTo>
                    <a:pt x="154" y="144"/>
                  </a:lnTo>
                  <a:lnTo>
                    <a:pt x="151" y="138"/>
                  </a:lnTo>
                  <a:lnTo>
                    <a:pt x="149" y="131"/>
                  </a:lnTo>
                  <a:lnTo>
                    <a:pt x="148" y="129"/>
                  </a:lnTo>
                  <a:lnTo>
                    <a:pt x="147" y="127"/>
                  </a:lnTo>
                  <a:lnTo>
                    <a:pt x="145" y="126"/>
                  </a:lnTo>
                  <a:lnTo>
                    <a:pt x="142" y="125"/>
                  </a:lnTo>
                  <a:lnTo>
                    <a:pt x="132" y="121"/>
                  </a:lnTo>
                  <a:lnTo>
                    <a:pt x="122" y="119"/>
                  </a:lnTo>
                  <a:lnTo>
                    <a:pt x="117" y="117"/>
                  </a:lnTo>
                  <a:lnTo>
                    <a:pt x="114" y="114"/>
                  </a:lnTo>
                  <a:lnTo>
                    <a:pt x="112" y="111"/>
                  </a:lnTo>
                  <a:lnTo>
                    <a:pt x="112" y="106"/>
                  </a:lnTo>
                  <a:lnTo>
                    <a:pt x="112" y="101"/>
                  </a:lnTo>
                  <a:lnTo>
                    <a:pt x="113" y="95"/>
                  </a:lnTo>
                  <a:lnTo>
                    <a:pt x="115" y="91"/>
                  </a:lnTo>
                  <a:lnTo>
                    <a:pt x="117" y="86"/>
                  </a:lnTo>
                  <a:lnTo>
                    <a:pt x="118" y="80"/>
                  </a:lnTo>
                  <a:lnTo>
                    <a:pt x="121" y="76"/>
                  </a:lnTo>
                  <a:lnTo>
                    <a:pt x="122" y="70"/>
                  </a:lnTo>
                  <a:lnTo>
                    <a:pt x="123" y="64"/>
                  </a:lnTo>
                  <a:lnTo>
                    <a:pt x="122" y="53"/>
                  </a:lnTo>
                  <a:lnTo>
                    <a:pt x="120" y="42"/>
                  </a:lnTo>
                  <a:lnTo>
                    <a:pt x="116" y="32"/>
                  </a:lnTo>
                  <a:lnTo>
                    <a:pt x="112" y="23"/>
                  </a:lnTo>
                  <a:lnTo>
                    <a:pt x="105" y="13"/>
                  </a:lnTo>
                  <a:lnTo>
                    <a:pt x="97" y="7"/>
                  </a:lnTo>
                  <a:lnTo>
                    <a:pt x="94" y="4"/>
                  </a:lnTo>
                  <a:lnTo>
                    <a:pt x="88" y="2"/>
                  </a:lnTo>
                  <a:lnTo>
                    <a:pt x="83" y="1"/>
                  </a:lnTo>
                  <a:lnTo>
                    <a:pt x="78" y="0"/>
                  </a:lnTo>
                  <a:lnTo>
                    <a:pt x="66" y="1"/>
                  </a:lnTo>
                  <a:lnTo>
                    <a:pt x="57" y="3"/>
                  </a:lnTo>
                  <a:lnTo>
                    <a:pt x="48" y="7"/>
                  </a:lnTo>
                  <a:lnTo>
                    <a:pt x="37" y="9"/>
                  </a:lnTo>
                  <a:lnTo>
                    <a:pt x="23" y="6"/>
                  </a:lnTo>
                  <a:lnTo>
                    <a:pt x="10" y="2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700"/>
            </a:p>
          </p:txBody>
        </p:sp>
        <p:sp>
          <p:nvSpPr>
            <p:cNvPr id="63" name="Freeform 63"/>
            <p:cNvSpPr>
              <a:spLocks/>
            </p:cNvSpPr>
            <p:nvPr/>
          </p:nvSpPr>
          <p:spPr bwMode="auto">
            <a:xfrm>
              <a:off x="3443421" y="3642410"/>
              <a:ext cx="34605" cy="23957"/>
            </a:xfrm>
            <a:custGeom>
              <a:avLst/>
              <a:gdLst>
                <a:gd name="T0" fmla="*/ 0 w 134"/>
                <a:gd name="T1" fmla="*/ 29 h 91"/>
                <a:gd name="T2" fmla="*/ 3 w 134"/>
                <a:gd name="T3" fmla="*/ 43 h 91"/>
                <a:gd name="T4" fmla="*/ 8 w 134"/>
                <a:gd name="T5" fmla="*/ 58 h 91"/>
                <a:gd name="T6" fmla="*/ 10 w 134"/>
                <a:gd name="T7" fmla="*/ 67 h 91"/>
                <a:gd name="T8" fmla="*/ 12 w 134"/>
                <a:gd name="T9" fmla="*/ 75 h 91"/>
                <a:gd name="T10" fmla="*/ 13 w 134"/>
                <a:gd name="T11" fmla="*/ 80 h 91"/>
                <a:gd name="T12" fmla="*/ 14 w 134"/>
                <a:gd name="T13" fmla="*/ 83 h 91"/>
                <a:gd name="T14" fmla="*/ 17 w 134"/>
                <a:gd name="T15" fmla="*/ 85 h 91"/>
                <a:gd name="T16" fmla="*/ 21 w 134"/>
                <a:gd name="T17" fmla="*/ 88 h 91"/>
                <a:gd name="T18" fmla="*/ 25 w 134"/>
                <a:gd name="T19" fmla="*/ 90 h 91"/>
                <a:gd name="T20" fmla="*/ 31 w 134"/>
                <a:gd name="T21" fmla="*/ 91 h 91"/>
                <a:gd name="T22" fmla="*/ 34 w 134"/>
                <a:gd name="T23" fmla="*/ 91 h 91"/>
                <a:gd name="T24" fmla="*/ 39 w 134"/>
                <a:gd name="T25" fmla="*/ 91 h 91"/>
                <a:gd name="T26" fmla="*/ 48 w 134"/>
                <a:gd name="T27" fmla="*/ 90 h 91"/>
                <a:gd name="T28" fmla="*/ 59 w 134"/>
                <a:gd name="T29" fmla="*/ 90 h 91"/>
                <a:gd name="T30" fmla="*/ 68 w 134"/>
                <a:gd name="T31" fmla="*/ 90 h 91"/>
                <a:gd name="T32" fmla="*/ 78 w 134"/>
                <a:gd name="T33" fmla="*/ 89 h 91"/>
                <a:gd name="T34" fmla="*/ 85 w 134"/>
                <a:gd name="T35" fmla="*/ 88 h 91"/>
                <a:gd name="T36" fmla="*/ 94 w 134"/>
                <a:gd name="T37" fmla="*/ 85 h 91"/>
                <a:gd name="T38" fmla="*/ 108 w 134"/>
                <a:gd name="T39" fmla="*/ 82 h 91"/>
                <a:gd name="T40" fmla="*/ 121 w 134"/>
                <a:gd name="T41" fmla="*/ 77 h 91"/>
                <a:gd name="T42" fmla="*/ 126 w 134"/>
                <a:gd name="T43" fmla="*/ 74 h 91"/>
                <a:gd name="T44" fmla="*/ 130 w 134"/>
                <a:gd name="T45" fmla="*/ 71 h 91"/>
                <a:gd name="T46" fmla="*/ 133 w 134"/>
                <a:gd name="T47" fmla="*/ 65 h 91"/>
                <a:gd name="T48" fmla="*/ 134 w 134"/>
                <a:gd name="T49" fmla="*/ 59 h 91"/>
                <a:gd name="T50" fmla="*/ 133 w 134"/>
                <a:gd name="T51" fmla="*/ 55 h 91"/>
                <a:gd name="T52" fmla="*/ 131 w 134"/>
                <a:gd name="T53" fmla="*/ 51 h 91"/>
                <a:gd name="T54" fmla="*/ 127 w 134"/>
                <a:gd name="T55" fmla="*/ 49 h 91"/>
                <a:gd name="T56" fmla="*/ 123 w 134"/>
                <a:gd name="T57" fmla="*/ 48 h 91"/>
                <a:gd name="T58" fmla="*/ 118 w 134"/>
                <a:gd name="T59" fmla="*/ 46 h 91"/>
                <a:gd name="T60" fmla="*/ 113 w 134"/>
                <a:gd name="T61" fmla="*/ 45 h 91"/>
                <a:gd name="T62" fmla="*/ 108 w 134"/>
                <a:gd name="T63" fmla="*/ 41 h 91"/>
                <a:gd name="T64" fmla="*/ 105 w 134"/>
                <a:gd name="T65" fmla="*/ 38 h 91"/>
                <a:gd name="T66" fmla="*/ 96 w 134"/>
                <a:gd name="T67" fmla="*/ 26 h 91"/>
                <a:gd name="T68" fmla="*/ 89 w 134"/>
                <a:gd name="T69" fmla="*/ 16 h 91"/>
                <a:gd name="T70" fmla="*/ 84 w 134"/>
                <a:gd name="T71" fmla="*/ 12 h 91"/>
                <a:gd name="T72" fmla="*/ 80 w 134"/>
                <a:gd name="T73" fmla="*/ 8 h 91"/>
                <a:gd name="T74" fmla="*/ 74 w 134"/>
                <a:gd name="T75" fmla="*/ 4 h 91"/>
                <a:gd name="T76" fmla="*/ 67 w 134"/>
                <a:gd name="T77" fmla="*/ 1 h 91"/>
                <a:gd name="T78" fmla="*/ 62 w 134"/>
                <a:gd name="T79" fmla="*/ 0 h 91"/>
                <a:gd name="T80" fmla="*/ 56 w 134"/>
                <a:gd name="T81" fmla="*/ 1 h 91"/>
                <a:gd name="T82" fmla="*/ 50 w 134"/>
                <a:gd name="T83" fmla="*/ 3 h 91"/>
                <a:gd name="T84" fmla="*/ 44 w 134"/>
                <a:gd name="T85" fmla="*/ 5 h 91"/>
                <a:gd name="T86" fmla="*/ 29 w 134"/>
                <a:gd name="T87" fmla="*/ 7 h 91"/>
                <a:gd name="T88" fmla="*/ 15 w 134"/>
                <a:gd name="T89" fmla="*/ 11 h 91"/>
                <a:gd name="T90" fmla="*/ 10 w 134"/>
                <a:gd name="T91" fmla="*/ 14 h 91"/>
                <a:gd name="T92" fmla="*/ 4 w 134"/>
                <a:gd name="T93" fmla="*/ 17 h 91"/>
                <a:gd name="T94" fmla="*/ 3 w 134"/>
                <a:gd name="T95" fmla="*/ 20 h 91"/>
                <a:gd name="T96" fmla="*/ 2 w 134"/>
                <a:gd name="T97" fmla="*/ 22 h 91"/>
                <a:gd name="T98" fmla="*/ 0 w 134"/>
                <a:gd name="T99" fmla="*/ 25 h 91"/>
                <a:gd name="T100" fmla="*/ 0 w 134"/>
                <a:gd name="T101" fmla="*/ 2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4" h="91">
                  <a:moveTo>
                    <a:pt x="0" y="29"/>
                  </a:moveTo>
                  <a:lnTo>
                    <a:pt x="3" y="43"/>
                  </a:lnTo>
                  <a:lnTo>
                    <a:pt x="8" y="58"/>
                  </a:lnTo>
                  <a:lnTo>
                    <a:pt x="10" y="67"/>
                  </a:lnTo>
                  <a:lnTo>
                    <a:pt x="12" y="75"/>
                  </a:lnTo>
                  <a:lnTo>
                    <a:pt x="13" y="80"/>
                  </a:lnTo>
                  <a:lnTo>
                    <a:pt x="14" y="83"/>
                  </a:lnTo>
                  <a:lnTo>
                    <a:pt x="17" y="85"/>
                  </a:lnTo>
                  <a:lnTo>
                    <a:pt x="21" y="88"/>
                  </a:lnTo>
                  <a:lnTo>
                    <a:pt x="25" y="90"/>
                  </a:lnTo>
                  <a:lnTo>
                    <a:pt x="31" y="91"/>
                  </a:lnTo>
                  <a:lnTo>
                    <a:pt x="34" y="91"/>
                  </a:lnTo>
                  <a:lnTo>
                    <a:pt x="39" y="91"/>
                  </a:lnTo>
                  <a:lnTo>
                    <a:pt x="48" y="90"/>
                  </a:lnTo>
                  <a:lnTo>
                    <a:pt x="59" y="90"/>
                  </a:lnTo>
                  <a:lnTo>
                    <a:pt x="68" y="90"/>
                  </a:lnTo>
                  <a:lnTo>
                    <a:pt x="78" y="89"/>
                  </a:lnTo>
                  <a:lnTo>
                    <a:pt x="85" y="88"/>
                  </a:lnTo>
                  <a:lnTo>
                    <a:pt x="94" y="85"/>
                  </a:lnTo>
                  <a:lnTo>
                    <a:pt x="108" y="82"/>
                  </a:lnTo>
                  <a:lnTo>
                    <a:pt x="121" y="77"/>
                  </a:lnTo>
                  <a:lnTo>
                    <a:pt x="126" y="74"/>
                  </a:lnTo>
                  <a:lnTo>
                    <a:pt x="130" y="71"/>
                  </a:lnTo>
                  <a:lnTo>
                    <a:pt x="133" y="65"/>
                  </a:lnTo>
                  <a:lnTo>
                    <a:pt x="134" y="59"/>
                  </a:lnTo>
                  <a:lnTo>
                    <a:pt x="133" y="55"/>
                  </a:lnTo>
                  <a:lnTo>
                    <a:pt x="131" y="51"/>
                  </a:lnTo>
                  <a:lnTo>
                    <a:pt x="127" y="49"/>
                  </a:lnTo>
                  <a:lnTo>
                    <a:pt x="123" y="48"/>
                  </a:lnTo>
                  <a:lnTo>
                    <a:pt x="118" y="46"/>
                  </a:lnTo>
                  <a:lnTo>
                    <a:pt x="113" y="45"/>
                  </a:lnTo>
                  <a:lnTo>
                    <a:pt x="108" y="41"/>
                  </a:lnTo>
                  <a:lnTo>
                    <a:pt x="105" y="38"/>
                  </a:lnTo>
                  <a:lnTo>
                    <a:pt x="96" y="26"/>
                  </a:lnTo>
                  <a:lnTo>
                    <a:pt x="89" y="16"/>
                  </a:lnTo>
                  <a:lnTo>
                    <a:pt x="84" y="12"/>
                  </a:lnTo>
                  <a:lnTo>
                    <a:pt x="80" y="8"/>
                  </a:lnTo>
                  <a:lnTo>
                    <a:pt x="74" y="4"/>
                  </a:lnTo>
                  <a:lnTo>
                    <a:pt x="67" y="1"/>
                  </a:lnTo>
                  <a:lnTo>
                    <a:pt x="62" y="0"/>
                  </a:lnTo>
                  <a:lnTo>
                    <a:pt x="56" y="1"/>
                  </a:lnTo>
                  <a:lnTo>
                    <a:pt x="50" y="3"/>
                  </a:lnTo>
                  <a:lnTo>
                    <a:pt x="44" y="5"/>
                  </a:lnTo>
                  <a:lnTo>
                    <a:pt x="29" y="7"/>
                  </a:lnTo>
                  <a:lnTo>
                    <a:pt x="15" y="11"/>
                  </a:lnTo>
                  <a:lnTo>
                    <a:pt x="10" y="14"/>
                  </a:lnTo>
                  <a:lnTo>
                    <a:pt x="4" y="17"/>
                  </a:lnTo>
                  <a:lnTo>
                    <a:pt x="3" y="20"/>
                  </a:lnTo>
                  <a:lnTo>
                    <a:pt x="2" y="22"/>
                  </a:lnTo>
                  <a:lnTo>
                    <a:pt x="0" y="25"/>
                  </a:lnTo>
                  <a:lnTo>
                    <a:pt x="0" y="29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700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2924351" y="2714739"/>
              <a:ext cx="14641" cy="10648"/>
            </a:xfrm>
            <a:custGeom>
              <a:avLst/>
              <a:gdLst>
                <a:gd name="T0" fmla="*/ 40 w 57"/>
                <a:gd name="T1" fmla="*/ 3 h 43"/>
                <a:gd name="T2" fmla="*/ 34 w 57"/>
                <a:gd name="T3" fmla="*/ 0 h 43"/>
                <a:gd name="T4" fmla="*/ 2 w 57"/>
                <a:gd name="T5" fmla="*/ 1 h 43"/>
                <a:gd name="T6" fmla="*/ 0 w 57"/>
                <a:gd name="T7" fmla="*/ 9 h 43"/>
                <a:gd name="T8" fmla="*/ 0 w 57"/>
                <a:gd name="T9" fmla="*/ 18 h 43"/>
                <a:gd name="T10" fmla="*/ 0 w 57"/>
                <a:gd name="T11" fmla="*/ 20 h 43"/>
                <a:gd name="T12" fmla="*/ 2 w 57"/>
                <a:gd name="T13" fmla="*/ 21 h 43"/>
                <a:gd name="T14" fmla="*/ 3 w 57"/>
                <a:gd name="T15" fmla="*/ 24 h 43"/>
                <a:gd name="T16" fmla="*/ 5 w 57"/>
                <a:gd name="T17" fmla="*/ 25 h 43"/>
                <a:gd name="T18" fmla="*/ 8 w 57"/>
                <a:gd name="T19" fmla="*/ 27 h 43"/>
                <a:gd name="T20" fmla="*/ 13 w 57"/>
                <a:gd name="T21" fmla="*/ 29 h 43"/>
                <a:gd name="T22" fmla="*/ 21 w 57"/>
                <a:gd name="T23" fmla="*/ 34 h 43"/>
                <a:gd name="T24" fmla="*/ 29 w 57"/>
                <a:gd name="T25" fmla="*/ 37 h 43"/>
                <a:gd name="T26" fmla="*/ 37 w 57"/>
                <a:gd name="T27" fmla="*/ 41 h 43"/>
                <a:gd name="T28" fmla="*/ 45 w 57"/>
                <a:gd name="T29" fmla="*/ 43 h 43"/>
                <a:gd name="T30" fmla="*/ 57 w 57"/>
                <a:gd name="T31" fmla="*/ 42 h 43"/>
                <a:gd name="T32" fmla="*/ 57 w 57"/>
                <a:gd name="T33" fmla="*/ 30 h 43"/>
                <a:gd name="T34" fmla="*/ 57 w 57"/>
                <a:gd name="T35" fmla="*/ 19 h 43"/>
                <a:gd name="T36" fmla="*/ 57 w 57"/>
                <a:gd name="T37" fmla="*/ 17 h 43"/>
                <a:gd name="T38" fmla="*/ 56 w 57"/>
                <a:gd name="T39" fmla="*/ 15 h 43"/>
                <a:gd name="T40" fmla="*/ 54 w 57"/>
                <a:gd name="T41" fmla="*/ 12 h 43"/>
                <a:gd name="T42" fmla="*/ 51 w 57"/>
                <a:gd name="T43" fmla="*/ 10 h 43"/>
                <a:gd name="T44" fmla="*/ 46 w 57"/>
                <a:gd name="T45" fmla="*/ 5 h 43"/>
                <a:gd name="T46" fmla="*/ 40 w 57"/>
                <a:gd name="T47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" h="43">
                  <a:moveTo>
                    <a:pt x="40" y="3"/>
                  </a:moveTo>
                  <a:lnTo>
                    <a:pt x="34" y="0"/>
                  </a:lnTo>
                  <a:lnTo>
                    <a:pt x="2" y="1"/>
                  </a:lnTo>
                  <a:lnTo>
                    <a:pt x="0" y="9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2" y="21"/>
                  </a:lnTo>
                  <a:lnTo>
                    <a:pt x="3" y="24"/>
                  </a:lnTo>
                  <a:lnTo>
                    <a:pt x="5" y="25"/>
                  </a:lnTo>
                  <a:lnTo>
                    <a:pt x="8" y="27"/>
                  </a:lnTo>
                  <a:lnTo>
                    <a:pt x="13" y="29"/>
                  </a:lnTo>
                  <a:lnTo>
                    <a:pt x="21" y="34"/>
                  </a:lnTo>
                  <a:lnTo>
                    <a:pt x="29" y="37"/>
                  </a:lnTo>
                  <a:lnTo>
                    <a:pt x="37" y="41"/>
                  </a:lnTo>
                  <a:lnTo>
                    <a:pt x="45" y="43"/>
                  </a:lnTo>
                  <a:lnTo>
                    <a:pt x="57" y="42"/>
                  </a:lnTo>
                  <a:lnTo>
                    <a:pt x="57" y="30"/>
                  </a:lnTo>
                  <a:lnTo>
                    <a:pt x="57" y="19"/>
                  </a:lnTo>
                  <a:lnTo>
                    <a:pt x="57" y="17"/>
                  </a:lnTo>
                  <a:lnTo>
                    <a:pt x="56" y="15"/>
                  </a:lnTo>
                  <a:lnTo>
                    <a:pt x="54" y="12"/>
                  </a:lnTo>
                  <a:lnTo>
                    <a:pt x="51" y="10"/>
                  </a:lnTo>
                  <a:lnTo>
                    <a:pt x="46" y="5"/>
                  </a:lnTo>
                  <a:lnTo>
                    <a:pt x="40" y="3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700"/>
            </a:p>
          </p:txBody>
        </p:sp>
        <p:sp>
          <p:nvSpPr>
            <p:cNvPr id="65" name="Freeform 61"/>
            <p:cNvSpPr>
              <a:spLocks/>
            </p:cNvSpPr>
            <p:nvPr/>
          </p:nvSpPr>
          <p:spPr bwMode="auto">
            <a:xfrm>
              <a:off x="2703413" y="2795926"/>
              <a:ext cx="34605" cy="23957"/>
            </a:xfrm>
            <a:custGeom>
              <a:avLst/>
              <a:gdLst>
                <a:gd name="T0" fmla="*/ 78 w 133"/>
                <a:gd name="T1" fmla="*/ 7 h 90"/>
                <a:gd name="T2" fmla="*/ 48 w 133"/>
                <a:gd name="T3" fmla="*/ 7 h 90"/>
                <a:gd name="T4" fmla="*/ 35 w 133"/>
                <a:gd name="T5" fmla="*/ 5 h 90"/>
                <a:gd name="T6" fmla="*/ 24 w 133"/>
                <a:gd name="T7" fmla="*/ 4 h 90"/>
                <a:gd name="T8" fmla="*/ 12 w 133"/>
                <a:gd name="T9" fmla="*/ 2 h 90"/>
                <a:gd name="T10" fmla="*/ 0 w 133"/>
                <a:gd name="T11" fmla="*/ 0 h 90"/>
                <a:gd name="T12" fmla="*/ 2 w 133"/>
                <a:gd name="T13" fmla="*/ 11 h 90"/>
                <a:gd name="T14" fmla="*/ 6 w 133"/>
                <a:gd name="T15" fmla="*/ 21 h 90"/>
                <a:gd name="T16" fmla="*/ 8 w 133"/>
                <a:gd name="T17" fmla="*/ 32 h 90"/>
                <a:gd name="T18" fmla="*/ 10 w 133"/>
                <a:gd name="T19" fmla="*/ 43 h 90"/>
                <a:gd name="T20" fmla="*/ 10 w 133"/>
                <a:gd name="T21" fmla="*/ 53 h 90"/>
                <a:gd name="T22" fmla="*/ 9 w 133"/>
                <a:gd name="T23" fmla="*/ 62 h 90"/>
                <a:gd name="T24" fmla="*/ 9 w 133"/>
                <a:gd name="T25" fmla="*/ 71 h 90"/>
                <a:gd name="T26" fmla="*/ 10 w 133"/>
                <a:gd name="T27" fmla="*/ 81 h 90"/>
                <a:gd name="T28" fmla="*/ 20 w 133"/>
                <a:gd name="T29" fmla="*/ 84 h 90"/>
                <a:gd name="T30" fmla="*/ 28 w 133"/>
                <a:gd name="T31" fmla="*/ 86 h 90"/>
                <a:gd name="T32" fmla="*/ 37 w 133"/>
                <a:gd name="T33" fmla="*/ 88 h 90"/>
                <a:gd name="T34" fmla="*/ 46 w 133"/>
                <a:gd name="T35" fmla="*/ 90 h 90"/>
                <a:gd name="T36" fmla="*/ 51 w 133"/>
                <a:gd name="T37" fmla="*/ 89 h 90"/>
                <a:gd name="T38" fmla="*/ 55 w 133"/>
                <a:gd name="T39" fmla="*/ 88 h 90"/>
                <a:gd name="T40" fmla="*/ 59 w 133"/>
                <a:gd name="T41" fmla="*/ 86 h 90"/>
                <a:gd name="T42" fmla="*/ 62 w 133"/>
                <a:gd name="T43" fmla="*/ 84 h 90"/>
                <a:gd name="T44" fmla="*/ 68 w 133"/>
                <a:gd name="T45" fmla="*/ 77 h 90"/>
                <a:gd name="T46" fmla="*/ 75 w 133"/>
                <a:gd name="T47" fmla="*/ 70 h 90"/>
                <a:gd name="T48" fmla="*/ 80 w 133"/>
                <a:gd name="T49" fmla="*/ 67 h 90"/>
                <a:gd name="T50" fmla="*/ 86 w 133"/>
                <a:gd name="T51" fmla="*/ 64 h 90"/>
                <a:gd name="T52" fmla="*/ 92 w 133"/>
                <a:gd name="T53" fmla="*/ 63 h 90"/>
                <a:gd name="T54" fmla="*/ 99 w 133"/>
                <a:gd name="T55" fmla="*/ 62 h 90"/>
                <a:gd name="T56" fmla="*/ 104 w 133"/>
                <a:gd name="T57" fmla="*/ 62 h 90"/>
                <a:gd name="T58" fmla="*/ 110 w 133"/>
                <a:gd name="T59" fmla="*/ 60 h 90"/>
                <a:gd name="T60" fmla="*/ 116 w 133"/>
                <a:gd name="T61" fmla="*/ 58 h 90"/>
                <a:gd name="T62" fmla="*/ 121 w 133"/>
                <a:gd name="T63" fmla="*/ 53 h 90"/>
                <a:gd name="T64" fmla="*/ 127 w 133"/>
                <a:gd name="T65" fmla="*/ 44 h 90"/>
                <a:gd name="T66" fmla="*/ 130 w 133"/>
                <a:gd name="T67" fmla="*/ 36 h 90"/>
                <a:gd name="T68" fmla="*/ 131 w 133"/>
                <a:gd name="T69" fmla="*/ 26 h 90"/>
                <a:gd name="T70" fmla="*/ 133 w 133"/>
                <a:gd name="T71" fmla="*/ 16 h 90"/>
                <a:gd name="T72" fmla="*/ 131 w 133"/>
                <a:gd name="T73" fmla="*/ 12 h 90"/>
                <a:gd name="T74" fmla="*/ 130 w 133"/>
                <a:gd name="T75" fmla="*/ 10 h 90"/>
                <a:gd name="T76" fmla="*/ 128 w 133"/>
                <a:gd name="T77" fmla="*/ 7 h 90"/>
                <a:gd name="T78" fmla="*/ 125 w 133"/>
                <a:gd name="T79" fmla="*/ 5 h 90"/>
                <a:gd name="T80" fmla="*/ 118 w 133"/>
                <a:gd name="T81" fmla="*/ 2 h 90"/>
                <a:gd name="T82" fmla="*/ 110 w 133"/>
                <a:gd name="T83" fmla="*/ 1 h 90"/>
                <a:gd name="T84" fmla="*/ 94 w 133"/>
                <a:gd name="T85" fmla="*/ 4 h 90"/>
                <a:gd name="T86" fmla="*/ 78 w 133"/>
                <a:gd name="T87" fmla="*/ 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3" h="90">
                  <a:moveTo>
                    <a:pt x="78" y="7"/>
                  </a:moveTo>
                  <a:lnTo>
                    <a:pt x="48" y="7"/>
                  </a:lnTo>
                  <a:lnTo>
                    <a:pt x="35" y="5"/>
                  </a:lnTo>
                  <a:lnTo>
                    <a:pt x="24" y="4"/>
                  </a:lnTo>
                  <a:lnTo>
                    <a:pt x="12" y="2"/>
                  </a:lnTo>
                  <a:lnTo>
                    <a:pt x="0" y="0"/>
                  </a:lnTo>
                  <a:lnTo>
                    <a:pt x="2" y="11"/>
                  </a:lnTo>
                  <a:lnTo>
                    <a:pt x="6" y="21"/>
                  </a:lnTo>
                  <a:lnTo>
                    <a:pt x="8" y="32"/>
                  </a:lnTo>
                  <a:lnTo>
                    <a:pt x="10" y="43"/>
                  </a:lnTo>
                  <a:lnTo>
                    <a:pt x="10" y="53"/>
                  </a:lnTo>
                  <a:lnTo>
                    <a:pt x="9" y="62"/>
                  </a:lnTo>
                  <a:lnTo>
                    <a:pt x="9" y="71"/>
                  </a:lnTo>
                  <a:lnTo>
                    <a:pt x="10" y="81"/>
                  </a:lnTo>
                  <a:lnTo>
                    <a:pt x="20" y="84"/>
                  </a:lnTo>
                  <a:lnTo>
                    <a:pt x="28" y="86"/>
                  </a:lnTo>
                  <a:lnTo>
                    <a:pt x="37" y="88"/>
                  </a:lnTo>
                  <a:lnTo>
                    <a:pt x="46" y="90"/>
                  </a:lnTo>
                  <a:lnTo>
                    <a:pt x="51" y="89"/>
                  </a:lnTo>
                  <a:lnTo>
                    <a:pt x="55" y="88"/>
                  </a:lnTo>
                  <a:lnTo>
                    <a:pt x="59" y="86"/>
                  </a:lnTo>
                  <a:lnTo>
                    <a:pt x="62" y="84"/>
                  </a:lnTo>
                  <a:lnTo>
                    <a:pt x="68" y="77"/>
                  </a:lnTo>
                  <a:lnTo>
                    <a:pt x="75" y="70"/>
                  </a:lnTo>
                  <a:lnTo>
                    <a:pt x="80" y="67"/>
                  </a:lnTo>
                  <a:lnTo>
                    <a:pt x="86" y="64"/>
                  </a:lnTo>
                  <a:lnTo>
                    <a:pt x="92" y="63"/>
                  </a:lnTo>
                  <a:lnTo>
                    <a:pt x="99" y="62"/>
                  </a:lnTo>
                  <a:lnTo>
                    <a:pt x="104" y="62"/>
                  </a:lnTo>
                  <a:lnTo>
                    <a:pt x="110" y="60"/>
                  </a:lnTo>
                  <a:lnTo>
                    <a:pt x="116" y="58"/>
                  </a:lnTo>
                  <a:lnTo>
                    <a:pt x="121" y="53"/>
                  </a:lnTo>
                  <a:lnTo>
                    <a:pt x="127" y="44"/>
                  </a:lnTo>
                  <a:lnTo>
                    <a:pt x="130" y="36"/>
                  </a:lnTo>
                  <a:lnTo>
                    <a:pt x="131" y="26"/>
                  </a:lnTo>
                  <a:lnTo>
                    <a:pt x="133" y="16"/>
                  </a:lnTo>
                  <a:lnTo>
                    <a:pt x="131" y="12"/>
                  </a:lnTo>
                  <a:lnTo>
                    <a:pt x="130" y="10"/>
                  </a:lnTo>
                  <a:lnTo>
                    <a:pt x="128" y="7"/>
                  </a:lnTo>
                  <a:lnTo>
                    <a:pt x="125" y="5"/>
                  </a:lnTo>
                  <a:lnTo>
                    <a:pt x="118" y="2"/>
                  </a:lnTo>
                  <a:lnTo>
                    <a:pt x="110" y="1"/>
                  </a:lnTo>
                  <a:lnTo>
                    <a:pt x="94" y="4"/>
                  </a:lnTo>
                  <a:lnTo>
                    <a:pt x="78" y="7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700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2738018" y="2996900"/>
              <a:ext cx="18633" cy="11978"/>
            </a:xfrm>
            <a:custGeom>
              <a:avLst/>
              <a:gdLst>
                <a:gd name="T0" fmla="*/ 41 w 72"/>
                <a:gd name="T1" fmla="*/ 4 h 48"/>
                <a:gd name="T2" fmla="*/ 32 w 72"/>
                <a:gd name="T3" fmla="*/ 2 h 48"/>
                <a:gd name="T4" fmla="*/ 23 w 72"/>
                <a:gd name="T5" fmla="*/ 0 h 48"/>
                <a:gd name="T6" fmla="*/ 18 w 72"/>
                <a:gd name="T7" fmla="*/ 0 h 48"/>
                <a:gd name="T8" fmla="*/ 14 w 72"/>
                <a:gd name="T9" fmla="*/ 2 h 48"/>
                <a:gd name="T10" fmla="*/ 10 w 72"/>
                <a:gd name="T11" fmla="*/ 4 h 48"/>
                <a:gd name="T12" fmla="*/ 7 w 72"/>
                <a:gd name="T13" fmla="*/ 6 h 48"/>
                <a:gd name="T14" fmla="*/ 5 w 72"/>
                <a:gd name="T15" fmla="*/ 9 h 48"/>
                <a:gd name="T16" fmla="*/ 3 w 72"/>
                <a:gd name="T17" fmla="*/ 13 h 48"/>
                <a:gd name="T18" fmla="*/ 1 w 72"/>
                <a:gd name="T19" fmla="*/ 16 h 48"/>
                <a:gd name="T20" fmla="*/ 0 w 72"/>
                <a:gd name="T21" fmla="*/ 21 h 48"/>
                <a:gd name="T22" fmla="*/ 0 w 72"/>
                <a:gd name="T23" fmla="*/ 25 h 48"/>
                <a:gd name="T24" fmla="*/ 1 w 72"/>
                <a:gd name="T25" fmla="*/ 29 h 48"/>
                <a:gd name="T26" fmla="*/ 3 w 72"/>
                <a:gd name="T27" fmla="*/ 32 h 48"/>
                <a:gd name="T28" fmla="*/ 5 w 72"/>
                <a:gd name="T29" fmla="*/ 34 h 48"/>
                <a:gd name="T30" fmla="*/ 10 w 72"/>
                <a:gd name="T31" fmla="*/ 39 h 48"/>
                <a:gd name="T32" fmla="*/ 16 w 72"/>
                <a:gd name="T33" fmla="*/ 42 h 48"/>
                <a:gd name="T34" fmla="*/ 24 w 72"/>
                <a:gd name="T35" fmla="*/ 46 h 48"/>
                <a:gd name="T36" fmla="*/ 32 w 72"/>
                <a:gd name="T37" fmla="*/ 47 h 48"/>
                <a:gd name="T38" fmla="*/ 40 w 72"/>
                <a:gd name="T39" fmla="*/ 48 h 48"/>
                <a:gd name="T40" fmla="*/ 48 w 72"/>
                <a:gd name="T41" fmla="*/ 48 h 48"/>
                <a:gd name="T42" fmla="*/ 52 w 72"/>
                <a:gd name="T43" fmla="*/ 48 h 48"/>
                <a:gd name="T44" fmla="*/ 57 w 72"/>
                <a:gd name="T45" fmla="*/ 47 h 48"/>
                <a:gd name="T46" fmla="*/ 60 w 72"/>
                <a:gd name="T47" fmla="*/ 45 h 48"/>
                <a:gd name="T48" fmla="*/ 64 w 72"/>
                <a:gd name="T49" fmla="*/ 42 h 48"/>
                <a:gd name="T50" fmla="*/ 67 w 72"/>
                <a:gd name="T51" fmla="*/ 39 h 48"/>
                <a:gd name="T52" fmla="*/ 69 w 72"/>
                <a:gd name="T53" fmla="*/ 34 h 48"/>
                <a:gd name="T54" fmla="*/ 70 w 72"/>
                <a:gd name="T55" fmla="*/ 31 h 48"/>
                <a:gd name="T56" fmla="*/ 72 w 72"/>
                <a:gd name="T57" fmla="*/ 26 h 48"/>
                <a:gd name="T58" fmla="*/ 70 w 72"/>
                <a:gd name="T59" fmla="*/ 22 h 48"/>
                <a:gd name="T60" fmla="*/ 68 w 72"/>
                <a:gd name="T61" fmla="*/ 17 h 48"/>
                <a:gd name="T62" fmla="*/ 65 w 72"/>
                <a:gd name="T63" fmla="*/ 14 h 48"/>
                <a:gd name="T64" fmla="*/ 60 w 72"/>
                <a:gd name="T65" fmla="*/ 11 h 48"/>
                <a:gd name="T66" fmla="*/ 56 w 72"/>
                <a:gd name="T67" fmla="*/ 7 h 48"/>
                <a:gd name="T68" fmla="*/ 50 w 72"/>
                <a:gd name="T69" fmla="*/ 5 h 48"/>
                <a:gd name="T70" fmla="*/ 46 w 72"/>
                <a:gd name="T71" fmla="*/ 4 h 48"/>
                <a:gd name="T72" fmla="*/ 41 w 72"/>
                <a:gd name="T73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" h="48">
                  <a:moveTo>
                    <a:pt x="41" y="4"/>
                  </a:moveTo>
                  <a:lnTo>
                    <a:pt x="32" y="2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7" y="6"/>
                  </a:lnTo>
                  <a:lnTo>
                    <a:pt x="5" y="9"/>
                  </a:lnTo>
                  <a:lnTo>
                    <a:pt x="3" y="13"/>
                  </a:lnTo>
                  <a:lnTo>
                    <a:pt x="1" y="16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1" y="29"/>
                  </a:lnTo>
                  <a:lnTo>
                    <a:pt x="3" y="32"/>
                  </a:lnTo>
                  <a:lnTo>
                    <a:pt x="5" y="34"/>
                  </a:lnTo>
                  <a:lnTo>
                    <a:pt x="10" y="39"/>
                  </a:lnTo>
                  <a:lnTo>
                    <a:pt x="16" y="42"/>
                  </a:lnTo>
                  <a:lnTo>
                    <a:pt x="24" y="46"/>
                  </a:lnTo>
                  <a:lnTo>
                    <a:pt x="32" y="47"/>
                  </a:lnTo>
                  <a:lnTo>
                    <a:pt x="40" y="48"/>
                  </a:lnTo>
                  <a:lnTo>
                    <a:pt x="48" y="48"/>
                  </a:lnTo>
                  <a:lnTo>
                    <a:pt x="52" y="48"/>
                  </a:lnTo>
                  <a:lnTo>
                    <a:pt x="57" y="47"/>
                  </a:lnTo>
                  <a:lnTo>
                    <a:pt x="60" y="45"/>
                  </a:lnTo>
                  <a:lnTo>
                    <a:pt x="64" y="42"/>
                  </a:lnTo>
                  <a:lnTo>
                    <a:pt x="67" y="39"/>
                  </a:lnTo>
                  <a:lnTo>
                    <a:pt x="69" y="34"/>
                  </a:lnTo>
                  <a:lnTo>
                    <a:pt x="70" y="31"/>
                  </a:lnTo>
                  <a:lnTo>
                    <a:pt x="72" y="26"/>
                  </a:lnTo>
                  <a:lnTo>
                    <a:pt x="70" y="22"/>
                  </a:lnTo>
                  <a:lnTo>
                    <a:pt x="68" y="17"/>
                  </a:lnTo>
                  <a:lnTo>
                    <a:pt x="65" y="14"/>
                  </a:lnTo>
                  <a:lnTo>
                    <a:pt x="60" y="11"/>
                  </a:lnTo>
                  <a:lnTo>
                    <a:pt x="56" y="7"/>
                  </a:lnTo>
                  <a:lnTo>
                    <a:pt x="50" y="5"/>
                  </a:lnTo>
                  <a:lnTo>
                    <a:pt x="46" y="4"/>
                  </a:lnTo>
                  <a:lnTo>
                    <a:pt x="41" y="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700"/>
            </a:p>
          </p:txBody>
        </p:sp>
        <p:pic>
          <p:nvPicPr>
            <p:cNvPr id="1082" name="Picture 5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8122" y="2740026"/>
              <a:ext cx="396623" cy="75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1" name="Picture 5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2862" y="2210308"/>
              <a:ext cx="384645" cy="75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0" name="Picture 5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4193" y="2284842"/>
              <a:ext cx="290147" cy="75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9" name="Picture 5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046" y="2557078"/>
              <a:ext cx="636194" cy="116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7" name="Picture 5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2717" y="2927692"/>
              <a:ext cx="552505" cy="137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6" name="Picture 5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045" y="3227154"/>
              <a:ext cx="319428" cy="158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5" name="Picture 5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0772" y="3259097"/>
              <a:ext cx="287485" cy="75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4" name="Picture 50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117" y="3336292"/>
              <a:ext cx="447199" cy="75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3" name="Picture 4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5261" y="4158819"/>
              <a:ext cx="959616" cy="119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1" name="Picture 47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4767" y="5161024"/>
              <a:ext cx="798563" cy="172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8" name="Picture 4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3713" y="5594914"/>
              <a:ext cx="231585" cy="771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Rectangle 42"/>
            <p:cNvSpPr>
              <a:spLocks noChangeArrowheads="1"/>
            </p:cNvSpPr>
            <p:nvPr/>
          </p:nvSpPr>
          <p:spPr bwMode="auto">
            <a:xfrm>
              <a:off x="5567617" y="2734703"/>
              <a:ext cx="650835" cy="11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7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Grand-Est</a:t>
              </a:r>
              <a:endParaRPr kumimoji="0" lang="fr-FR" altLang="fr-FR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Rectangle 41"/>
            <p:cNvSpPr>
              <a:spLocks noChangeArrowheads="1"/>
            </p:cNvSpPr>
            <p:nvPr/>
          </p:nvSpPr>
          <p:spPr bwMode="auto">
            <a:xfrm>
              <a:off x="5273478" y="3389530"/>
              <a:ext cx="797904" cy="290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700" b="1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Bourgogne-Franche-Comté</a:t>
              </a:r>
              <a:endParaRPr kumimoji="0" lang="fr-FR" altLang="fr-FR" sz="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70" name="Rectangle 40"/>
            <p:cNvSpPr>
              <a:spLocks noChangeArrowheads="1"/>
            </p:cNvSpPr>
            <p:nvPr/>
          </p:nvSpPr>
          <p:spPr bwMode="auto">
            <a:xfrm>
              <a:off x="4617319" y="2750674"/>
              <a:ext cx="741339" cy="11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7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Île-de-France</a:t>
              </a:r>
              <a:endParaRPr kumimoji="0" lang="fr-FR" altLang="fr-FR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1" name="Rectangle 39"/>
            <p:cNvSpPr>
              <a:spLocks noChangeArrowheads="1"/>
            </p:cNvSpPr>
            <p:nvPr/>
          </p:nvSpPr>
          <p:spPr bwMode="auto">
            <a:xfrm>
              <a:off x="4449620" y="3251111"/>
              <a:ext cx="614899" cy="283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7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Centre-</a:t>
              </a:r>
              <a:endParaRPr kumimoji="0" lang="fr-FR" altLang="fr-FR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7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Val-de-Loire</a:t>
              </a:r>
              <a:endParaRPr kumimoji="0" lang="fr-FR" altLang="fr-FR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Rectangle 38"/>
            <p:cNvSpPr>
              <a:spLocks noChangeArrowheads="1"/>
            </p:cNvSpPr>
            <p:nvPr/>
          </p:nvSpPr>
          <p:spPr bwMode="auto">
            <a:xfrm>
              <a:off x="3840045" y="2569665"/>
              <a:ext cx="487128" cy="11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7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Normandie</a:t>
              </a:r>
              <a:endParaRPr kumimoji="0" lang="fr-FR" altLang="fr-FR" sz="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3" name="Rectangle 37"/>
            <p:cNvSpPr>
              <a:spLocks noChangeArrowheads="1"/>
            </p:cNvSpPr>
            <p:nvPr/>
          </p:nvSpPr>
          <p:spPr bwMode="auto">
            <a:xfrm>
              <a:off x="3088058" y="2927691"/>
              <a:ext cx="516409" cy="18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7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Bretagne</a:t>
              </a:r>
              <a:endParaRPr kumimoji="0" lang="fr-FR" altLang="fr-FR" sz="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Rectangle 36"/>
            <p:cNvSpPr>
              <a:spLocks noChangeArrowheads="1"/>
            </p:cNvSpPr>
            <p:nvPr/>
          </p:nvSpPr>
          <p:spPr bwMode="auto">
            <a:xfrm>
              <a:off x="3549897" y="3276400"/>
              <a:ext cx="807887" cy="11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7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Pays-de-la-Loire</a:t>
              </a:r>
              <a:endParaRPr kumimoji="0" lang="fr-FR" altLang="fr-FR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Rectangle 35"/>
            <p:cNvSpPr>
              <a:spLocks noChangeArrowheads="1"/>
            </p:cNvSpPr>
            <p:nvPr/>
          </p:nvSpPr>
          <p:spPr bwMode="auto">
            <a:xfrm>
              <a:off x="4119543" y="4158819"/>
              <a:ext cx="825189" cy="15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7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Nouvelle-Aquitaine</a:t>
              </a:r>
              <a:endParaRPr kumimoji="0" lang="fr-FR" altLang="fr-FR" sz="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6" name="Rectangle 34"/>
            <p:cNvSpPr>
              <a:spLocks noChangeArrowheads="1"/>
            </p:cNvSpPr>
            <p:nvPr/>
          </p:nvSpPr>
          <p:spPr bwMode="auto">
            <a:xfrm>
              <a:off x="5056533" y="4198747"/>
              <a:ext cx="1223144" cy="21029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700" b="1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Auvergne-Rhône-Alpes</a:t>
              </a:r>
              <a:endParaRPr kumimoji="0" lang="fr-FR" altLang="fr-FR" sz="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77" name="Rectangle 33"/>
            <p:cNvSpPr>
              <a:spLocks noChangeArrowheads="1"/>
            </p:cNvSpPr>
            <p:nvPr/>
          </p:nvSpPr>
          <p:spPr bwMode="auto">
            <a:xfrm>
              <a:off x="4524153" y="5214262"/>
              <a:ext cx="516409" cy="11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7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Occitanie</a:t>
              </a:r>
              <a:endParaRPr kumimoji="0" lang="fr-FR" altLang="fr-FR" sz="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Rectangle 32"/>
            <p:cNvSpPr>
              <a:spLocks noChangeArrowheads="1"/>
            </p:cNvSpPr>
            <p:nvPr/>
          </p:nvSpPr>
          <p:spPr bwMode="auto">
            <a:xfrm>
              <a:off x="5642585" y="4789359"/>
              <a:ext cx="1004433" cy="234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700" b="1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Provence-Alpes- cote</a:t>
              </a:r>
              <a:r>
                <a:rPr kumimoji="0" lang="fr-FR" altLang="fr-FR" sz="700" b="1" i="1" u="none" strike="noStrike" cap="none" normalizeH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d’azur</a:t>
              </a:r>
              <a:endParaRPr kumimoji="0" lang="fr-FR" altLang="fr-FR" sz="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79" name="Rectangle 31"/>
            <p:cNvSpPr>
              <a:spLocks noChangeArrowheads="1"/>
            </p:cNvSpPr>
            <p:nvPr/>
          </p:nvSpPr>
          <p:spPr bwMode="auto">
            <a:xfrm>
              <a:off x="5817836" y="5005303"/>
              <a:ext cx="708065" cy="11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altLang="fr-FR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" name="Rectangle 30"/>
            <p:cNvSpPr>
              <a:spLocks noChangeArrowheads="1"/>
            </p:cNvSpPr>
            <p:nvPr/>
          </p:nvSpPr>
          <p:spPr bwMode="auto">
            <a:xfrm>
              <a:off x="7007705" y="5543007"/>
              <a:ext cx="255542" cy="11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7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Corse</a:t>
              </a:r>
              <a:endParaRPr kumimoji="0" lang="fr-FR" altLang="fr-FR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1" name="Rectangle 29"/>
            <p:cNvSpPr>
              <a:spLocks noChangeArrowheads="1"/>
            </p:cNvSpPr>
            <p:nvPr/>
          </p:nvSpPr>
          <p:spPr bwMode="auto">
            <a:xfrm>
              <a:off x="4729119" y="2210308"/>
              <a:ext cx="837168" cy="11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7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Hauts-de-France</a:t>
              </a:r>
              <a:endParaRPr kumimoji="0" lang="fr-FR" altLang="fr-FR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2" name="Rectangle 28"/>
            <p:cNvSpPr>
              <a:spLocks noChangeArrowheads="1"/>
            </p:cNvSpPr>
            <p:nvPr/>
          </p:nvSpPr>
          <p:spPr bwMode="auto">
            <a:xfrm>
              <a:off x="6257049" y="5813190"/>
              <a:ext cx="280831" cy="11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100 km</a:t>
              </a:r>
            </a:p>
          </p:txBody>
        </p:sp>
        <p:sp>
          <p:nvSpPr>
            <p:cNvPr id="83" name="AutoShape 27"/>
            <p:cNvSpPr>
              <a:spLocks noChangeShapeType="1"/>
            </p:cNvSpPr>
            <p:nvPr/>
          </p:nvSpPr>
          <p:spPr bwMode="auto">
            <a:xfrm>
              <a:off x="6119962" y="5813190"/>
              <a:ext cx="54302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700"/>
            </a:p>
          </p:txBody>
        </p:sp>
        <p:sp>
          <p:nvSpPr>
            <p:cNvPr id="85" name="Freeform 25"/>
            <p:cNvSpPr>
              <a:spLocks/>
            </p:cNvSpPr>
            <p:nvPr/>
          </p:nvSpPr>
          <p:spPr bwMode="auto">
            <a:xfrm>
              <a:off x="3690978" y="3023519"/>
              <a:ext cx="23957" cy="23957"/>
            </a:xfrm>
            <a:custGeom>
              <a:avLst/>
              <a:gdLst>
                <a:gd name="T0" fmla="*/ 46 w 92"/>
                <a:gd name="T1" fmla="*/ 0 h 93"/>
                <a:gd name="T2" fmla="*/ 55 w 92"/>
                <a:gd name="T3" fmla="*/ 1 h 93"/>
                <a:gd name="T4" fmla="*/ 64 w 92"/>
                <a:gd name="T5" fmla="*/ 5 h 93"/>
                <a:gd name="T6" fmla="*/ 72 w 92"/>
                <a:gd name="T7" fmla="*/ 8 h 93"/>
                <a:gd name="T8" fmla="*/ 79 w 92"/>
                <a:gd name="T9" fmla="*/ 14 h 93"/>
                <a:gd name="T10" fmla="*/ 85 w 92"/>
                <a:gd name="T11" fmla="*/ 20 h 93"/>
                <a:gd name="T12" fmla="*/ 89 w 92"/>
                <a:gd name="T13" fmla="*/ 28 h 93"/>
                <a:gd name="T14" fmla="*/ 91 w 92"/>
                <a:gd name="T15" fmla="*/ 37 h 93"/>
                <a:gd name="T16" fmla="*/ 92 w 92"/>
                <a:gd name="T17" fmla="*/ 46 h 93"/>
                <a:gd name="T18" fmla="*/ 91 w 92"/>
                <a:gd name="T19" fmla="*/ 55 h 93"/>
                <a:gd name="T20" fmla="*/ 89 w 92"/>
                <a:gd name="T21" fmla="*/ 65 h 93"/>
                <a:gd name="T22" fmla="*/ 85 w 92"/>
                <a:gd name="T23" fmla="*/ 72 h 93"/>
                <a:gd name="T24" fmla="*/ 79 w 92"/>
                <a:gd name="T25" fmla="*/ 79 h 93"/>
                <a:gd name="T26" fmla="*/ 72 w 92"/>
                <a:gd name="T27" fmla="*/ 85 h 93"/>
                <a:gd name="T28" fmla="*/ 64 w 92"/>
                <a:gd name="T29" fmla="*/ 89 h 93"/>
                <a:gd name="T30" fmla="*/ 55 w 92"/>
                <a:gd name="T31" fmla="*/ 92 h 93"/>
                <a:gd name="T32" fmla="*/ 46 w 92"/>
                <a:gd name="T33" fmla="*/ 93 h 93"/>
                <a:gd name="T34" fmla="*/ 37 w 92"/>
                <a:gd name="T35" fmla="*/ 92 h 93"/>
                <a:gd name="T36" fmla="*/ 28 w 92"/>
                <a:gd name="T37" fmla="*/ 89 h 93"/>
                <a:gd name="T38" fmla="*/ 20 w 92"/>
                <a:gd name="T39" fmla="*/ 85 h 93"/>
                <a:gd name="T40" fmla="*/ 13 w 92"/>
                <a:gd name="T41" fmla="*/ 79 h 93"/>
                <a:gd name="T42" fmla="*/ 8 w 92"/>
                <a:gd name="T43" fmla="*/ 72 h 93"/>
                <a:gd name="T44" fmla="*/ 3 w 92"/>
                <a:gd name="T45" fmla="*/ 65 h 93"/>
                <a:gd name="T46" fmla="*/ 1 w 92"/>
                <a:gd name="T47" fmla="*/ 55 h 93"/>
                <a:gd name="T48" fmla="*/ 0 w 92"/>
                <a:gd name="T49" fmla="*/ 46 h 93"/>
                <a:gd name="T50" fmla="*/ 1 w 92"/>
                <a:gd name="T51" fmla="*/ 37 h 93"/>
                <a:gd name="T52" fmla="*/ 3 w 92"/>
                <a:gd name="T53" fmla="*/ 28 h 93"/>
                <a:gd name="T54" fmla="*/ 8 w 92"/>
                <a:gd name="T55" fmla="*/ 20 h 93"/>
                <a:gd name="T56" fmla="*/ 13 w 92"/>
                <a:gd name="T57" fmla="*/ 14 h 93"/>
                <a:gd name="T58" fmla="*/ 20 w 92"/>
                <a:gd name="T59" fmla="*/ 8 h 93"/>
                <a:gd name="T60" fmla="*/ 28 w 92"/>
                <a:gd name="T61" fmla="*/ 5 h 93"/>
                <a:gd name="T62" fmla="*/ 37 w 92"/>
                <a:gd name="T63" fmla="*/ 1 h 93"/>
                <a:gd name="T64" fmla="*/ 46 w 92"/>
                <a:gd name="T65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2" h="93">
                  <a:moveTo>
                    <a:pt x="46" y="0"/>
                  </a:moveTo>
                  <a:lnTo>
                    <a:pt x="55" y="1"/>
                  </a:lnTo>
                  <a:lnTo>
                    <a:pt x="64" y="5"/>
                  </a:lnTo>
                  <a:lnTo>
                    <a:pt x="72" y="8"/>
                  </a:lnTo>
                  <a:lnTo>
                    <a:pt x="79" y="14"/>
                  </a:lnTo>
                  <a:lnTo>
                    <a:pt x="85" y="20"/>
                  </a:lnTo>
                  <a:lnTo>
                    <a:pt x="89" y="28"/>
                  </a:lnTo>
                  <a:lnTo>
                    <a:pt x="91" y="37"/>
                  </a:lnTo>
                  <a:lnTo>
                    <a:pt x="92" y="46"/>
                  </a:lnTo>
                  <a:lnTo>
                    <a:pt x="91" y="55"/>
                  </a:lnTo>
                  <a:lnTo>
                    <a:pt x="89" y="65"/>
                  </a:lnTo>
                  <a:lnTo>
                    <a:pt x="85" y="72"/>
                  </a:lnTo>
                  <a:lnTo>
                    <a:pt x="79" y="79"/>
                  </a:lnTo>
                  <a:lnTo>
                    <a:pt x="72" y="85"/>
                  </a:lnTo>
                  <a:lnTo>
                    <a:pt x="64" y="89"/>
                  </a:lnTo>
                  <a:lnTo>
                    <a:pt x="55" y="92"/>
                  </a:lnTo>
                  <a:lnTo>
                    <a:pt x="46" y="93"/>
                  </a:lnTo>
                  <a:lnTo>
                    <a:pt x="37" y="92"/>
                  </a:lnTo>
                  <a:lnTo>
                    <a:pt x="28" y="89"/>
                  </a:lnTo>
                  <a:lnTo>
                    <a:pt x="20" y="85"/>
                  </a:lnTo>
                  <a:lnTo>
                    <a:pt x="13" y="79"/>
                  </a:lnTo>
                  <a:lnTo>
                    <a:pt x="8" y="72"/>
                  </a:lnTo>
                  <a:lnTo>
                    <a:pt x="3" y="65"/>
                  </a:lnTo>
                  <a:lnTo>
                    <a:pt x="1" y="55"/>
                  </a:lnTo>
                  <a:lnTo>
                    <a:pt x="0" y="46"/>
                  </a:lnTo>
                  <a:lnTo>
                    <a:pt x="1" y="37"/>
                  </a:lnTo>
                  <a:lnTo>
                    <a:pt x="3" y="28"/>
                  </a:lnTo>
                  <a:lnTo>
                    <a:pt x="8" y="20"/>
                  </a:lnTo>
                  <a:lnTo>
                    <a:pt x="13" y="14"/>
                  </a:lnTo>
                  <a:lnTo>
                    <a:pt x="20" y="8"/>
                  </a:lnTo>
                  <a:lnTo>
                    <a:pt x="28" y="5"/>
                  </a:lnTo>
                  <a:lnTo>
                    <a:pt x="37" y="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700"/>
            </a:p>
          </p:txBody>
        </p:sp>
        <p:sp>
          <p:nvSpPr>
            <p:cNvPr id="87" name="Freeform 23"/>
            <p:cNvSpPr>
              <a:spLocks/>
            </p:cNvSpPr>
            <p:nvPr/>
          </p:nvSpPr>
          <p:spPr bwMode="auto">
            <a:xfrm>
              <a:off x="4524153" y="2445887"/>
              <a:ext cx="23957" cy="23957"/>
            </a:xfrm>
            <a:custGeom>
              <a:avLst/>
              <a:gdLst>
                <a:gd name="T0" fmla="*/ 45 w 92"/>
                <a:gd name="T1" fmla="*/ 0 h 93"/>
                <a:gd name="T2" fmla="*/ 55 w 92"/>
                <a:gd name="T3" fmla="*/ 1 h 93"/>
                <a:gd name="T4" fmla="*/ 63 w 92"/>
                <a:gd name="T5" fmla="*/ 5 h 93"/>
                <a:gd name="T6" fmla="*/ 71 w 92"/>
                <a:gd name="T7" fmla="*/ 8 h 93"/>
                <a:gd name="T8" fmla="*/ 78 w 92"/>
                <a:gd name="T9" fmla="*/ 14 h 93"/>
                <a:gd name="T10" fmla="*/ 84 w 92"/>
                <a:gd name="T11" fmla="*/ 21 h 93"/>
                <a:gd name="T12" fmla="*/ 88 w 92"/>
                <a:gd name="T13" fmla="*/ 29 h 93"/>
                <a:gd name="T14" fmla="*/ 90 w 92"/>
                <a:gd name="T15" fmla="*/ 38 h 93"/>
                <a:gd name="T16" fmla="*/ 92 w 92"/>
                <a:gd name="T17" fmla="*/ 47 h 93"/>
                <a:gd name="T18" fmla="*/ 90 w 92"/>
                <a:gd name="T19" fmla="*/ 56 h 93"/>
                <a:gd name="T20" fmla="*/ 88 w 92"/>
                <a:gd name="T21" fmla="*/ 65 h 93"/>
                <a:gd name="T22" fmla="*/ 84 w 92"/>
                <a:gd name="T23" fmla="*/ 73 h 93"/>
                <a:gd name="T24" fmla="*/ 78 w 92"/>
                <a:gd name="T25" fmla="*/ 80 h 93"/>
                <a:gd name="T26" fmla="*/ 71 w 92"/>
                <a:gd name="T27" fmla="*/ 85 h 93"/>
                <a:gd name="T28" fmla="*/ 63 w 92"/>
                <a:gd name="T29" fmla="*/ 90 h 93"/>
                <a:gd name="T30" fmla="*/ 55 w 92"/>
                <a:gd name="T31" fmla="*/ 92 h 93"/>
                <a:gd name="T32" fmla="*/ 45 w 92"/>
                <a:gd name="T33" fmla="*/ 93 h 93"/>
                <a:gd name="T34" fmla="*/ 36 w 92"/>
                <a:gd name="T35" fmla="*/ 92 h 93"/>
                <a:gd name="T36" fmla="*/ 27 w 92"/>
                <a:gd name="T37" fmla="*/ 90 h 93"/>
                <a:gd name="T38" fmla="*/ 20 w 92"/>
                <a:gd name="T39" fmla="*/ 85 h 93"/>
                <a:gd name="T40" fmla="*/ 13 w 92"/>
                <a:gd name="T41" fmla="*/ 80 h 93"/>
                <a:gd name="T42" fmla="*/ 8 w 92"/>
                <a:gd name="T43" fmla="*/ 73 h 93"/>
                <a:gd name="T44" fmla="*/ 3 w 92"/>
                <a:gd name="T45" fmla="*/ 65 h 93"/>
                <a:gd name="T46" fmla="*/ 0 w 92"/>
                <a:gd name="T47" fmla="*/ 56 h 93"/>
                <a:gd name="T48" fmla="*/ 0 w 92"/>
                <a:gd name="T49" fmla="*/ 47 h 93"/>
                <a:gd name="T50" fmla="*/ 0 w 92"/>
                <a:gd name="T51" fmla="*/ 38 h 93"/>
                <a:gd name="T52" fmla="*/ 3 w 92"/>
                <a:gd name="T53" fmla="*/ 29 h 93"/>
                <a:gd name="T54" fmla="*/ 8 w 92"/>
                <a:gd name="T55" fmla="*/ 21 h 93"/>
                <a:gd name="T56" fmla="*/ 13 w 92"/>
                <a:gd name="T57" fmla="*/ 14 h 93"/>
                <a:gd name="T58" fmla="*/ 20 w 92"/>
                <a:gd name="T59" fmla="*/ 8 h 93"/>
                <a:gd name="T60" fmla="*/ 27 w 92"/>
                <a:gd name="T61" fmla="*/ 5 h 93"/>
                <a:gd name="T62" fmla="*/ 36 w 92"/>
                <a:gd name="T63" fmla="*/ 1 h 93"/>
                <a:gd name="T64" fmla="*/ 45 w 92"/>
                <a:gd name="T65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2" h="93">
                  <a:moveTo>
                    <a:pt x="45" y="0"/>
                  </a:moveTo>
                  <a:lnTo>
                    <a:pt x="55" y="1"/>
                  </a:lnTo>
                  <a:lnTo>
                    <a:pt x="63" y="5"/>
                  </a:lnTo>
                  <a:lnTo>
                    <a:pt x="71" y="8"/>
                  </a:lnTo>
                  <a:lnTo>
                    <a:pt x="78" y="14"/>
                  </a:lnTo>
                  <a:lnTo>
                    <a:pt x="84" y="21"/>
                  </a:lnTo>
                  <a:lnTo>
                    <a:pt x="88" y="29"/>
                  </a:lnTo>
                  <a:lnTo>
                    <a:pt x="90" y="38"/>
                  </a:lnTo>
                  <a:lnTo>
                    <a:pt x="92" y="47"/>
                  </a:lnTo>
                  <a:lnTo>
                    <a:pt x="90" y="56"/>
                  </a:lnTo>
                  <a:lnTo>
                    <a:pt x="88" y="65"/>
                  </a:lnTo>
                  <a:lnTo>
                    <a:pt x="84" y="73"/>
                  </a:lnTo>
                  <a:lnTo>
                    <a:pt x="78" y="80"/>
                  </a:lnTo>
                  <a:lnTo>
                    <a:pt x="71" y="85"/>
                  </a:lnTo>
                  <a:lnTo>
                    <a:pt x="63" y="90"/>
                  </a:lnTo>
                  <a:lnTo>
                    <a:pt x="55" y="92"/>
                  </a:lnTo>
                  <a:lnTo>
                    <a:pt x="45" y="93"/>
                  </a:lnTo>
                  <a:lnTo>
                    <a:pt x="36" y="92"/>
                  </a:lnTo>
                  <a:lnTo>
                    <a:pt x="27" y="90"/>
                  </a:lnTo>
                  <a:lnTo>
                    <a:pt x="20" y="85"/>
                  </a:lnTo>
                  <a:lnTo>
                    <a:pt x="13" y="80"/>
                  </a:lnTo>
                  <a:lnTo>
                    <a:pt x="8" y="73"/>
                  </a:lnTo>
                  <a:lnTo>
                    <a:pt x="3" y="65"/>
                  </a:lnTo>
                  <a:lnTo>
                    <a:pt x="0" y="56"/>
                  </a:lnTo>
                  <a:lnTo>
                    <a:pt x="0" y="47"/>
                  </a:lnTo>
                  <a:lnTo>
                    <a:pt x="0" y="38"/>
                  </a:lnTo>
                  <a:lnTo>
                    <a:pt x="3" y="29"/>
                  </a:lnTo>
                  <a:lnTo>
                    <a:pt x="8" y="21"/>
                  </a:lnTo>
                  <a:lnTo>
                    <a:pt x="13" y="14"/>
                  </a:lnTo>
                  <a:lnTo>
                    <a:pt x="20" y="8"/>
                  </a:lnTo>
                  <a:lnTo>
                    <a:pt x="27" y="5"/>
                  </a:lnTo>
                  <a:lnTo>
                    <a:pt x="36" y="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700"/>
            </a:p>
          </p:txBody>
        </p:sp>
        <p:sp>
          <p:nvSpPr>
            <p:cNvPr id="89" name="Freeform 21"/>
            <p:cNvSpPr>
              <a:spLocks/>
            </p:cNvSpPr>
            <p:nvPr/>
          </p:nvSpPr>
          <p:spPr bwMode="auto">
            <a:xfrm>
              <a:off x="5109771" y="1924155"/>
              <a:ext cx="23957" cy="23957"/>
            </a:xfrm>
            <a:custGeom>
              <a:avLst/>
              <a:gdLst>
                <a:gd name="T0" fmla="*/ 45 w 91"/>
                <a:gd name="T1" fmla="*/ 0 h 93"/>
                <a:gd name="T2" fmla="*/ 55 w 91"/>
                <a:gd name="T3" fmla="*/ 2 h 93"/>
                <a:gd name="T4" fmla="*/ 63 w 91"/>
                <a:gd name="T5" fmla="*/ 4 h 93"/>
                <a:gd name="T6" fmla="*/ 71 w 91"/>
                <a:gd name="T7" fmla="*/ 8 h 93"/>
                <a:gd name="T8" fmla="*/ 78 w 91"/>
                <a:gd name="T9" fmla="*/ 14 h 93"/>
                <a:gd name="T10" fmla="*/ 83 w 91"/>
                <a:gd name="T11" fmla="*/ 21 h 93"/>
                <a:gd name="T12" fmla="*/ 88 w 91"/>
                <a:gd name="T13" fmla="*/ 29 h 93"/>
                <a:gd name="T14" fmla="*/ 90 w 91"/>
                <a:gd name="T15" fmla="*/ 38 h 93"/>
                <a:gd name="T16" fmla="*/ 91 w 91"/>
                <a:gd name="T17" fmla="*/ 47 h 93"/>
                <a:gd name="T18" fmla="*/ 90 w 91"/>
                <a:gd name="T19" fmla="*/ 56 h 93"/>
                <a:gd name="T20" fmla="*/ 88 w 91"/>
                <a:gd name="T21" fmla="*/ 65 h 93"/>
                <a:gd name="T22" fmla="*/ 83 w 91"/>
                <a:gd name="T23" fmla="*/ 73 h 93"/>
                <a:gd name="T24" fmla="*/ 78 w 91"/>
                <a:gd name="T25" fmla="*/ 80 h 93"/>
                <a:gd name="T26" fmla="*/ 71 w 91"/>
                <a:gd name="T27" fmla="*/ 85 h 93"/>
                <a:gd name="T28" fmla="*/ 63 w 91"/>
                <a:gd name="T29" fmla="*/ 90 h 93"/>
                <a:gd name="T30" fmla="*/ 55 w 91"/>
                <a:gd name="T31" fmla="*/ 92 h 93"/>
                <a:gd name="T32" fmla="*/ 45 w 91"/>
                <a:gd name="T33" fmla="*/ 93 h 93"/>
                <a:gd name="T34" fmla="*/ 36 w 91"/>
                <a:gd name="T35" fmla="*/ 92 h 93"/>
                <a:gd name="T36" fmla="*/ 27 w 91"/>
                <a:gd name="T37" fmla="*/ 90 h 93"/>
                <a:gd name="T38" fmla="*/ 20 w 91"/>
                <a:gd name="T39" fmla="*/ 85 h 93"/>
                <a:gd name="T40" fmla="*/ 13 w 91"/>
                <a:gd name="T41" fmla="*/ 80 h 93"/>
                <a:gd name="T42" fmla="*/ 8 w 91"/>
                <a:gd name="T43" fmla="*/ 73 h 93"/>
                <a:gd name="T44" fmla="*/ 3 w 91"/>
                <a:gd name="T45" fmla="*/ 65 h 93"/>
                <a:gd name="T46" fmla="*/ 0 w 91"/>
                <a:gd name="T47" fmla="*/ 56 h 93"/>
                <a:gd name="T48" fmla="*/ 0 w 91"/>
                <a:gd name="T49" fmla="*/ 47 h 93"/>
                <a:gd name="T50" fmla="*/ 0 w 91"/>
                <a:gd name="T51" fmla="*/ 38 h 93"/>
                <a:gd name="T52" fmla="*/ 3 w 91"/>
                <a:gd name="T53" fmla="*/ 29 h 93"/>
                <a:gd name="T54" fmla="*/ 8 w 91"/>
                <a:gd name="T55" fmla="*/ 21 h 93"/>
                <a:gd name="T56" fmla="*/ 13 w 91"/>
                <a:gd name="T57" fmla="*/ 14 h 93"/>
                <a:gd name="T58" fmla="*/ 20 w 91"/>
                <a:gd name="T59" fmla="*/ 8 h 93"/>
                <a:gd name="T60" fmla="*/ 27 w 91"/>
                <a:gd name="T61" fmla="*/ 4 h 93"/>
                <a:gd name="T62" fmla="*/ 36 w 91"/>
                <a:gd name="T63" fmla="*/ 2 h 93"/>
                <a:gd name="T64" fmla="*/ 45 w 91"/>
                <a:gd name="T65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3">
                  <a:moveTo>
                    <a:pt x="45" y="0"/>
                  </a:moveTo>
                  <a:lnTo>
                    <a:pt x="55" y="2"/>
                  </a:lnTo>
                  <a:lnTo>
                    <a:pt x="63" y="4"/>
                  </a:lnTo>
                  <a:lnTo>
                    <a:pt x="71" y="8"/>
                  </a:lnTo>
                  <a:lnTo>
                    <a:pt x="78" y="14"/>
                  </a:lnTo>
                  <a:lnTo>
                    <a:pt x="83" y="21"/>
                  </a:lnTo>
                  <a:lnTo>
                    <a:pt x="88" y="29"/>
                  </a:lnTo>
                  <a:lnTo>
                    <a:pt x="90" y="38"/>
                  </a:lnTo>
                  <a:lnTo>
                    <a:pt x="91" y="47"/>
                  </a:lnTo>
                  <a:lnTo>
                    <a:pt x="90" y="56"/>
                  </a:lnTo>
                  <a:lnTo>
                    <a:pt x="88" y="65"/>
                  </a:lnTo>
                  <a:lnTo>
                    <a:pt x="83" y="73"/>
                  </a:lnTo>
                  <a:lnTo>
                    <a:pt x="78" y="80"/>
                  </a:lnTo>
                  <a:lnTo>
                    <a:pt x="71" y="85"/>
                  </a:lnTo>
                  <a:lnTo>
                    <a:pt x="63" y="90"/>
                  </a:lnTo>
                  <a:lnTo>
                    <a:pt x="55" y="92"/>
                  </a:lnTo>
                  <a:lnTo>
                    <a:pt x="45" y="93"/>
                  </a:lnTo>
                  <a:lnTo>
                    <a:pt x="36" y="92"/>
                  </a:lnTo>
                  <a:lnTo>
                    <a:pt x="27" y="90"/>
                  </a:lnTo>
                  <a:lnTo>
                    <a:pt x="20" y="85"/>
                  </a:lnTo>
                  <a:lnTo>
                    <a:pt x="13" y="80"/>
                  </a:lnTo>
                  <a:lnTo>
                    <a:pt x="8" y="73"/>
                  </a:lnTo>
                  <a:lnTo>
                    <a:pt x="3" y="65"/>
                  </a:lnTo>
                  <a:lnTo>
                    <a:pt x="0" y="56"/>
                  </a:lnTo>
                  <a:lnTo>
                    <a:pt x="0" y="47"/>
                  </a:lnTo>
                  <a:lnTo>
                    <a:pt x="0" y="38"/>
                  </a:lnTo>
                  <a:lnTo>
                    <a:pt x="3" y="29"/>
                  </a:lnTo>
                  <a:lnTo>
                    <a:pt x="8" y="21"/>
                  </a:lnTo>
                  <a:lnTo>
                    <a:pt x="13" y="14"/>
                  </a:lnTo>
                  <a:lnTo>
                    <a:pt x="20" y="8"/>
                  </a:lnTo>
                  <a:lnTo>
                    <a:pt x="27" y="4"/>
                  </a:lnTo>
                  <a:lnTo>
                    <a:pt x="36" y="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700"/>
            </a:p>
          </p:txBody>
        </p:sp>
        <p:sp>
          <p:nvSpPr>
            <p:cNvPr id="91" name="Freeform 19"/>
            <p:cNvSpPr>
              <a:spLocks/>
            </p:cNvSpPr>
            <p:nvPr/>
          </p:nvSpPr>
          <p:spPr bwMode="auto">
            <a:xfrm>
              <a:off x="6503276" y="2805243"/>
              <a:ext cx="23957" cy="23957"/>
            </a:xfrm>
            <a:custGeom>
              <a:avLst/>
              <a:gdLst>
                <a:gd name="T0" fmla="*/ 46 w 93"/>
                <a:gd name="T1" fmla="*/ 0 h 93"/>
                <a:gd name="T2" fmla="*/ 55 w 93"/>
                <a:gd name="T3" fmla="*/ 1 h 93"/>
                <a:gd name="T4" fmla="*/ 64 w 93"/>
                <a:gd name="T5" fmla="*/ 3 h 93"/>
                <a:gd name="T6" fmla="*/ 72 w 93"/>
                <a:gd name="T7" fmla="*/ 8 h 93"/>
                <a:gd name="T8" fmla="*/ 79 w 93"/>
                <a:gd name="T9" fmla="*/ 13 h 93"/>
                <a:gd name="T10" fmla="*/ 85 w 93"/>
                <a:gd name="T11" fmla="*/ 20 h 93"/>
                <a:gd name="T12" fmla="*/ 89 w 93"/>
                <a:gd name="T13" fmla="*/ 28 h 93"/>
                <a:gd name="T14" fmla="*/ 92 w 93"/>
                <a:gd name="T15" fmla="*/ 37 h 93"/>
                <a:gd name="T16" fmla="*/ 93 w 93"/>
                <a:gd name="T17" fmla="*/ 46 h 93"/>
                <a:gd name="T18" fmla="*/ 92 w 93"/>
                <a:gd name="T19" fmla="*/ 55 h 93"/>
                <a:gd name="T20" fmla="*/ 89 w 93"/>
                <a:gd name="T21" fmla="*/ 64 h 93"/>
                <a:gd name="T22" fmla="*/ 85 w 93"/>
                <a:gd name="T23" fmla="*/ 72 h 93"/>
                <a:gd name="T24" fmla="*/ 79 w 93"/>
                <a:gd name="T25" fmla="*/ 79 h 93"/>
                <a:gd name="T26" fmla="*/ 72 w 93"/>
                <a:gd name="T27" fmla="*/ 85 h 93"/>
                <a:gd name="T28" fmla="*/ 64 w 93"/>
                <a:gd name="T29" fmla="*/ 89 h 93"/>
                <a:gd name="T30" fmla="*/ 55 w 93"/>
                <a:gd name="T31" fmla="*/ 91 h 93"/>
                <a:gd name="T32" fmla="*/ 46 w 93"/>
                <a:gd name="T33" fmla="*/ 93 h 93"/>
                <a:gd name="T34" fmla="*/ 37 w 93"/>
                <a:gd name="T35" fmla="*/ 91 h 93"/>
                <a:gd name="T36" fmla="*/ 28 w 93"/>
                <a:gd name="T37" fmla="*/ 89 h 93"/>
                <a:gd name="T38" fmla="*/ 20 w 93"/>
                <a:gd name="T39" fmla="*/ 85 h 93"/>
                <a:gd name="T40" fmla="*/ 13 w 93"/>
                <a:gd name="T41" fmla="*/ 79 h 93"/>
                <a:gd name="T42" fmla="*/ 8 w 93"/>
                <a:gd name="T43" fmla="*/ 72 h 93"/>
                <a:gd name="T44" fmla="*/ 4 w 93"/>
                <a:gd name="T45" fmla="*/ 64 h 93"/>
                <a:gd name="T46" fmla="*/ 1 w 93"/>
                <a:gd name="T47" fmla="*/ 55 h 93"/>
                <a:gd name="T48" fmla="*/ 0 w 93"/>
                <a:gd name="T49" fmla="*/ 46 h 93"/>
                <a:gd name="T50" fmla="*/ 1 w 93"/>
                <a:gd name="T51" fmla="*/ 37 h 93"/>
                <a:gd name="T52" fmla="*/ 4 w 93"/>
                <a:gd name="T53" fmla="*/ 28 h 93"/>
                <a:gd name="T54" fmla="*/ 8 w 93"/>
                <a:gd name="T55" fmla="*/ 20 h 93"/>
                <a:gd name="T56" fmla="*/ 13 w 93"/>
                <a:gd name="T57" fmla="*/ 13 h 93"/>
                <a:gd name="T58" fmla="*/ 20 w 93"/>
                <a:gd name="T59" fmla="*/ 8 h 93"/>
                <a:gd name="T60" fmla="*/ 28 w 93"/>
                <a:gd name="T61" fmla="*/ 3 h 93"/>
                <a:gd name="T62" fmla="*/ 37 w 93"/>
                <a:gd name="T63" fmla="*/ 1 h 93"/>
                <a:gd name="T64" fmla="*/ 46 w 93"/>
                <a:gd name="T65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3" h="93">
                  <a:moveTo>
                    <a:pt x="46" y="0"/>
                  </a:moveTo>
                  <a:lnTo>
                    <a:pt x="55" y="1"/>
                  </a:lnTo>
                  <a:lnTo>
                    <a:pt x="64" y="3"/>
                  </a:lnTo>
                  <a:lnTo>
                    <a:pt x="72" y="8"/>
                  </a:lnTo>
                  <a:lnTo>
                    <a:pt x="79" y="13"/>
                  </a:lnTo>
                  <a:lnTo>
                    <a:pt x="85" y="20"/>
                  </a:lnTo>
                  <a:lnTo>
                    <a:pt x="89" y="28"/>
                  </a:lnTo>
                  <a:lnTo>
                    <a:pt x="92" y="37"/>
                  </a:lnTo>
                  <a:lnTo>
                    <a:pt x="93" y="46"/>
                  </a:lnTo>
                  <a:lnTo>
                    <a:pt x="92" y="55"/>
                  </a:lnTo>
                  <a:lnTo>
                    <a:pt x="89" y="64"/>
                  </a:lnTo>
                  <a:lnTo>
                    <a:pt x="85" y="72"/>
                  </a:lnTo>
                  <a:lnTo>
                    <a:pt x="79" y="79"/>
                  </a:lnTo>
                  <a:lnTo>
                    <a:pt x="72" y="85"/>
                  </a:lnTo>
                  <a:lnTo>
                    <a:pt x="64" y="89"/>
                  </a:lnTo>
                  <a:lnTo>
                    <a:pt x="55" y="91"/>
                  </a:lnTo>
                  <a:lnTo>
                    <a:pt x="46" y="93"/>
                  </a:lnTo>
                  <a:lnTo>
                    <a:pt x="37" y="91"/>
                  </a:lnTo>
                  <a:lnTo>
                    <a:pt x="28" y="89"/>
                  </a:lnTo>
                  <a:lnTo>
                    <a:pt x="20" y="85"/>
                  </a:lnTo>
                  <a:lnTo>
                    <a:pt x="13" y="79"/>
                  </a:lnTo>
                  <a:lnTo>
                    <a:pt x="8" y="72"/>
                  </a:lnTo>
                  <a:lnTo>
                    <a:pt x="4" y="64"/>
                  </a:lnTo>
                  <a:lnTo>
                    <a:pt x="1" y="55"/>
                  </a:lnTo>
                  <a:lnTo>
                    <a:pt x="0" y="46"/>
                  </a:lnTo>
                  <a:lnTo>
                    <a:pt x="1" y="37"/>
                  </a:lnTo>
                  <a:lnTo>
                    <a:pt x="4" y="28"/>
                  </a:lnTo>
                  <a:lnTo>
                    <a:pt x="8" y="20"/>
                  </a:lnTo>
                  <a:lnTo>
                    <a:pt x="13" y="13"/>
                  </a:lnTo>
                  <a:lnTo>
                    <a:pt x="20" y="8"/>
                  </a:lnTo>
                  <a:lnTo>
                    <a:pt x="28" y="3"/>
                  </a:lnTo>
                  <a:lnTo>
                    <a:pt x="37" y="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700"/>
            </a:p>
          </p:txBody>
        </p:sp>
        <p:sp>
          <p:nvSpPr>
            <p:cNvPr id="93" name="Freeform 17"/>
            <p:cNvSpPr>
              <a:spLocks/>
            </p:cNvSpPr>
            <p:nvPr/>
          </p:nvSpPr>
          <p:spPr bwMode="auto">
            <a:xfrm>
              <a:off x="4902143" y="2732041"/>
              <a:ext cx="23957" cy="23957"/>
            </a:xfrm>
            <a:custGeom>
              <a:avLst/>
              <a:gdLst>
                <a:gd name="T0" fmla="*/ 46 w 91"/>
                <a:gd name="T1" fmla="*/ 0 h 93"/>
                <a:gd name="T2" fmla="*/ 55 w 91"/>
                <a:gd name="T3" fmla="*/ 1 h 93"/>
                <a:gd name="T4" fmla="*/ 63 w 91"/>
                <a:gd name="T5" fmla="*/ 4 h 93"/>
                <a:gd name="T6" fmla="*/ 71 w 91"/>
                <a:gd name="T7" fmla="*/ 8 h 93"/>
                <a:gd name="T8" fmla="*/ 78 w 91"/>
                <a:gd name="T9" fmla="*/ 14 h 93"/>
                <a:gd name="T10" fmla="*/ 83 w 91"/>
                <a:gd name="T11" fmla="*/ 21 h 93"/>
                <a:gd name="T12" fmla="*/ 88 w 91"/>
                <a:gd name="T13" fmla="*/ 29 h 93"/>
                <a:gd name="T14" fmla="*/ 90 w 91"/>
                <a:gd name="T15" fmla="*/ 38 h 93"/>
                <a:gd name="T16" fmla="*/ 91 w 91"/>
                <a:gd name="T17" fmla="*/ 47 h 93"/>
                <a:gd name="T18" fmla="*/ 90 w 91"/>
                <a:gd name="T19" fmla="*/ 56 h 93"/>
                <a:gd name="T20" fmla="*/ 88 w 91"/>
                <a:gd name="T21" fmla="*/ 65 h 93"/>
                <a:gd name="T22" fmla="*/ 83 w 91"/>
                <a:gd name="T23" fmla="*/ 73 h 93"/>
                <a:gd name="T24" fmla="*/ 78 w 91"/>
                <a:gd name="T25" fmla="*/ 80 h 93"/>
                <a:gd name="T26" fmla="*/ 71 w 91"/>
                <a:gd name="T27" fmla="*/ 85 h 93"/>
                <a:gd name="T28" fmla="*/ 63 w 91"/>
                <a:gd name="T29" fmla="*/ 90 h 93"/>
                <a:gd name="T30" fmla="*/ 55 w 91"/>
                <a:gd name="T31" fmla="*/ 92 h 93"/>
                <a:gd name="T32" fmla="*/ 46 w 91"/>
                <a:gd name="T33" fmla="*/ 93 h 93"/>
                <a:gd name="T34" fmla="*/ 36 w 91"/>
                <a:gd name="T35" fmla="*/ 92 h 93"/>
                <a:gd name="T36" fmla="*/ 28 w 91"/>
                <a:gd name="T37" fmla="*/ 90 h 93"/>
                <a:gd name="T38" fmla="*/ 20 w 91"/>
                <a:gd name="T39" fmla="*/ 85 h 93"/>
                <a:gd name="T40" fmla="*/ 13 w 91"/>
                <a:gd name="T41" fmla="*/ 80 h 93"/>
                <a:gd name="T42" fmla="*/ 8 w 91"/>
                <a:gd name="T43" fmla="*/ 73 h 93"/>
                <a:gd name="T44" fmla="*/ 3 w 91"/>
                <a:gd name="T45" fmla="*/ 65 h 93"/>
                <a:gd name="T46" fmla="*/ 1 w 91"/>
                <a:gd name="T47" fmla="*/ 56 h 93"/>
                <a:gd name="T48" fmla="*/ 0 w 91"/>
                <a:gd name="T49" fmla="*/ 47 h 93"/>
                <a:gd name="T50" fmla="*/ 1 w 91"/>
                <a:gd name="T51" fmla="*/ 38 h 93"/>
                <a:gd name="T52" fmla="*/ 3 w 91"/>
                <a:gd name="T53" fmla="*/ 29 h 93"/>
                <a:gd name="T54" fmla="*/ 8 w 91"/>
                <a:gd name="T55" fmla="*/ 21 h 93"/>
                <a:gd name="T56" fmla="*/ 13 w 91"/>
                <a:gd name="T57" fmla="*/ 14 h 93"/>
                <a:gd name="T58" fmla="*/ 20 w 91"/>
                <a:gd name="T59" fmla="*/ 8 h 93"/>
                <a:gd name="T60" fmla="*/ 28 w 91"/>
                <a:gd name="T61" fmla="*/ 4 h 93"/>
                <a:gd name="T62" fmla="*/ 36 w 91"/>
                <a:gd name="T63" fmla="*/ 1 h 93"/>
                <a:gd name="T64" fmla="*/ 46 w 91"/>
                <a:gd name="T65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3">
                  <a:moveTo>
                    <a:pt x="46" y="0"/>
                  </a:moveTo>
                  <a:lnTo>
                    <a:pt x="55" y="1"/>
                  </a:lnTo>
                  <a:lnTo>
                    <a:pt x="63" y="4"/>
                  </a:lnTo>
                  <a:lnTo>
                    <a:pt x="71" y="8"/>
                  </a:lnTo>
                  <a:lnTo>
                    <a:pt x="78" y="14"/>
                  </a:lnTo>
                  <a:lnTo>
                    <a:pt x="83" y="21"/>
                  </a:lnTo>
                  <a:lnTo>
                    <a:pt x="88" y="29"/>
                  </a:lnTo>
                  <a:lnTo>
                    <a:pt x="90" y="38"/>
                  </a:lnTo>
                  <a:lnTo>
                    <a:pt x="91" y="47"/>
                  </a:lnTo>
                  <a:lnTo>
                    <a:pt x="90" y="56"/>
                  </a:lnTo>
                  <a:lnTo>
                    <a:pt x="88" y="65"/>
                  </a:lnTo>
                  <a:lnTo>
                    <a:pt x="83" y="73"/>
                  </a:lnTo>
                  <a:lnTo>
                    <a:pt x="78" y="80"/>
                  </a:lnTo>
                  <a:lnTo>
                    <a:pt x="71" y="85"/>
                  </a:lnTo>
                  <a:lnTo>
                    <a:pt x="63" y="90"/>
                  </a:lnTo>
                  <a:lnTo>
                    <a:pt x="55" y="92"/>
                  </a:lnTo>
                  <a:lnTo>
                    <a:pt x="46" y="93"/>
                  </a:lnTo>
                  <a:lnTo>
                    <a:pt x="36" y="92"/>
                  </a:lnTo>
                  <a:lnTo>
                    <a:pt x="28" y="90"/>
                  </a:lnTo>
                  <a:lnTo>
                    <a:pt x="20" y="85"/>
                  </a:lnTo>
                  <a:lnTo>
                    <a:pt x="13" y="80"/>
                  </a:lnTo>
                  <a:lnTo>
                    <a:pt x="8" y="73"/>
                  </a:lnTo>
                  <a:lnTo>
                    <a:pt x="3" y="65"/>
                  </a:lnTo>
                  <a:lnTo>
                    <a:pt x="1" y="56"/>
                  </a:lnTo>
                  <a:lnTo>
                    <a:pt x="0" y="47"/>
                  </a:lnTo>
                  <a:lnTo>
                    <a:pt x="1" y="38"/>
                  </a:lnTo>
                  <a:lnTo>
                    <a:pt x="3" y="29"/>
                  </a:lnTo>
                  <a:lnTo>
                    <a:pt x="8" y="21"/>
                  </a:lnTo>
                  <a:lnTo>
                    <a:pt x="13" y="14"/>
                  </a:lnTo>
                  <a:lnTo>
                    <a:pt x="20" y="8"/>
                  </a:lnTo>
                  <a:lnTo>
                    <a:pt x="28" y="4"/>
                  </a:lnTo>
                  <a:lnTo>
                    <a:pt x="36" y="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700"/>
            </a:p>
          </p:txBody>
        </p:sp>
        <p:sp>
          <p:nvSpPr>
            <p:cNvPr id="95" name="Freeform 15"/>
            <p:cNvSpPr>
              <a:spLocks/>
            </p:cNvSpPr>
            <p:nvPr/>
          </p:nvSpPr>
          <p:spPr bwMode="auto">
            <a:xfrm>
              <a:off x="5643482" y="3468056"/>
              <a:ext cx="23957" cy="23957"/>
            </a:xfrm>
            <a:custGeom>
              <a:avLst/>
              <a:gdLst>
                <a:gd name="T0" fmla="*/ 47 w 93"/>
                <a:gd name="T1" fmla="*/ 0 h 92"/>
                <a:gd name="T2" fmla="*/ 56 w 93"/>
                <a:gd name="T3" fmla="*/ 0 h 92"/>
                <a:gd name="T4" fmla="*/ 65 w 93"/>
                <a:gd name="T5" fmla="*/ 3 h 92"/>
                <a:gd name="T6" fmla="*/ 73 w 93"/>
                <a:gd name="T7" fmla="*/ 8 h 92"/>
                <a:gd name="T8" fmla="*/ 79 w 93"/>
                <a:gd name="T9" fmla="*/ 14 h 92"/>
                <a:gd name="T10" fmla="*/ 85 w 93"/>
                <a:gd name="T11" fmla="*/ 20 h 92"/>
                <a:gd name="T12" fmla="*/ 90 w 93"/>
                <a:gd name="T13" fmla="*/ 28 h 92"/>
                <a:gd name="T14" fmla="*/ 92 w 93"/>
                <a:gd name="T15" fmla="*/ 36 h 92"/>
                <a:gd name="T16" fmla="*/ 93 w 93"/>
                <a:gd name="T17" fmla="*/ 45 h 92"/>
                <a:gd name="T18" fmla="*/ 92 w 93"/>
                <a:gd name="T19" fmla="*/ 55 h 92"/>
                <a:gd name="T20" fmla="*/ 90 w 93"/>
                <a:gd name="T21" fmla="*/ 63 h 92"/>
                <a:gd name="T22" fmla="*/ 85 w 93"/>
                <a:gd name="T23" fmla="*/ 71 h 92"/>
                <a:gd name="T24" fmla="*/ 79 w 93"/>
                <a:gd name="T25" fmla="*/ 78 h 92"/>
                <a:gd name="T26" fmla="*/ 73 w 93"/>
                <a:gd name="T27" fmla="*/ 84 h 92"/>
                <a:gd name="T28" fmla="*/ 65 w 93"/>
                <a:gd name="T29" fmla="*/ 88 h 92"/>
                <a:gd name="T30" fmla="*/ 56 w 93"/>
                <a:gd name="T31" fmla="*/ 91 h 92"/>
                <a:gd name="T32" fmla="*/ 47 w 93"/>
                <a:gd name="T33" fmla="*/ 92 h 92"/>
                <a:gd name="T34" fmla="*/ 38 w 93"/>
                <a:gd name="T35" fmla="*/ 91 h 92"/>
                <a:gd name="T36" fmla="*/ 28 w 93"/>
                <a:gd name="T37" fmla="*/ 88 h 92"/>
                <a:gd name="T38" fmla="*/ 21 w 93"/>
                <a:gd name="T39" fmla="*/ 84 h 92"/>
                <a:gd name="T40" fmla="*/ 14 w 93"/>
                <a:gd name="T41" fmla="*/ 78 h 92"/>
                <a:gd name="T42" fmla="*/ 8 w 93"/>
                <a:gd name="T43" fmla="*/ 71 h 92"/>
                <a:gd name="T44" fmla="*/ 5 w 93"/>
                <a:gd name="T45" fmla="*/ 63 h 92"/>
                <a:gd name="T46" fmla="*/ 1 w 93"/>
                <a:gd name="T47" fmla="*/ 55 h 92"/>
                <a:gd name="T48" fmla="*/ 0 w 93"/>
                <a:gd name="T49" fmla="*/ 45 h 92"/>
                <a:gd name="T50" fmla="*/ 1 w 93"/>
                <a:gd name="T51" fmla="*/ 36 h 92"/>
                <a:gd name="T52" fmla="*/ 5 w 93"/>
                <a:gd name="T53" fmla="*/ 28 h 92"/>
                <a:gd name="T54" fmla="*/ 8 w 93"/>
                <a:gd name="T55" fmla="*/ 20 h 92"/>
                <a:gd name="T56" fmla="*/ 14 w 93"/>
                <a:gd name="T57" fmla="*/ 14 h 92"/>
                <a:gd name="T58" fmla="*/ 21 w 93"/>
                <a:gd name="T59" fmla="*/ 8 h 92"/>
                <a:gd name="T60" fmla="*/ 28 w 93"/>
                <a:gd name="T61" fmla="*/ 3 h 92"/>
                <a:gd name="T62" fmla="*/ 38 w 93"/>
                <a:gd name="T63" fmla="*/ 0 h 92"/>
                <a:gd name="T64" fmla="*/ 47 w 93"/>
                <a:gd name="T6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3" h="92">
                  <a:moveTo>
                    <a:pt x="47" y="0"/>
                  </a:moveTo>
                  <a:lnTo>
                    <a:pt x="56" y="0"/>
                  </a:lnTo>
                  <a:lnTo>
                    <a:pt x="65" y="3"/>
                  </a:lnTo>
                  <a:lnTo>
                    <a:pt x="73" y="8"/>
                  </a:lnTo>
                  <a:lnTo>
                    <a:pt x="79" y="14"/>
                  </a:lnTo>
                  <a:lnTo>
                    <a:pt x="85" y="20"/>
                  </a:lnTo>
                  <a:lnTo>
                    <a:pt x="90" y="28"/>
                  </a:lnTo>
                  <a:lnTo>
                    <a:pt x="92" y="36"/>
                  </a:lnTo>
                  <a:lnTo>
                    <a:pt x="93" y="45"/>
                  </a:lnTo>
                  <a:lnTo>
                    <a:pt x="92" y="55"/>
                  </a:lnTo>
                  <a:lnTo>
                    <a:pt x="90" y="63"/>
                  </a:lnTo>
                  <a:lnTo>
                    <a:pt x="85" y="71"/>
                  </a:lnTo>
                  <a:lnTo>
                    <a:pt x="79" y="78"/>
                  </a:lnTo>
                  <a:lnTo>
                    <a:pt x="73" y="84"/>
                  </a:lnTo>
                  <a:lnTo>
                    <a:pt x="65" y="88"/>
                  </a:lnTo>
                  <a:lnTo>
                    <a:pt x="56" y="91"/>
                  </a:lnTo>
                  <a:lnTo>
                    <a:pt x="47" y="92"/>
                  </a:lnTo>
                  <a:lnTo>
                    <a:pt x="38" y="91"/>
                  </a:lnTo>
                  <a:lnTo>
                    <a:pt x="28" y="88"/>
                  </a:lnTo>
                  <a:lnTo>
                    <a:pt x="21" y="84"/>
                  </a:lnTo>
                  <a:lnTo>
                    <a:pt x="14" y="78"/>
                  </a:lnTo>
                  <a:lnTo>
                    <a:pt x="8" y="71"/>
                  </a:lnTo>
                  <a:lnTo>
                    <a:pt x="5" y="63"/>
                  </a:lnTo>
                  <a:lnTo>
                    <a:pt x="1" y="55"/>
                  </a:lnTo>
                  <a:lnTo>
                    <a:pt x="0" y="45"/>
                  </a:lnTo>
                  <a:lnTo>
                    <a:pt x="1" y="36"/>
                  </a:lnTo>
                  <a:lnTo>
                    <a:pt x="5" y="28"/>
                  </a:lnTo>
                  <a:lnTo>
                    <a:pt x="8" y="20"/>
                  </a:lnTo>
                  <a:lnTo>
                    <a:pt x="14" y="14"/>
                  </a:lnTo>
                  <a:lnTo>
                    <a:pt x="21" y="8"/>
                  </a:lnTo>
                  <a:lnTo>
                    <a:pt x="28" y="3"/>
                  </a:lnTo>
                  <a:lnTo>
                    <a:pt x="38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700"/>
            </a:p>
          </p:txBody>
        </p:sp>
        <p:sp>
          <p:nvSpPr>
            <p:cNvPr id="97" name="Freeform 13"/>
            <p:cNvSpPr>
              <a:spLocks/>
            </p:cNvSpPr>
            <p:nvPr/>
          </p:nvSpPr>
          <p:spPr bwMode="auto">
            <a:xfrm>
              <a:off x="4757069" y="3157945"/>
              <a:ext cx="23957" cy="23957"/>
            </a:xfrm>
            <a:custGeom>
              <a:avLst/>
              <a:gdLst>
                <a:gd name="T0" fmla="*/ 45 w 92"/>
                <a:gd name="T1" fmla="*/ 0 h 92"/>
                <a:gd name="T2" fmla="*/ 54 w 92"/>
                <a:gd name="T3" fmla="*/ 0 h 92"/>
                <a:gd name="T4" fmla="*/ 63 w 92"/>
                <a:gd name="T5" fmla="*/ 4 h 92"/>
                <a:gd name="T6" fmla="*/ 71 w 92"/>
                <a:gd name="T7" fmla="*/ 8 h 92"/>
                <a:gd name="T8" fmla="*/ 78 w 92"/>
                <a:gd name="T9" fmla="*/ 13 h 92"/>
                <a:gd name="T10" fmla="*/ 84 w 92"/>
                <a:gd name="T11" fmla="*/ 21 h 92"/>
                <a:gd name="T12" fmla="*/ 88 w 92"/>
                <a:gd name="T13" fmla="*/ 27 h 92"/>
                <a:gd name="T14" fmla="*/ 90 w 92"/>
                <a:gd name="T15" fmla="*/ 36 h 92"/>
                <a:gd name="T16" fmla="*/ 92 w 92"/>
                <a:gd name="T17" fmla="*/ 46 h 92"/>
                <a:gd name="T18" fmla="*/ 90 w 92"/>
                <a:gd name="T19" fmla="*/ 56 h 92"/>
                <a:gd name="T20" fmla="*/ 88 w 92"/>
                <a:gd name="T21" fmla="*/ 64 h 92"/>
                <a:gd name="T22" fmla="*/ 84 w 92"/>
                <a:gd name="T23" fmla="*/ 72 h 92"/>
                <a:gd name="T24" fmla="*/ 78 w 92"/>
                <a:gd name="T25" fmla="*/ 78 h 92"/>
                <a:gd name="T26" fmla="*/ 71 w 92"/>
                <a:gd name="T27" fmla="*/ 84 h 92"/>
                <a:gd name="T28" fmla="*/ 63 w 92"/>
                <a:gd name="T29" fmla="*/ 89 h 92"/>
                <a:gd name="T30" fmla="*/ 54 w 92"/>
                <a:gd name="T31" fmla="*/ 91 h 92"/>
                <a:gd name="T32" fmla="*/ 45 w 92"/>
                <a:gd name="T33" fmla="*/ 92 h 92"/>
                <a:gd name="T34" fmla="*/ 36 w 92"/>
                <a:gd name="T35" fmla="*/ 91 h 92"/>
                <a:gd name="T36" fmla="*/ 27 w 92"/>
                <a:gd name="T37" fmla="*/ 89 h 92"/>
                <a:gd name="T38" fmla="*/ 19 w 92"/>
                <a:gd name="T39" fmla="*/ 84 h 92"/>
                <a:gd name="T40" fmla="*/ 12 w 92"/>
                <a:gd name="T41" fmla="*/ 78 h 92"/>
                <a:gd name="T42" fmla="*/ 7 w 92"/>
                <a:gd name="T43" fmla="*/ 72 h 92"/>
                <a:gd name="T44" fmla="*/ 3 w 92"/>
                <a:gd name="T45" fmla="*/ 64 h 92"/>
                <a:gd name="T46" fmla="*/ 0 w 92"/>
                <a:gd name="T47" fmla="*/ 56 h 92"/>
                <a:gd name="T48" fmla="*/ 0 w 92"/>
                <a:gd name="T49" fmla="*/ 46 h 92"/>
                <a:gd name="T50" fmla="*/ 0 w 92"/>
                <a:gd name="T51" fmla="*/ 36 h 92"/>
                <a:gd name="T52" fmla="*/ 3 w 92"/>
                <a:gd name="T53" fmla="*/ 27 h 92"/>
                <a:gd name="T54" fmla="*/ 7 w 92"/>
                <a:gd name="T55" fmla="*/ 21 h 92"/>
                <a:gd name="T56" fmla="*/ 12 w 92"/>
                <a:gd name="T57" fmla="*/ 13 h 92"/>
                <a:gd name="T58" fmla="*/ 19 w 92"/>
                <a:gd name="T59" fmla="*/ 8 h 92"/>
                <a:gd name="T60" fmla="*/ 27 w 92"/>
                <a:gd name="T61" fmla="*/ 4 h 92"/>
                <a:gd name="T62" fmla="*/ 36 w 92"/>
                <a:gd name="T63" fmla="*/ 0 h 92"/>
                <a:gd name="T64" fmla="*/ 45 w 92"/>
                <a:gd name="T6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2" h="92">
                  <a:moveTo>
                    <a:pt x="45" y="0"/>
                  </a:moveTo>
                  <a:lnTo>
                    <a:pt x="54" y="0"/>
                  </a:lnTo>
                  <a:lnTo>
                    <a:pt x="63" y="4"/>
                  </a:lnTo>
                  <a:lnTo>
                    <a:pt x="71" y="8"/>
                  </a:lnTo>
                  <a:lnTo>
                    <a:pt x="78" y="13"/>
                  </a:lnTo>
                  <a:lnTo>
                    <a:pt x="84" y="21"/>
                  </a:lnTo>
                  <a:lnTo>
                    <a:pt x="88" y="27"/>
                  </a:lnTo>
                  <a:lnTo>
                    <a:pt x="90" y="36"/>
                  </a:lnTo>
                  <a:lnTo>
                    <a:pt x="92" y="46"/>
                  </a:lnTo>
                  <a:lnTo>
                    <a:pt x="90" y="56"/>
                  </a:lnTo>
                  <a:lnTo>
                    <a:pt x="88" y="64"/>
                  </a:lnTo>
                  <a:lnTo>
                    <a:pt x="84" y="72"/>
                  </a:lnTo>
                  <a:lnTo>
                    <a:pt x="78" y="78"/>
                  </a:lnTo>
                  <a:lnTo>
                    <a:pt x="71" y="84"/>
                  </a:lnTo>
                  <a:lnTo>
                    <a:pt x="63" y="89"/>
                  </a:lnTo>
                  <a:lnTo>
                    <a:pt x="54" y="91"/>
                  </a:lnTo>
                  <a:lnTo>
                    <a:pt x="45" y="92"/>
                  </a:lnTo>
                  <a:lnTo>
                    <a:pt x="36" y="91"/>
                  </a:lnTo>
                  <a:lnTo>
                    <a:pt x="27" y="89"/>
                  </a:lnTo>
                  <a:lnTo>
                    <a:pt x="19" y="84"/>
                  </a:lnTo>
                  <a:lnTo>
                    <a:pt x="12" y="78"/>
                  </a:lnTo>
                  <a:lnTo>
                    <a:pt x="7" y="72"/>
                  </a:lnTo>
                  <a:lnTo>
                    <a:pt x="3" y="64"/>
                  </a:lnTo>
                  <a:lnTo>
                    <a:pt x="0" y="56"/>
                  </a:lnTo>
                  <a:lnTo>
                    <a:pt x="0" y="46"/>
                  </a:lnTo>
                  <a:lnTo>
                    <a:pt x="0" y="36"/>
                  </a:lnTo>
                  <a:lnTo>
                    <a:pt x="3" y="27"/>
                  </a:lnTo>
                  <a:lnTo>
                    <a:pt x="7" y="21"/>
                  </a:lnTo>
                  <a:lnTo>
                    <a:pt x="12" y="13"/>
                  </a:lnTo>
                  <a:lnTo>
                    <a:pt x="19" y="8"/>
                  </a:lnTo>
                  <a:lnTo>
                    <a:pt x="27" y="4"/>
                  </a:lnTo>
                  <a:lnTo>
                    <a:pt x="36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700"/>
            </a:p>
          </p:txBody>
        </p:sp>
        <p:sp>
          <p:nvSpPr>
            <p:cNvPr id="99" name="Freeform 11"/>
            <p:cNvSpPr>
              <a:spLocks/>
            </p:cNvSpPr>
            <p:nvPr/>
          </p:nvSpPr>
          <p:spPr bwMode="auto">
            <a:xfrm>
              <a:off x="3959830" y="4511521"/>
              <a:ext cx="23957" cy="23957"/>
            </a:xfrm>
            <a:custGeom>
              <a:avLst/>
              <a:gdLst>
                <a:gd name="T0" fmla="*/ 46 w 92"/>
                <a:gd name="T1" fmla="*/ 0 h 93"/>
                <a:gd name="T2" fmla="*/ 56 w 92"/>
                <a:gd name="T3" fmla="*/ 1 h 93"/>
                <a:gd name="T4" fmla="*/ 63 w 92"/>
                <a:gd name="T5" fmla="*/ 3 h 93"/>
                <a:gd name="T6" fmla="*/ 71 w 92"/>
                <a:gd name="T7" fmla="*/ 8 h 93"/>
                <a:gd name="T8" fmla="*/ 78 w 92"/>
                <a:gd name="T9" fmla="*/ 13 h 93"/>
                <a:gd name="T10" fmla="*/ 84 w 92"/>
                <a:gd name="T11" fmla="*/ 20 h 93"/>
                <a:gd name="T12" fmla="*/ 88 w 92"/>
                <a:gd name="T13" fmla="*/ 28 h 93"/>
                <a:gd name="T14" fmla="*/ 91 w 92"/>
                <a:gd name="T15" fmla="*/ 37 h 93"/>
                <a:gd name="T16" fmla="*/ 92 w 92"/>
                <a:gd name="T17" fmla="*/ 46 h 93"/>
                <a:gd name="T18" fmla="*/ 91 w 92"/>
                <a:gd name="T19" fmla="*/ 55 h 93"/>
                <a:gd name="T20" fmla="*/ 88 w 92"/>
                <a:gd name="T21" fmla="*/ 64 h 93"/>
                <a:gd name="T22" fmla="*/ 84 w 92"/>
                <a:gd name="T23" fmla="*/ 72 h 93"/>
                <a:gd name="T24" fmla="*/ 78 w 92"/>
                <a:gd name="T25" fmla="*/ 79 h 93"/>
                <a:gd name="T26" fmla="*/ 71 w 92"/>
                <a:gd name="T27" fmla="*/ 85 h 93"/>
                <a:gd name="T28" fmla="*/ 63 w 92"/>
                <a:gd name="T29" fmla="*/ 89 h 93"/>
                <a:gd name="T30" fmla="*/ 56 w 92"/>
                <a:gd name="T31" fmla="*/ 92 h 93"/>
                <a:gd name="T32" fmla="*/ 46 w 92"/>
                <a:gd name="T33" fmla="*/ 93 h 93"/>
                <a:gd name="T34" fmla="*/ 36 w 92"/>
                <a:gd name="T35" fmla="*/ 92 h 93"/>
                <a:gd name="T36" fmla="*/ 28 w 92"/>
                <a:gd name="T37" fmla="*/ 89 h 93"/>
                <a:gd name="T38" fmla="*/ 20 w 92"/>
                <a:gd name="T39" fmla="*/ 85 h 93"/>
                <a:gd name="T40" fmla="*/ 14 w 92"/>
                <a:gd name="T41" fmla="*/ 79 h 93"/>
                <a:gd name="T42" fmla="*/ 8 w 92"/>
                <a:gd name="T43" fmla="*/ 72 h 93"/>
                <a:gd name="T44" fmla="*/ 3 w 92"/>
                <a:gd name="T45" fmla="*/ 64 h 93"/>
                <a:gd name="T46" fmla="*/ 1 w 92"/>
                <a:gd name="T47" fmla="*/ 55 h 93"/>
                <a:gd name="T48" fmla="*/ 0 w 92"/>
                <a:gd name="T49" fmla="*/ 46 h 93"/>
                <a:gd name="T50" fmla="*/ 1 w 92"/>
                <a:gd name="T51" fmla="*/ 37 h 93"/>
                <a:gd name="T52" fmla="*/ 3 w 92"/>
                <a:gd name="T53" fmla="*/ 28 h 93"/>
                <a:gd name="T54" fmla="*/ 8 w 92"/>
                <a:gd name="T55" fmla="*/ 20 h 93"/>
                <a:gd name="T56" fmla="*/ 14 w 92"/>
                <a:gd name="T57" fmla="*/ 13 h 93"/>
                <a:gd name="T58" fmla="*/ 20 w 92"/>
                <a:gd name="T59" fmla="*/ 8 h 93"/>
                <a:gd name="T60" fmla="*/ 28 w 92"/>
                <a:gd name="T61" fmla="*/ 3 h 93"/>
                <a:gd name="T62" fmla="*/ 36 w 92"/>
                <a:gd name="T63" fmla="*/ 1 h 93"/>
                <a:gd name="T64" fmla="*/ 46 w 92"/>
                <a:gd name="T65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2" h="93">
                  <a:moveTo>
                    <a:pt x="46" y="0"/>
                  </a:moveTo>
                  <a:lnTo>
                    <a:pt x="56" y="1"/>
                  </a:lnTo>
                  <a:lnTo>
                    <a:pt x="63" y="3"/>
                  </a:lnTo>
                  <a:lnTo>
                    <a:pt x="71" y="8"/>
                  </a:lnTo>
                  <a:lnTo>
                    <a:pt x="78" y="13"/>
                  </a:lnTo>
                  <a:lnTo>
                    <a:pt x="84" y="20"/>
                  </a:lnTo>
                  <a:lnTo>
                    <a:pt x="88" y="28"/>
                  </a:lnTo>
                  <a:lnTo>
                    <a:pt x="91" y="37"/>
                  </a:lnTo>
                  <a:lnTo>
                    <a:pt x="92" y="46"/>
                  </a:lnTo>
                  <a:lnTo>
                    <a:pt x="91" y="55"/>
                  </a:lnTo>
                  <a:lnTo>
                    <a:pt x="88" y="64"/>
                  </a:lnTo>
                  <a:lnTo>
                    <a:pt x="84" y="72"/>
                  </a:lnTo>
                  <a:lnTo>
                    <a:pt x="78" y="79"/>
                  </a:lnTo>
                  <a:lnTo>
                    <a:pt x="71" y="85"/>
                  </a:lnTo>
                  <a:lnTo>
                    <a:pt x="63" y="89"/>
                  </a:lnTo>
                  <a:lnTo>
                    <a:pt x="56" y="92"/>
                  </a:lnTo>
                  <a:lnTo>
                    <a:pt x="46" y="93"/>
                  </a:lnTo>
                  <a:lnTo>
                    <a:pt x="36" y="92"/>
                  </a:lnTo>
                  <a:lnTo>
                    <a:pt x="28" y="89"/>
                  </a:lnTo>
                  <a:lnTo>
                    <a:pt x="20" y="85"/>
                  </a:lnTo>
                  <a:lnTo>
                    <a:pt x="14" y="79"/>
                  </a:lnTo>
                  <a:lnTo>
                    <a:pt x="8" y="72"/>
                  </a:lnTo>
                  <a:lnTo>
                    <a:pt x="3" y="64"/>
                  </a:lnTo>
                  <a:lnTo>
                    <a:pt x="1" y="55"/>
                  </a:lnTo>
                  <a:lnTo>
                    <a:pt x="0" y="46"/>
                  </a:lnTo>
                  <a:lnTo>
                    <a:pt x="1" y="37"/>
                  </a:lnTo>
                  <a:lnTo>
                    <a:pt x="3" y="28"/>
                  </a:lnTo>
                  <a:lnTo>
                    <a:pt x="8" y="20"/>
                  </a:lnTo>
                  <a:lnTo>
                    <a:pt x="14" y="13"/>
                  </a:lnTo>
                  <a:lnTo>
                    <a:pt x="20" y="8"/>
                  </a:lnTo>
                  <a:lnTo>
                    <a:pt x="28" y="3"/>
                  </a:lnTo>
                  <a:lnTo>
                    <a:pt x="36" y="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700"/>
            </a:p>
          </p:txBody>
        </p:sp>
        <p:sp>
          <p:nvSpPr>
            <p:cNvPr id="100" name="Freeform 10"/>
            <p:cNvSpPr>
              <a:spLocks/>
            </p:cNvSpPr>
            <p:nvPr/>
          </p:nvSpPr>
          <p:spPr bwMode="auto">
            <a:xfrm>
              <a:off x="3704288" y="3444099"/>
              <a:ext cx="23957" cy="23957"/>
            </a:xfrm>
            <a:custGeom>
              <a:avLst/>
              <a:gdLst>
                <a:gd name="T0" fmla="*/ 46 w 92"/>
                <a:gd name="T1" fmla="*/ 0 h 93"/>
                <a:gd name="T2" fmla="*/ 56 w 92"/>
                <a:gd name="T3" fmla="*/ 1 h 93"/>
                <a:gd name="T4" fmla="*/ 63 w 92"/>
                <a:gd name="T5" fmla="*/ 3 h 93"/>
                <a:gd name="T6" fmla="*/ 71 w 92"/>
                <a:gd name="T7" fmla="*/ 8 h 93"/>
                <a:gd name="T8" fmla="*/ 78 w 92"/>
                <a:gd name="T9" fmla="*/ 13 h 93"/>
                <a:gd name="T10" fmla="*/ 84 w 92"/>
                <a:gd name="T11" fmla="*/ 20 h 93"/>
                <a:gd name="T12" fmla="*/ 88 w 92"/>
                <a:gd name="T13" fmla="*/ 28 h 93"/>
                <a:gd name="T14" fmla="*/ 91 w 92"/>
                <a:gd name="T15" fmla="*/ 37 h 93"/>
                <a:gd name="T16" fmla="*/ 92 w 92"/>
                <a:gd name="T17" fmla="*/ 46 h 93"/>
                <a:gd name="T18" fmla="*/ 91 w 92"/>
                <a:gd name="T19" fmla="*/ 55 h 93"/>
                <a:gd name="T20" fmla="*/ 88 w 92"/>
                <a:gd name="T21" fmla="*/ 64 h 93"/>
                <a:gd name="T22" fmla="*/ 84 w 92"/>
                <a:gd name="T23" fmla="*/ 72 h 93"/>
                <a:gd name="T24" fmla="*/ 78 w 92"/>
                <a:gd name="T25" fmla="*/ 79 h 93"/>
                <a:gd name="T26" fmla="*/ 71 w 92"/>
                <a:gd name="T27" fmla="*/ 85 h 93"/>
                <a:gd name="T28" fmla="*/ 63 w 92"/>
                <a:gd name="T29" fmla="*/ 89 h 93"/>
                <a:gd name="T30" fmla="*/ 56 w 92"/>
                <a:gd name="T31" fmla="*/ 92 h 93"/>
                <a:gd name="T32" fmla="*/ 46 w 92"/>
                <a:gd name="T33" fmla="*/ 93 h 93"/>
                <a:gd name="T34" fmla="*/ 36 w 92"/>
                <a:gd name="T35" fmla="*/ 92 h 93"/>
                <a:gd name="T36" fmla="*/ 28 w 92"/>
                <a:gd name="T37" fmla="*/ 89 h 93"/>
                <a:gd name="T38" fmla="*/ 20 w 92"/>
                <a:gd name="T39" fmla="*/ 85 h 93"/>
                <a:gd name="T40" fmla="*/ 14 w 92"/>
                <a:gd name="T41" fmla="*/ 79 h 93"/>
                <a:gd name="T42" fmla="*/ 8 w 92"/>
                <a:gd name="T43" fmla="*/ 72 h 93"/>
                <a:gd name="T44" fmla="*/ 3 w 92"/>
                <a:gd name="T45" fmla="*/ 64 h 93"/>
                <a:gd name="T46" fmla="*/ 1 w 92"/>
                <a:gd name="T47" fmla="*/ 55 h 93"/>
                <a:gd name="T48" fmla="*/ 0 w 92"/>
                <a:gd name="T49" fmla="*/ 46 h 93"/>
                <a:gd name="T50" fmla="*/ 1 w 92"/>
                <a:gd name="T51" fmla="*/ 37 h 93"/>
                <a:gd name="T52" fmla="*/ 3 w 92"/>
                <a:gd name="T53" fmla="*/ 28 h 93"/>
                <a:gd name="T54" fmla="*/ 8 w 92"/>
                <a:gd name="T55" fmla="*/ 20 h 93"/>
                <a:gd name="T56" fmla="*/ 14 w 92"/>
                <a:gd name="T57" fmla="*/ 13 h 93"/>
                <a:gd name="T58" fmla="*/ 20 w 92"/>
                <a:gd name="T59" fmla="*/ 8 h 93"/>
                <a:gd name="T60" fmla="*/ 28 w 92"/>
                <a:gd name="T61" fmla="*/ 3 h 93"/>
                <a:gd name="T62" fmla="*/ 36 w 92"/>
                <a:gd name="T63" fmla="*/ 1 h 93"/>
                <a:gd name="T64" fmla="*/ 46 w 92"/>
                <a:gd name="T65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2" h="93">
                  <a:moveTo>
                    <a:pt x="46" y="0"/>
                  </a:moveTo>
                  <a:lnTo>
                    <a:pt x="56" y="1"/>
                  </a:lnTo>
                  <a:lnTo>
                    <a:pt x="63" y="3"/>
                  </a:lnTo>
                  <a:lnTo>
                    <a:pt x="71" y="8"/>
                  </a:lnTo>
                  <a:lnTo>
                    <a:pt x="78" y="13"/>
                  </a:lnTo>
                  <a:lnTo>
                    <a:pt x="84" y="20"/>
                  </a:lnTo>
                  <a:lnTo>
                    <a:pt x="88" y="28"/>
                  </a:lnTo>
                  <a:lnTo>
                    <a:pt x="91" y="37"/>
                  </a:lnTo>
                  <a:lnTo>
                    <a:pt x="92" y="46"/>
                  </a:lnTo>
                  <a:lnTo>
                    <a:pt x="91" y="55"/>
                  </a:lnTo>
                  <a:lnTo>
                    <a:pt x="88" y="64"/>
                  </a:lnTo>
                  <a:lnTo>
                    <a:pt x="84" y="72"/>
                  </a:lnTo>
                  <a:lnTo>
                    <a:pt x="78" y="79"/>
                  </a:lnTo>
                  <a:lnTo>
                    <a:pt x="71" y="85"/>
                  </a:lnTo>
                  <a:lnTo>
                    <a:pt x="63" y="89"/>
                  </a:lnTo>
                  <a:lnTo>
                    <a:pt x="56" y="92"/>
                  </a:lnTo>
                  <a:lnTo>
                    <a:pt x="46" y="93"/>
                  </a:lnTo>
                  <a:lnTo>
                    <a:pt x="36" y="92"/>
                  </a:lnTo>
                  <a:lnTo>
                    <a:pt x="28" y="89"/>
                  </a:lnTo>
                  <a:lnTo>
                    <a:pt x="20" y="85"/>
                  </a:lnTo>
                  <a:lnTo>
                    <a:pt x="14" y="79"/>
                  </a:lnTo>
                  <a:lnTo>
                    <a:pt x="8" y="72"/>
                  </a:lnTo>
                  <a:lnTo>
                    <a:pt x="3" y="64"/>
                  </a:lnTo>
                  <a:lnTo>
                    <a:pt x="1" y="55"/>
                  </a:lnTo>
                  <a:lnTo>
                    <a:pt x="0" y="46"/>
                  </a:lnTo>
                  <a:lnTo>
                    <a:pt x="1" y="37"/>
                  </a:lnTo>
                  <a:lnTo>
                    <a:pt x="3" y="28"/>
                  </a:lnTo>
                  <a:lnTo>
                    <a:pt x="8" y="20"/>
                  </a:lnTo>
                  <a:lnTo>
                    <a:pt x="14" y="13"/>
                  </a:lnTo>
                  <a:lnTo>
                    <a:pt x="20" y="8"/>
                  </a:lnTo>
                  <a:lnTo>
                    <a:pt x="28" y="3"/>
                  </a:lnTo>
                  <a:lnTo>
                    <a:pt x="36" y="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700"/>
            </a:p>
          </p:txBody>
        </p:sp>
        <p:sp>
          <p:nvSpPr>
            <p:cNvPr id="104" name="Freeform 6"/>
            <p:cNvSpPr>
              <a:spLocks/>
            </p:cNvSpPr>
            <p:nvPr/>
          </p:nvSpPr>
          <p:spPr bwMode="auto">
            <a:xfrm>
              <a:off x="5875067" y="5214262"/>
              <a:ext cx="23957" cy="23957"/>
            </a:xfrm>
            <a:custGeom>
              <a:avLst/>
              <a:gdLst>
                <a:gd name="T0" fmla="*/ 47 w 93"/>
                <a:gd name="T1" fmla="*/ 0 h 93"/>
                <a:gd name="T2" fmla="*/ 56 w 93"/>
                <a:gd name="T3" fmla="*/ 1 h 93"/>
                <a:gd name="T4" fmla="*/ 65 w 93"/>
                <a:gd name="T5" fmla="*/ 4 h 93"/>
                <a:gd name="T6" fmla="*/ 73 w 93"/>
                <a:gd name="T7" fmla="*/ 8 h 93"/>
                <a:gd name="T8" fmla="*/ 80 w 93"/>
                <a:gd name="T9" fmla="*/ 14 h 93"/>
                <a:gd name="T10" fmla="*/ 85 w 93"/>
                <a:gd name="T11" fmla="*/ 21 h 93"/>
                <a:gd name="T12" fmla="*/ 90 w 93"/>
                <a:gd name="T13" fmla="*/ 29 h 93"/>
                <a:gd name="T14" fmla="*/ 92 w 93"/>
                <a:gd name="T15" fmla="*/ 38 h 93"/>
                <a:gd name="T16" fmla="*/ 93 w 93"/>
                <a:gd name="T17" fmla="*/ 47 h 93"/>
                <a:gd name="T18" fmla="*/ 92 w 93"/>
                <a:gd name="T19" fmla="*/ 56 h 93"/>
                <a:gd name="T20" fmla="*/ 90 w 93"/>
                <a:gd name="T21" fmla="*/ 65 h 93"/>
                <a:gd name="T22" fmla="*/ 85 w 93"/>
                <a:gd name="T23" fmla="*/ 73 h 93"/>
                <a:gd name="T24" fmla="*/ 80 w 93"/>
                <a:gd name="T25" fmla="*/ 80 h 93"/>
                <a:gd name="T26" fmla="*/ 73 w 93"/>
                <a:gd name="T27" fmla="*/ 85 h 93"/>
                <a:gd name="T28" fmla="*/ 65 w 93"/>
                <a:gd name="T29" fmla="*/ 89 h 93"/>
                <a:gd name="T30" fmla="*/ 56 w 93"/>
                <a:gd name="T31" fmla="*/ 92 h 93"/>
                <a:gd name="T32" fmla="*/ 47 w 93"/>
                <a:gd name="T33" fmla="*/ 93 h 93"/>
                <a:gd name="T34" fmla="*/ 38 w 93"/>
                <a:gd name="T35" fmla="*/ 92 h 93"/>
                <a:gd name="T36" fmla="*/ 29 w 93"/>
                <a:gd name="T37" fmla="*/ 89 h 93"/>
                <a:gd name="T38" fmla="*/ 21 w 93"/>
                <a:gd name="T39" fmla="*/ 85 h 93"/>
                <a:gd name="T40" fmla="*/ 14 w 93"/>
                <a:gd name="T41" fmla="*/ 80 h 93"/>
                <a:gd name="T42" fmla="*/ 8 w 93"/>
                <a:gd name="T43" fmla="*/ 73 h 93"/>
                <a:gd name="T44" fmla="*/ 5 w 93"/>
                <a:gd name="T45" fmla="*/ 65 h 93"/>
                <a:gd name="T46" fmla="*/ 2 w 93"/>
                <a:gd name="T47" fmla="*/ 56 h 93"/>
                <a:gd name="T48" fmla="*/ 0 w 93"/>
                <a:gd name="T49" fmla="*/ 47 h 93"/>
                <a:gd name="T50" fmla="*/ 2 w 93"/>
                <a:gd name="T51" fmla="*/ 38 h 93"/>
                <a:gd name="T52" fmla="*/ 5 w 93"/>
                <a:gd name="T53" fmla="*/ 29 h 93"/>
                <a:gd name="T54" fmla="*/ 8 w 93"/>
                <a:gd name="T55" fmla="*/ 21 h 93"/>
                <a:gd name="T56" fmla="*/ 14 w 93"/>
                <a:gd name="T57" fmla="*/ 14 h 93"/>
                <a:gd name="T58" fmla="*/ 21 w 93"/>
                <a:gd name="T59" fmla="*/ 8 h 93"/>
                <a:gd name="T60" fmla="*/ 29 w 93"/>
                <a:gd name="T61" fmla="*/ 4 h 93"/>
                <a:gd name="T62" fmla="*/ 38 w 93"/>
                <a:gd name="T63" fmla="*/ 1 h 93"/>
                <a:gd name="T64" fmla="*/ 47 w 93"/>
                <a:gd name="T65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3" h="93">
                  <a:moveTo>
                    <a:pt x="47" y="0"/>
                  </a:moveTo>
                  <a:lnTo>
                    <a:pt x="56" y="1"/>
                  </a:lnTo>
                  <a:lnTo>
                    <a:pt x="65" y="4"/>
                  </a:lnTo>
                  <a:lnTo>
                    <a:pt x="73" y="8"/>
                  </a:lnTo>
                  <a:lnTo>
                    <a:pt x="80" y="14"/>
                  </a:lnTo>
                  <a:lnTo>
                    <a:pt x="85" y="21"/>
                  </a:lnTo>
                  <a:lnTo>
                    <a:pt x="90" y="29"/>
                  </a:lnTo>
                  <a:lnTo>
                    <a:pt x="92" y="38"/>
                  </a:lnTo>
                  <a:lnTo>
                    <a:pt x="93" y="47"/>
                  </a:lnTo>
                  <a:lnTo>
                    <a:pt x="92" y="56"/>
                  </a:lnTo>
                  <a:lnTo>
                    <a:pt x="90" y="65"/>
                  </a:lnTo>
                  <a:lnTo>
                    <a:pt x="85" y="73"/>
                  </a:lnTo>
                  <a:lnTo>
                    <a:pt x="80" y="80"/>
                  </a:lnTo>
                  <a:lnTo>
                    <a:pt x="73" y="85"/>
                  </a:lnTo>
                  <a:lnTo>
                    <a:pt x="65" y="89"/>
                  </a:lnTo>
                  <a:lnTo>
                    <a:pt x="56" y="92"/>
                  </a:lnTo>
                  <a:lnTo>
                    <a:pt x="47" y="93"/>
                  </a:lnTo>
                  <a:lnTo>
                    <a:pt x="38" y="92"/>
                  </a:lnTo>
                  <a:lnTo>
                    <a:pt x="29" y="89"/>
                  </a:lnTo>
                  <a:lnTo>
                    <a:pt x="21" y="85"/>
                  </a:lnTo>
                  <a:lnTo>
                    <a:pt x="14" y="80"/>
                  </a:lnTo>
                  <a:lnTo>
                    <a:pt x="8" y="73"/>
                  </a:lnTo>
                  <a:lnTo>
                    <a:pt x="5" y="65"/>
                  </a:lnTo>
                  <a:lnTo>
                    <a:pt x="2" y="56"/>
                  </a:lnTo>
                  <a:lnTo>
                    <a:pt x="0" y="47"/>
                  </a:lnTo>
                  <a:lnTo>
                    <a:pt x="2" y="38"/>
                  </a:lnTo>
                  <a:lnTo>
                    <a:pt x="5" y="29"/>
                  </a:lnTo>
                  <a:lnTo>
                    <a:pt x="8" y="21"/>
                  </a:lnTo>
                  <a:lnTo>
                    <a:pt x="14" y="14"/>
                  </a:lnTo>
                  <a:lnTo>
                    <a:pt x="21" y="8"/>
                  </a:lnTo>
                  <a:lnTo>
                    <a:pt x="29" y="4"/>
                  </a:lnTo>
                  <a:lnTo>
                    <a:pt x="38" y="1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700"/>
            </a:p>
          </p:txBody>
        </p:sp>
        <p:sp>
          <p:nvSpPr>
            <p:cNvPr id="105" name="Freeform 5"/>
            <p:cNvSpPr>
              <a:spLocks/>
            </p:cNvSpPr>
            <p:nvPr/>
          </p:nvSpPr>
          <p:spPr bwMode="auto">
            <a:xfrm>
              <a:off x="5674093" y="4116228"/>
              <a:ext cx="23957" cy="23957"/>
            </a:xfrm>
            <a:custGeom>
              <a:avLst/>
              <a:gdLst>
                <a:gd name="T0" fmla="*/ 46 w 91"/>
                <a:gd name="T1" fmla="*/ 0 h 92"/>
                <a:gd name="T2" fmla="*/ 55 w 91"/>
                <a:gd name="T3" fmla="*/ 1 h 92"/>
                <a:gd name="T4" fmla="*/ 64 w 91"/>
                <a:gd name="T5" fmla="*/ 4 h 92"/>
                <a:gd name="T6" fmla="*/ 71 w 91"/>
                <a:gd name="T7" fmla="*/ 8 h 92"/>
                <a:gd name="T8" fmla="*/ 78 w 91"/>
                <a:gd name="T9" fmla="*/ 14 h 92"/>
                <a:gd name="T10" fmla="*/ 83 w 91"/>
                <a:gd name="T11" fmla="*/ 21 h 92"/>
                <a:gd name="T12" fmla="*/ 88 w 91"/>
                <a:gd name="T13" fmla="*/ 29 h 92"/>
                <a:gd name="T14" fmla="*/ 91 w 91"/>
                <a:gd name="T15" fmla="*/ 37 h 92"/>
                <a:gd name="T16" fmla="*/ 91 w 91"/>
                <a:gd name="T17" fmla="*/ 47 h 92"/>
                <a:gd name="T18" fmla="*/ 91 w 91"/>
                <a:gd name="T19" fmla="*/ 56 h 92"/>
                <a:gd name="T20" fmla="*/ 88 w 91"/>
                <a:gd name="T21" fmla="*/ 64 h 92"/>
                <a:gd name="T22" fmla="*/ 83 w 91"/>
                <a:gd name="T23" fmla="*/ 72 h 92"/>
                <a:gd name="T24" fmla="*/ 78 w 91"/>
                <a:gd name="T25" fmla="*/ 78 h 92"/>
                <a:gd name="T26" fmla="*/ 71 w 91"/>
                <a:gd name="T27" fmla="*/ 84 h 92"/>
                <a:gd name="T28" fmla="*/ 64 w 91"/>
                <a:gd name="T29" fmla="*/ 89 h 92"/>
                <a:gd name="T30" fmla="*/ 55 w 91"/>
                <a:gd name="T31" fmla="*/ 92 h 92"/>
                <a:gd name="T32" fmla="*/ 46 w 91"/>
                <a:gd name="T33" fmla="*/ 92 h 92"/>
                <a:gd name="T34" fmla="*/ 36 w 91"/>
                <a:gd name="T35" fmla="*/ 92 h 92"/>
                <a:gd name="T36" fmla="*/ 28 w 91"/>
                <a:gd name="T37" fmla="*/ 89 h 92"/>
                <a:gd name="T38" fmla="*/ 20 w 91"/>
                <a:gd name="T39" fmla="*/ 84 h 92"/>
                <a:gd name="T40" fmla="*/ 13 w 91"/>
                <a:gd name="T41" fmla="*/ 78 h 92"/>
                <a:gd name="T42" fmla="*/ 7 w 91"/>
                <a:gd name="T43" fmla="*/ 72 h 92"/>
                <a:gd name="T44" fmla="*/ 3 w 91"/>
                <a:gd name="T45" fmla="*/ 64 h 92"/>
                <a:gd name="T46" fmla="*/ 1 w 91"/>
                <a:gd name="T47" fmla="*/ 56 h 92"/>
                <a:gd name="T48" fmla="*/ 0 w 91"/>
                <a:gd name="T49" fmla="*/ 47 h 92"/>
                <a:gd name="T50" fmla="*/ 1 w 91"/>
                <a:gd name="T51" fmla="*/ 37 h 92"/>
                <a:gd name="T52" fmla="*/ 3 w 91"/>
                <a:gd name="T53" fmla="*/ 29 h 92"/>
                <a:gd name="T54" fmla="*/ 7 w 91"/>
                <a:gd name="T55" fmla="*/ 21 h 92"/>
                <a:gd name="T56" fmla="*/ 13 w 91"/>
                <a:gd name="T57" fmla="*/ 14 h 92"/>
                <a:gd name="T58" fmla="*/ 20 w 91"/>
                <a:gd name="T59" fmla="*/ 8 h 92"/>
                <a:gd name="T60" fmla="*/ 28 w 91"/>
                <a:gd name="T61" fmla="*/ 4 h 92"/>
                <a:gd name="T62" fmla="*/ 36 w 91"/>
                <a:gd name="T63" fmla="*/ 1 h 92"/>
                <a:gd name="T64" fmla="*/ 46 w 91"/>
                <a:gd name="T6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2">
                  <a:moveTo>
                    <a:pt x="46" y="0"/>
                  </a:moveTo>
                  <a:lnTo>
                    <a:pt x="55" y="1"/>
                  </a:lnTo>
                  <a:lnTo>
                    <a:pt x="64" y="4"/>
                  </a:lnTo>
                  <a:lnTo>
                    <a:pt x="71" y="8"/>
                  </a:lnTo>
                  <a:lnTo>
                    <a:pt x="78" y="14"/>
                  </a:lnTo>
                  <a:lnTo>
                    <a:pt x="83" y="21"/>
                  </a:lnTo>
                  <a:lnTo>
                    <a:pt x="88" y="29"/>
                  </a:lnTo>
                  <a:lnTo>
                    <a:pt x="91" y="37"/>
                  </a:lnTo>
                  <a:lnTo>
                    <a:pt x="91" y="47"/>
                  </a:lnTo>
                  <a:lnTo>
                    <a:pt x="91" y="56"/>
                  </a:lnTo>
                  <a:lnTo>
                    <a:pt x="88" y="64"/>
                  </a:lnTo>
                  <a:lnTo>
                    <a:pt x="83" y="72"/>
                  </a:lnTo>
                  <a:lnTo>
                    <a:pt x="78" y="78"/>
                  </a:lnTo>
                  <a:lnTo>
                    <a:pt x="71" y="84"/>
                  </a:lnTo>
                  <a:lnTo>
                    <a:pt x="64" y="89"/>
                  </a:lnTo>
                  <a:lnTo>
                    <a:pt x="55" y="92"/>
                  </a:lnTo>
                  <a:lnTo>
                    <a:pt x="46" y="92"/>
                  </a:lnTo>
                  <a:lnTo>
                    <a:pt x="36" y="92"/>
                  </a:lnTo>
                  <a:lnTo>
                    <a:pt x="28" y="89"/>
                  </a:lnTo>
                  <a:lnTo>
                    <a:pt x="20" y="84"/>
                  </a:lnTo>
                  <a:lnTo>
                    <a:pt x="13" y="78"/>
                  </a:lnTo>
                  <a:lnTo>
                    <a:pt x="7" y="72"/>
                  </a:lnTo>
                  <a:lnTo>
                    <a:pt x="3" y="64"/>
                  </a:lnTo>
                  <a:lnTo>
                    <a:pt x="1" y="56"/>
                  </a:lnTo>
                  <a:lnTo>
                    <a:pt x="0" y="47"/>
                  </a:lnTo>
                  <a:lnTo>
                    <a:pt x="1" y="37"/>
                  </a:lnTo>
                  <a:lnTo>
                    <a:pt x="3" y="29"/>
                  </a:lnTo>
                  <a:lnTo>
                    <a:pt x="7" y="21"/>
                  </a:lnTo>
                  <a:lnTo>
                    <a:pt x="13" y="14"/>
                  </a:lnTo>
                  <a:lnTo>
                    <a:pt x="20" y="8"/>
                  </a:lnTo>
                  <a:lnTo>
                    <a:pt x="28" y="4"/>
                  </a:lnTo>
                  <a:lnTo>
                    <a:pt x="36" y="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700"/>
            </a:p>
          </p:txBody>
        </p:sp>
        <p:sp>
          <p:nvSpPr>
            <p:cNvPr id="107" name="Freeform 3"/>
            <p:cNvSpPr>
              <a:spLocks/>
            </p:cNvSpPr>
            <p:nvPr/>
          </p:nvSpPr>
          <p:spPr bwMode="auto">
            <a:xfrm>
              <a:off x="4578722" y="5094477"/>
              <a:ext cx="23957" cy="23957"/>
            </a:xfrm>
            <a:custGeom>
              <a:avLst/>
              <a:gdLst>
                <a:gd name="T0" fmla="*/ 46 w 92"/>
                <a:gd name="T1" fmla="*/ 0 h 92"/>
                <a:gd name="T2" fmla="*/ 55 w 92"/>
                <a:gd name="T3" fmla="*/ 0 h 92"/>
                <a:gd name="T4" fmla="*/ 64 w 92"/>
                <a:gd name="T5" fmla="*/ 4 h 92"/>
                <a:gd name="T6" fmla="*/ 72 w 92"/>
                <a:gd name="T7" fmla="*/ 8 h 92"/>
                <a:gd name="T8" fmla="*/ 79 w 92"/>
                <a:gd name="T9" fmla="*/ 13 h 92"/>
                <a:gd name="T10" fmla="*/ 85 w 92"/>
                <a:gd name="T11" fmla="*/ 21 h 92"/>
                <a:gd name="T12" fmla="*/ 88 w 92"/>
                <a:gd name="T13" fmla="*/ 28 h 92"/>
                <a:gd name="T14" fmla="*/ 91 w 92"/>
                <a:gd name="T15" fmla="*/ 37 h 92"/>
                <a:gd name="T16" fmla="*/ 92 w 92"/>
                <a:gd name="T17" fmla="*/ 46 h 92"/>
                <a:gd name="T18" fmla="*/ 91 w 92"/>
                <a:gd name="T19" fmla="*/ 56 h 92"/>
                <a:gd name="T20" fmla="*/ 88 w 92"/>
                <a:gd name="T21" fmla="*/ 64 h 92"/>
                <a:gd name="T22" fmla="*/ 85 w 92"/>
                <a:gd name="T23" fmla="*/ 72 h 92"/>
                <a:gd name="T24" fmla="*/ 79 w 92"/>
                <a:gd name="T25" fmla="*/ 79 h 92"/>
                <a:gd name="T26" fmla="*/ 72 w 92"/>
                <a:gd name="T27" fmla="*/ 84 h 92"/>
                <a:gd name="T28" fmla="*/ 64 w 92"/>
                <a:gd name="T29" fmla="*/ 89 h 92"/>
                <a:gd name="T30" fmla="*/ 55 w 92"/>
                <a:gd name="T31" fmla="*/ 91 h 92"/>
                <a:gd name="T32" fmla="*/ 46 w 92"/>
                <a:gd name="T33" fmla="*/ 92 h 92"/>
                <a:gd name="T34" fmla="*/ 37 w 92"/>
                <a:gd name="T35" fmla="*/ 91 h 92"/>
                <a:gd name="T36" fmla="*/ 28 w 92"/>
                <a:gd name="T37" fmla="*/ 89 h 92"/>
                <a:gd name="T38" fmla="*/ 20 w 92"/>
                <a:gd name="T39" fmla="*/ 84 h 92"/>
                <a:gd name="T40" fmla="*/ 13 w 92"/>
                <a:gd name="T41" fmla="*/ 79 h 92"/>
                <a:gd name="T42" fmla="*/ 7 w 92"/>
                <a:gd name="T43" fmla="*/ 72 h 92"/>
                <a:gd name="T44" fmla="*/ 3 w 92"/>
                <a:gd name="T45" fmla="*/ 64 h 92"/>
                <a:gd name="T46" fmla="*/ 1 w 92"/>
                <a:gd name="T47" fmla="*/ 56 h 92"/>
                <a:gd name="T48" fmla="*/ 0 w 92"/>
                <a:gd name="T49" fmla="*/ 46 h 92"/>
                <a:gd name="T50" fmla="*/ 1 w 92"/>
                <a:gd name="T51" fmla="*/ 37 h 92"/>
                <a:gd name="T52" fmla="*/ 3 w 92"/>
                <a:gd name="T53" fmla="*/ 28 h 92"/>
                <a:gd name="T54" fmla="*/ 7 w 92"/>
                <a:gd name="T55" fmla="*/ 21 h 92"/>
                <a:gd name="T56" fmla="*/ 13 w 92"/>
                <a:gd name="T57" fmla="*/ 13 h 92"/>
                <a:gd name="T58" fmla="*/ 20 w 92"/>
                <a:gd name="T59" fmla="*/ 8 h 92"/>
                <a:gd name="T60" fmla="*/ 28 w 92"/>
                <a:gd name="T61" fmla="*/ 4 h 92"/>
                <a:gd name="T62" fmla="*/ 37 w 92"/>
                <a:gd name="T63" fmla="*/ 0 h 92"/>
                <a:gd name="T64" fmla="*/ 46 w 92"/>
                <a:gd name="T6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2" h="92">
                  <a:moveTo>
                    <a:pt x="46" y="0"/>
                  </a:moveTo>
                  <a:lnTo>
                    <a:pt x="55" y="0"/>
                  </a:lnTo>
                  <a:lnTo>
                    <a:pt x="64" y="4"/>
                  </a:lnTo>
                  <a:lnTo>
                    <a:pt x="72" y="8"/>
                  </a:lnTo>
                  <a:lnTo>
                    <a:pt x="79" y="13"/>
                  </a:lnTo>
                  <a:lnTo>
                    <a:pt x="85" y="21"/>
                  </a:lnTo>
                  <a:lnTo>
                    <a:pt x="88" y="28"/>
                  </a:lnTo>
                  <a:lnTo>
                    <a:pt x="91" y="37"/>
                  </a:lnTo>
                  <a:lnTo>
                    <a:pt x="92" y="46"/>
                  </a:lnTo>
                  <a:lnTo>
                    <a:pt x="91" y="56"/>
                  </a:lnTo>
                  <a:lnTo>
                    <a:pt x="88" y="64"/>
                  </a:lnTo>
                  <a:lnTo>
                    <a:pt x="85" y="72"/>
                  </a:lnTo>
                  <a:lnTo>
                    <a:pt x="79" y="79"/>
                  </a:lnTo>
                  <a:lnTo>
                    <a:pt x="72" y="84"/>
                  </a:lnTo>
                  <a:lnTo>
                    <a:pt x="64" y="89"/>
                  </a:lnTo>
                  <a:lnTo>
                    <a:pt x="55" y="91"/>
                  </a:lnTo>
                  <a:lnTo>
                    <a:pt x="46" y="92"/>
                  </a:lnTo>
                  <a:lnTo>
                    <a:pt x="37" y="91"/>
                  </a:lnTo>
                  <a:lnTo>
                    <a:pt x="28" y="89"/>
                  </a:lnTo>
                  <a:lnTo>
                    <a:pt x="20" y="84"/>
                  </a:lnTo>
                  <a:lnTo>
                    <a:pt x="13" y="79"/>
                  </a:lnTo>
                  <a:lnTo>
                    <a:pt x="7" y="72"/>
                  </a:lnTo>
                  <a:lnTo>
                    <a:pt x="3" y="64"/>
                  </a:lnTo>
                  <a:lnTo>
                    <a:pt x="1" y="56"/>
                  </a:lnTo>
                  <a:lnTo>
                    <a:pt x="0" y="46"/>
                  </a:lnTo>
                  <a:lnTo>
                    <a:pt x="1" y="37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3" y="13"/>
                  </a:lnTo>
                  <a:lnTo>
                    <a:pt x="20" y="8"/>
                  </a:lnTo>
                  <a:lnTo>
                    <a:pt x="28" y="4"/>
                  </a:lnTo>
                  <a:lnTo>
                    <a:pt x="37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700"/>
            </a:p>
          </p:txBody>
        </p:sp>
        <p:sp>
          <p:nvSpPr>
            <p:cNvPr id="108" name="Rectangle 2"/>
            <p:cNvSpPr>
              <a:spLocks noChangeArrowheads="1"/>
            </p:cNvSpPr>
            <p:nvPr/>
          </p:nvSpPr>
          <p:spPr bwMode="auto">
            <a:xfrm>
              <a:off x="7015691" y="5705382"/>
              <a:ext cx="328745" cy="143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Ajaccio</a:t>
              </a:r>
            </a:p>
          </p:txBody>
        </p:sp>
        <p:sp>
          <p:nvSpPr>
            <p:cNvPr id="109" name="Freeform 1"/>
            <p:cNvSpPr>
              <a:spLocks/>
            </p:cNvSpPr>
            <p:nvPr/>
          </p:nvSpPr>
          <p:spPr bwMode="auto">
            <a:xfrm>
              <a:off x="6986410" y="5763944"/>
              <a:ext cx="23957" cy="23957"/>
            </a:xfrm>
            <a:custGeom>
              <a:avLst/>
              <a:gdLst>
                <a:gd name="T0" fmla="*/ 47 w 93"/>
                <a:gd name="T1" fmla="*/ 0 h 91"/>
                <a:gd name="T2" fmla="*/ 56 w 93"/>
                <a:gd name="T3" fmla="*/ 0 h 91"/>
                <a:gd name="T4" fmla="*/ 65 w 93"/>
                <a:gd name="T5" fmla="*/ 3 h 91"/>
                <a:gd name="T6" fmla="*/ 73 w 93"/>
                <a:gd name="T7" fmla="*/ 8 h 91"/>
                <a:gd name="T8" fmla="*/ 80 w 93"/>
                <a:gd name="T9" fmla="*/ 13 h 91"/>
                <a:gd name="T10" fmla="*/ 85 w 93"/>
                <a:gd name="T11" fmla="*/ 20 h 91"/>
                <a:gd name="T12" fmla="*/ 90 w 93"/>
                <a:gd name="T13" fmla="*/ 27 h 91"/>
                <a:gd name="T14" fmla="*/ 92 w 93"/>
                <a:gd name="T15" fmla="*/ 36 h 91"/>
                <a:gd name="T16" fmla="*/ 93 w 93"/>
                <a:gd name="T17" fmla="*/ 45 h 91"/>
                <a:gd name="T18" fmla="*/ 92 w 93"/>
                <a:gd name="T19" fmla="*/ 55 h 91"/>
                <a:gd name="T20" fmla="*/ 90 w 93"/>
                <a:gd name="T21" fmla="*/ 63 h 91"/>
                <a:gd name="T22" fmla="*/ 85 w 93"/>
                <a:gd name="T23" fmla="*/ 71 h 91"/>
                <a:gd name="T24" fmla="*/ 80 w 93"/>
                <a:gd name="T25" fmla="*/ 78 h 91"/>
                <a:gd name="T26" fmla="*/ 73 w 93"/>
                <a:gd name="T27" fmla="*/ 83 h 91"/>
                <a:gd name="T28" fmla="*/ 65 w 93"/>
                <a:gd name="T29" fmla="*/ 88 h 91"/>
                <a:gd name="T30" fmla="*/ 56 w 93"/>
                <a:gd name="T31" fmla="*/ 90 h 91"/>
                <a:gd name="T32" fmla="*/ 47 w 93"/>
                <a:gd name="T33" fmla="*/ 91 h 91"/>
                <a:gd name="T34" fmla="*/ 38 w 93"/>
                <a:gd name="T35" fmla="*/ 90 h 91"/>
                <a:gd name="T36" fmla="*/ 29 w 93"/>
                <a:gd name="T37" fmla="*/ 88 h 91"/>
                <a:gd name="T38" fmla="*/ 21 w 93"/>
                <a:gd name="T39" fmla="*/ 83 h 91"/>
                <a:gd name="T40" fmla="*/ 14 w 93"/>
                <a:gd name="T41" fmla="*/ 78 h 91"/>
                <a:gd name="T42" fmla="*/ 8 w 93"/>
                <a:gd name="T43" fmla="*/ 71 h 91"/>
                <a:gd name="T44" fmla="*/ 5 w 93"/>
                <a:gd name="T45" fmla="*/ 63 h 91"/>
                <a:gd name="T46" fmla="*/ 1 w 93"/>
                <a:gd name="T47" fmla="*/ 55 h 91"/>
                <a:gd name="T48" fmla="*/ 0 w 93"/>
                <a:gd name="T49" fmla="*/ 45 h 91"/>
                <a:gd name="T50" fmla="*/ 1 w 93"/>
                <a:gd name="T51" fmla="*/ 36 h 91"/>
                <a:gd name="T52" fmla="*/ 5 w 93"/>
                <a:gd name="T53" fmla="*/ 27 h 91"/>
                <a:gd name="T54" fmla="*/ 8 w 93"/>
                <a:gd name="T55" fmla="*/ 20 h 91"/>
                <a:gd name="T56" fmla="*/ 14 w 93"/>
                <a:gd name="T57" fmla="*/ 13 h 91"/>
                <a:gd name="T58" fmla="*/ 21 w 93"/>
                <a:gd name="T59" fmla="*/ 8 h 91"/>
                <a:gd name="T60" fmla="*/ 29 w 93"/>
                <a:gd name="T61" fmla="*/ 3 h 91"/>
                <a:gd name="T62" fmla="*/ 38 w 93"/>
                <a:gd name="T63" fmla="*/ 0 h 91"/>
                <a:gd name="T64" fmla="*/ 47 w 93"/>
                <a:gd name="T65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3" h="91">
                  <a:moveTo>
                    <a:pt x="47" y="0"/>
                  </a:moveTo>
                  <a:lnTo>
                    <a:pt x="56" y="0"/>
                  </a:lnTo>
                  <a:lnTo>
                    <a:pt x="65" y="3"/>
                  </a:lnTo>
                  <a:lnTo>
                    <a:pt x="73" y="8"/>
                  </a:lnTo>
                  <a:lnTo>
                    <a:pt x="80" y="13"/>
                  </a:lnTo>
                  <a:lnTo>
                    <a:pt x="85" y="20"/>
                  </a:lnTo>
                  <a:lnTo>
                    <a:pt x="90" y="27"/>
                  </a:lnTo>
                  <a:lnTo>
                    <a:pt x="92" y="36"/>
                  </a:lnTo>
                  <a:lnTo>
                    <a:pt x="93" y="45"/>
                  </a:lnTo>
                  <a:lnTo>
                    <a:pt x="92" y="55"/>
                  </a:lnTo>
                  <a:lnTo>
                    <a:pt x="90" y="63"/>
                  </a:lnTo>
                  <a:lnTo>
                    <a:pt x="85" y="71"/>
                  </a:lnTo>
                  <a:lnTo>
                    <a:pt x="80" y="78"/>
                  </a:lnTo>
                  <a:lnTo>
                    <a:pt x="73" y="83"/>
                  </a:lnTo>
                  <a:lnTo>
                    <a:pt x="65" y="88"/>
                  </a:lnTo>
                  <a:lnTo>
                    <a:pt x="56" y="90"/>
                  </a:lnTo>
                  <a:lnTo>
                    <a:pt x="47" y="91"/>
                  </a:lnTo>
                  <a:lnTo>
                    <a:pt x="38" y="90"/>
                  </a:lnTo>
                  <a:lnTo>
                    <a:pt x="29" y="88"/>
                  </a:lnTo>
                  <a:lnTo>
                    <a:pt x="21" y="83"/>
                  </a:lnTo>
                  <a:lnTo>
                    <a:pt x="14" y="78"/>
                  </a:lnTo>
                  <a:lnTo>
                    <a:pt x="8" y="71"/>
                  </a:lnTo>
                  <a:lnTo>
                    <a:pt x="5" y="63"/>
                  </a:lnTo>
                  <a:lnTo>
                    <a:pt x="1" y="55"/>
                  </a:lnTo>
                  <a:lnTo>
                    <a:pt x="0" y="45"/>
                  </a:lnTo>
                  <a:lnTo>
                    <a:pt x="1" y="36"/>
                  </a:lnTo>
                  <a:lnTo>
                    <a:pt x="5" y="27"/>
                  </a:lnTo>
                  <a:lnTo>
                    <a:pt x="8" y="20"/>
                  </a:lnTo>
                  <a:lnTo>
                    <a:pt x="14" y="13"/>
                  </a:lnTo>
                  <a:lnTo>
                    <a:pt x="21" y="8"/>
                  </a:lnTo>
                  <a:lnTo>
                    <a:pt x="29" y="3"/>
                  </a:lnTo>
                  <a:lnTo>
                    <a:pt x="38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700"/>
            </a:p>
          </p:txBody>
        </p:sp>
        <p:sp>
          <p:nvSpPr>
            <p:cNvPr id="110" name="Zone de texte 2"/>
            <p:cNvSpPr txBox="1">
              <a:spLocks noChangeArrowheads="1"/>
            </p:cNvSpPr>
            <p:nvPr/>
          </p:nvSpPr>
          <p:spPr bwMode="auto">
            <a:xfrm>
              <a:off x="6154567" y="5924990"/>
              <a:ext cx="566985" cy="1677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©JFBRADU</a:t>
              </a:r>
            </a:p>
          </p:txBody>
        </p:sp>
        <p:sp>
          <p:nvSpPr>
            <p:cNvPr id="111" name="Rectangle 123"/>
            <p:cNvSpPr>
              <a:spLocks noChangeArrowheads="1"/>
            </p:cNvSpPr>
            <p:nvPr/>
          </p:nvSpPr>
          <p:spPr bwMode="auto">
            <a:xfrm>
              <a:off x="2554347" y="1357155"/>
              <a:ext cx="154877" cy="167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fr-FR" sz="700"/>
            </a:p>
          </p:txBody>
        </p:sp>
      </p:grpSp>
      <p:sp>
        <p:nvSpPr>
          <p:cNvPr id="67" name="Rectangle 66"/>
          <p:cNvSpPr/>
          <p:nvPr/>
        </p:nvSpPr>
        <p:spPr>
          <a:xfrm>
            <a:off x="79899" y="1372377"/>
            <a:ext cx="50098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B0F0"/>
                </a:solidFill>
              </a:rPr>
              <a:t>3 avant-projets proches du cahier des charges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B0F0"/>
                </a:solidFill>
              </a:rPr>
              <a:t>3 dossiers régionaux à compléter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B0F0"/>
                </a:solidFill>
              </a:rPr>
              <a:t>2 autres candidatures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B0F0"/>
                </a:solidFill>
              </a:rPr>
              <a:t>4 régions n’ont pas candidaté</a:t>
            </a:r>
          </a:p>
        </p:txBody>
      </p:sp>
      <p:sp>
        <p:nvSpPr>
          <p:cNvPr id="129" name="Titre 1"/>
          <p:cNvSpPr>
            <a:spLocks noGrp="1"/>
          </p:cNvSpPr>
          <p:nvPr>
            <p:ph type="title"/>
          </p:nvPr>
        </p:nvSpPr>
        <p:spPr>
          <a:xfrm>
            <a:off x="805400" y="62144"/>
            <a:ext cx="7881400" cy="1037459"/>
          </a:xfrm>
        </p:spPr>
        <p:txBody>
          <a:bodyPr>
            <a:normAutofit/>
          </a:bodyPr>
          <a:lstStyle/>
          <a:p>
            <a:r>
              <a:rPr lang="fr-FR" dirty="0"/>
              <a:t>10 REPONSES A LA Labellisation</a:t>
            </a:r>
            <a:br>
              <a:rPr lang="fr-FR" dirty="0"/>
            </a:br>
            <a:r>
              <a:rPr lang="fr-FR" dirty="0"/>
              <a:t>Phase pilote 2017 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5031339" y="1391855"/>
            <a:ext cx="40102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rgbClr val="00B0F0"/>
                </a:solidFill>
              </a:rPr>
              <a:t>DECISION DU COMITE</a:t>
            </a:r>
            <a:br>
              <a:rPr lang="fr-FR" b="1" dirty="0">
                <a:solidFill>
                  <a:srgbClr val="00B0F0"/>
                </a:solidFill>
              </a:rPr>
            </a:br>
            <a:r>
              <a:rPr lang="fr-FR" b="1" dirty="0">
                <a:solidFill>
                  <a:srgbClr val="00B0F0"/>
                </a:solidFill>
              </a:rPr>
              <a:t>3 avant-projets (ARA, BFC et PACA)</a:t>
            </a:r>
            <a:br>
              <a:rPr lang="fr-FR" b="1" dirty="0">
                <a:solidFill>
                  <a:srgbClr val="00B0F0"/>
                </a:solidFill>
              </a:rPr>
            </a:br>
            <a:r>
              <a:rPr lang="fr-FR" b="1" dirty="0" err="1">
                <a:solidFill>
                  <a:srgbClr val="00B0F0"/>
                </a:solidFill>
              </a:rPr>
              <a:t>labellisables</a:t>
            </a:r>
            <a:r>
              <a:rPr lang="fr-FR" b="1" dirty="0">
                <a:solidFill>
                  <a:srgbClr val="00B0F0"/>
                </a:solidFill>
              </a:rPr>
              <a:t> si réserves levées </a:t>
            </a:r>
          </a:p>
        </p:txBody>
      </p:sp>
    </p:spTree>
    <p:extLst>
      <p:ext uri="{BB962C8B-B14F-4D97-AF65-F5344CB8AC3E}">
        <p14:creationId xmlns:p14="http://schemas.microsoft.com/office/powerpoint/2010/main" val="427538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PHASE PILOTE :</a:t>
            </a:r>
            <a:br>
              <a:rPr lang="fr-FR" dirty="0"/>
            </a:br>
            <a:r>
              <a:rPr lang="fr-FR" dirty="0"/>
              <a:t>SYNTHESE DOSSIERS Levées des réserves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0038" y="1285874"/>
            <a:ext cx="8386762" cy="4957763"/>
          </a:xfrm>
        </p:spPr>
        <p:txBody>
          <a:bodyPr>
            <a:noAutofit/>
          </a:bodyPr>
          <a:lstStyle/>
          <a:p>
            <a:pPr marL="458787" lvl="5" indent="0">
              <a:spcBef>
                <a:spcPct val="60000"/>
              </a:spcBef>
              <a:spcAft>
                <a:spcPct val="40000"/>
              </a:spcAft>
              <a:buClr>
                <a:schemeClr val="hlink"/>
              </a:buClr>
              <a:buNone/>
            </a:pPr>
            <a:r>
              <a:rPr lang="fr-FR" dirty="0">
                <a:solidFill>
                  <a:srgbClr val="000000"/>
                </a:solidFill>
                <a:latin typeface="Calibri" charset="0"/>
                <a:cs typeface="Arial" charset="0"/>
              </a:rPr>
              <a:t> Un gros effort de concertation a été fait sur les 3 régions  qui présentent :</a:t>
            </a:r>
          </a:p>
          <a:p>
            <a:pPr marL="801687" lvl="5" indent="-342900">
              <a:spcBef>
                <a:spcPct val="60000"/>
              </a:spcBef>
              <a:spcAft>
                <a:spcPct val="40000"/>
              </a:spcAft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00"/>
                </a:solidFill>
                <a:latin typeface="Calibri" charset="0"/>
                <a:cs typeface="Arial" charset="0"/>
              </a:rPr>
              <a:t> un dossier regroupant les acteurs de leur région,</a:t>
            </a:r>
          </a:p>
          <a:p>
            <a:pPr marL="801687" lvl="5" indent="-342900">
              <a:spcBef>
                <a:spcPct val="60000"/>
              </a:spcBef>
              <a:spcAft>
                <a:spcPct val="40000"/>
              </a:spcAft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00"/>
                </a:solidFill>
                <a:latin typeface="Calibri" charset="0"/>
                <a:cs typeface="Arial" charset="0"/>
              </a:rPr>
              <a:t> un projet  unique et concerté</a:t>
            </a:r>
          </a:p>
          <a:p>
            <a:pPr marL="801687" lvl="5" indent="-342900">
              <a:spcBef>
                <a:spcPct val="60000"/>
              </a:spcBef>
              <a:spcAft>
                <a:spcPct val="40000"/>
              </a:spcAft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00"/>
                </a:solidFill>
                <a:latin typeface="Calibri" charset="0"/>
                <a:cs typeface="Arial" charset="0"/>
              </a:rPr>
              <a:t> une volonté de mutualisation des services numériques </a:t>
            </a:r>
          </a:p>
          <a:p>
            <a:pPr marL="458787" lvl="5" indent="0">
              <a:spcBef>
                <a:spcPct val="60000"/>
              </a:spcBef>
              <a:spcAft>
                <a:spcPct val="40000"/>
              </a:spcAft>
              <a:buClr>
                <a:schemeClr val="hlink"/>
              </a:buClr>
              <a:buNone/>
            </a:pPr>
            <a:r>
              <a:rPr lang="fr-FR" dirty="0">
                <a:solidFill>
                  <a:srgbClr val="000000"/>
                </a:solidFill>
                <a:latin typeface="Calibri" charset="0"/>
                <a:cs typeface="Arial" charset="0"/>
              </a:rPr>
              <a:t>Les plans de transformation sont amorcés mais ne sont pas complets</a:t>
            </a:r>
          </a:p>
          <a:p>
            <a:pPr marL="458787" lvl="5" indent="0">
              <a:spcBef>
                <a:spcPct val="60000"/>
              </a:spcBef>
              <a:spcAft>
                <a:spcPct val="40000"/>
              </a:spcAft>
              <a:buClr>
                <a:schemeClr val="hlink"/>
              </a:buClr>
              <a:buNone/>
            </a:pPr>
            <a:r>
              <a:rPr lang="fr-FR" dirty="0">
                <a:solidFill>
                  <a:srgbClr val="000000"/>
                </a:solidFill>
                <a:latin typeface="Calibri" charset="0"/>
                <a:cs typeface="Arial" charset="0"/>
              </a:rPr>
              <a:t>Les inventaires  de l’existant restent à compléter </a:t>
            </a:r>
          </a:p>
          <a:p>
            <a:pPr marL="458787" lvl="5" indent="0">
              <a:spcBef>
                <a:spcPct val="60000"/>
              </a:spcBef>
              <a:spcAft>
                <a:spcPct val="40000"/>
              </a:spcAft>
              <a:buClr>
                <a:schemeClr val="hlink"/>
              </a:buClr>
              <a:buNone/>
            </a:pPr>
            <a:r>
              <a:rPr lang="fr-FR" dirty="0">
                <a:solidFill>
                  <a:srgbClr val="000000"/>
                </a:solidFill>
                <a:latin typeface="Calibri" charset="0"/>
                <a:cs typeface="Arial" charset="0"/>
              </a:rPr>
              <a:t>Des éléments de couts doivent être précisés </a:t>
            </a:r>
          </a:p>
          <a:p>
            <a:pPr marL="458787" lvl="5" indent="0" algn="ctr">
              <a:spcBef>
                <a:spcPct val="60000"/>
              </a:spcBef>
              <a:spcAft>
                <a:spcPct val="40000"/>
              </a:spcAft>
              <a:buClr>
                <a:schemeClr val="hlink"/>
              </a:buClr>
              <a:buNone/>
            </a:pPr>
            <a:r>
              <a:rPr lang="fr-FR" i="1" dirty="0">
                <a:solidFill>
                  <a:srgbClr val="000000"/>
                </a:solidFill>
                <a:latin typeface="Calibri" charset="0"/>
                <a:cs typeface="Arial" charset="0"/>
              </a:rPr>
              <a:t>La gouvernance est clé pour la réussite des trois  projets</a:t>
            </a:r>
            <a:br>
              <a:rPr lang="fr-FR" i="1" dirty="0">
                <a:solidFill>
                  <a:srgbClr val="000000"/>
                </a:solidFill>
                <a:latin typeface="Calibri" charset="0"/>
                <a:cs typeface="Arial" charset="0"/>
              </a:rPr>
            </a:br>
            <a:r>
              <a:rPr lang="fr-FR" i="1" dirty="0">
                <a:solidFill>
                  <a:srgbClr val="000000"/>
                </a:solidFill>
                <a:latin typeface="Calibri" charset="0"/>
                <a:cs typeface="Arial" charset="0"/>
              </a:rPr>
              <a:t> elle doit être efficace et rester simple </a:t>
            </a:r>
          </a:p>
          <a:p>
            <a:pPr marL="458787" lvl="5" indent="0">
              <a:spcBef>
                <a:spcPct val="60000"/>
              </a:spcBef>
              <a:spcAft>
                <a:spcPct val="40000"/>
              </a:spcAft>
              <a:buClr>
                <a:schemeClr val="hlink"/>
              </a:buClr>
              <a:buNone/>
            </a:pPr>
            <a:endParaRPr lang="fr-FR" dirty="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3584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Evolution des réseaux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7163" y="1499654"/>
            <a:ext cx="8386762" cy="5144034"/>
          </a:xfrm>
        </p:spPr>
        <p:txBody>
          <a:bodyPr>
            <a:noAutofit/>
          </a:bodyPr>
          <a:lstStyle/>
          <a:p>
            <a:pPr marL="458787" lvl="5" indent="0">
              <a:spcBef>
                <a:spcPct val="60000"/>
              </a:spcBef>
              <a:spcAft>
                <a:spcPct val="40000"/>
              </a:spcAft>
              <a:buClr>
                <a:schemeClr val="hlink"/>
              </a:buClr>
              <a:buNone/>
            </a:pPr>
            <a:r>
              <a:rPr lang="fr-FR" sz="1800" dirty="0">
                <a:solidFill>
                  <a:srgbClr val="000000"/>
                </a:solidFill>
                <a:latin typeface="Calibri" charset="0"/>
                <a:cs typeface="Arial" charset="0"/>
              </a:rPr>
              <a:t>La dimension réseau des projets est très importante et à un fort impact technique et financier elle concerne :</a:t>
            </a:r>
          </a:p>
          <a:p>
            <a:pPr marL="744537" lvl="5" indent="-285750">
              <a:spcBef>
                <a:spcPct val="60000"/>
              </a:spcBef>
              <a:spcAft>
                <a:spcPct val="40000"/>
              </a:spcAft>
              <a:buClr>
                <a:schemeClr val="hlink"/>
              </a:buClr>
              <a:buFontTx/>
              <a:buChar char="-"/>
            </a:pPr>
            <a:r>
              <a:rPr lang="fr-FR" sz="1800" dirty="0">
                <a:solidFill>
                  <a:srgbClr val="000000"/>
                </a:solidFill>
                <a:latin typeface="Calibri" charset="0"/>
                <a:cs typeface="Arial" charset="0"/>
              </a:rPr>
              <a:t>Les réseaux de collecte régionaux et métropolitains</a:t>
            </a:r>
          </a:p>
          <a:p>
            <a:pPr marL="744537" lvl="5" indent="-285750">
              <a:spcBef>
                <a:spcPct val="60000"/>
              </a:spcBef>
              <a:spcAft>
                <a:spcPct val="40000"/>
              </a:spcAft>
              <a:buClr>
                <a:schemeClr val="hlink"/>
              </a:buClr>
              <a:buFontTx/>
              <a:buChar char="-"/>
            </a:pPr>
            <a:r>
              <a:rPr lang="fr-FR" sz="1800" dirty="0">
                <a:solidFill>
                  <a:srgbClr val="000000"/>
                </a:solidFill>
                <a:latin typeface="Calibri" charset="0"/>
                <a:cs typeface="Arial" charset="0"/>
              </a:rPr>
              <a:t>Les réseaux  de desserte intra  établissements</a:t>
            </a:r>
          </a:p>
          <a:p>
            <a:pPr marL="744537" lvl="5" indent="-285750">
              <a:spcBef>
                <a:spcPct val="60000"/>
              </a:spcBef>
              <a:spcAft>
                <a:spcPct val="40000"/>
              </a:spcAft>
              <a:buClr>
                <a:schemeClr val="hlink"/>
              </a:buClr>
              <a:buFontTx/>
              <a:buChar char="-"/>
            </a:pPr>
            <a:r>
              <a:rPr lang="fr-FR" sz="1800" dirty="0">
                <a:solidFill>
                  <a:srgbClr val="000000"/>
                </a:solidFill>
                <a:latin typeface="Calibri" charset="0"/>
                <a:cs typeface="Arial" charset="0"/>
              </a:rPr>
              <a:t>Le réseau étendu : réseau entre </a:t>
            </a:r>
            <a:r>
              <a:rPr lang="fr-FR" sz="1800" dirty="0" err="1">
                <a:solidFill>
                  <a:srgbClr val="000000"/>
                </a:solidFill>
                <a:latin typeface="Calibri" charset="0"/>
                <a:cs typeface="Arial" charset="0"/>
              </a:rPr>
              <a:t>datacenters</a:t>
            </a:r>
            <a:r>
              <a:rPr lang="fr-FR" sz="1800" dirty="0">
                <a:solidFill>
                  <a:srgbClr val="000000"/>
                </a:solidFill>
                <a:latin typeface="Calibri" charset="0"/>
                <a:cs typeface="Arial" charset="0"/>
              </a:rPr>
              <a:t> et architecture du réseau étendu de RENATER</a:t>
            </a:r>
          </a:p>
          <a:p>
            <a:pPr marL="458787" lvl="5" indent="0">
              <a:spcBef>
                <a:spcPct val="60000"/>
              </a:spcBef>
              <a:spcAft>
                <a:spcPct val="40000"/>
              </a:spcAft>
              <a:buClr>
                <a:schemeClr val="hlink"/>
              </a:buClr>
              <a:buNone/>
            </a:pPr>
            <a:endParaRPr lang="fr-FR" sz="1800" dirty="0">
              <a:solidFill>
                <a:srgbClr val="000000"/>
              </a:solidFill>
              <a:latin typeface="Calibri" charset="0"/>
              <a:cs typeface="Arial" charset="0"/>
            </a:endParaRPr>
          </a:p>
          <a:p>
            <a:pPr marL="458787" lvl="5" indent="0">
              <a:spcBef>
                <a:spcPct val="60000"/>
              </a:spcBef>
              <a:spcAft>
                <a:spcPct val="40000"/>
              </a:spcAft>
              <a:buClr>
                <a:schemeClr val="hlink"/>
              </a:buClr>
              <a:buNone/>
            </a:pPr>
            <a:r>
              <a:rPr lang="fr-FR" sz="1800" dirty="0">
                <a:solidFill>
                  <a:srgbClr val="000000"/>
                </a:solidFill>
                <a:latin typeface="Calibri" charset="0"/>
                <a:cs typeface="Arial" charset="0"/>
              </a:rPr>
              <a:t> =&gt; Expertiser /challenger la proposition d’architecture réseau proposée dans chacun des dossiers </a:t>
            </a:r>
          </a:p>
        </p:txBody>
      </p:sp>
    </p:spTree>
    <p:extLst>
      <p:ext uri="{BB962C8B-B14F-4D97-AF65-F5344CB8AC3E}">
        <p14:creationId xmlns:p14="http://schemas.microsoft.com/office/powerpoint/2010/main" val="20781296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6354" y="129713"/>
            <a:ext cx="8377646" cy="952473"/>
          </a:xfrm>
        </p:spPr>
        <p:txBody>
          <a:bodyPr>
            <a:normAutofit fontScale="90000"/>
          </a:bodyPr>
          <a:lstStyle/>
          <a:p>
            <a:r>
              <a:rPr lang="fr-FR" dirty="0"/>
              <a:t>Phase pilote : Décisions du Comité de labellisation 28/05/18</a:t>
            </a: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3724269"/>
              </p:ext>
            </p:extLst>
          </p:nvPr>
        </p:nvGraphicFramePr>
        <p:xfrm>
          <a:off x="496379" y="1554299"/>
          <a:ext cx="8151243" cy="1993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10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543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107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468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28216">
                  <a:extLst>
                    <a:ext uri="{9D8B030D-6E8A-4147-A177-3AD203B41FA5}">
                      <a16:colId xmlns="" xmlns:a16="http://schemas.microsoft.com/office/drawing/2014/main" val="2510486429"/>
                    </a:ext>
                  </a:extLst>
                </a:gridCol>
              </a:tblGrid>
              <a:tr h="289602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Localisation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Nom</a:t>
                      </a:r>
                      <a:r>
                        <a:rPr lang="fr-FR" baseline="0" dirty="0"/>
                        <a:t> du Datacenter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Labélisation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Surface IT nécessaire (m2)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9862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Auvergne Rhône</a:t>
                      </a:r>
                      <a:r>
                        <a:rPr lang="fr-FR" baseline="0" dirty="0"/>
                        <a:t> Alpes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Pas</a:t>
                      </a:r>
                      <a:r>
                        <a:rPr lang="fr-FR" baseline="0" dirty="0"/>
                        <a:t> de choix </a:t>
                      </a:r>
                    </a:p>
                    <a:p>
                      <a:pPr algn="ctr"/>
                      <a:r>
                        <a:rPr lang="fr-FR" baseline="0" dirty="0"/>
                        <a:t>À ce stade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aseline="0" dirty="0"/>
                        <a:t>Non identifié à ce stade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Poursuivre</a:t>
                      </a:r>
                      <a:r>
                        <a:rPr lang="fr-FR" baseline="0" dirty="0"/>
                        <a:t> </a:t>
                      </a:r>
                    </a:p>
                    <a:p>
                      <a:pPr algn="ctr"/>
                      <a:r>
                        <a:rPr lang="fr-FR" baseline="0" dirty="0"/>
                        <a:t>la </a:t>
                      </a:r>
                    </a:p>
                    <a:p>
                      <a:pPr algn="ctr"/>
                      <a:r>
                        <a:rPr lang="fr-FR" baseline="0" dirty="0"/>
                        <a:t>concertation</a:t>
                      </a:r>
                      <a:endParaRPr lang="fr-FR" dirty="0"/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~1500</a:t>
                      </a:r>
                    </a:p>
                    <a:p>
                      <a:pPr algn="ctr"/>
                      <a:r>
                        <a:rPr lang="fr-FR" dirty="0"/>
                        <a:t>(hors</a:t>
                      </a:r>
                      <a:br>
                        <a:rPr lang="fr-FR" dirty="0"/>
                      </a:br>
                      <a:r>
                        <a:rPr lang="fr-FR" dirty="0"/>
                        <a:t>CC-IN2P3)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9862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Bourgogne Franche Comté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Dijon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DC</a:t>
                      </a:r>
                      <a:r>
                        <a:rPr lang="fr-FR" baseline="0" dirty="0"/>
                        <a:t> UBFC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Oui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~600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9602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Provence</a:t>
                      </a:r>
                      <a:r>
                        <a:rPr lang="fr-FR" baseline="0" dirty="0"/>
                        <a:t> Alpes Côte d’Azur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Marseille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SUD PACA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Oui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&gt;600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72702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Demandes au FDT AP2022 - mars 2018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4294967295"/>
          </p:nvPr>
        </p:nvSpPr>
        <p:spPr>
          <a:xfrm>
            <a:off x="804862" y="1471082"/>
            <a:ext cx="7881938" cy="459898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900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>
              <a:hlinkClick r:id="rId2" action="ppaction://hlinkpres?slideindex=1&amp;slidetitle="/>
            </a:endParaRPr>
          </a:p>
          <a:p>
            <a:pPr marL="0" indent="0">
              <a:buNone/>
            </a:pPr>
            <a:endParaRPr lang="fr-FR" sz="3600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 rot="19983475">
            <a:off x="3073032" y="2967335"/>
            <a:ext cx="29979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i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Demande</a:t>
            </a:r>
          </a:p>
          <a:p>
            <a:pPr algn="ctr"/>
            <a:r>
              <a:rPr lang="fr-FR" sz="5400" b="1" i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Rejetée </a:t>
            </a:r>
            <a:endParaRPr lang="fr-FR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8650" y="1471083"/>
            <a:ext cx="725804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4537" lvl="5" indent="-285750" algn="just">
              <a:spcBef>
                <a:spcPct val="60000"/>
              </a:spcBef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000000"/>
                </a:solidFill>
                <a:latin typeface="Calibri" charset="0"/>
                <a:cs typeface="Arial" charset="0"/>
              </a:rPr>
              <a:t>Les plans de transformation proposés permettent la fermeture en cumulé sur les 3 régions d’environ </a:t>
            </a:r>
          </a:p>
          <a:p>
            <a:pPr marL="1201737" lvl="6" indent="-285750" algn="just">
              <a:spcBef>
                <a:spcPct val="60000"/>
              </a:spcBef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q"/>
            </a:pPr>
            <a:r>
              <a:rPr lang="fr-FR" b="1" dirty="0">
                <a:solidFill>
                  <a:srgbClr val="000000"/>
                </a:solidFill>
                <a:latin typeface="Calibri" charset="0"/>
                <a:cs typeface="Arial" charset="0"/>
              </a:rPr>
              <a:t>140 salles machines sur 3 à 4 ans </a:t>
            </a:r>
          </a:p>
          <a:p>
            <a:pPr marL="744537" lvl="5" indent="-285750" algn="just">
              <a:spcBef>
                <a:spcPct val="60000"/>
              </a:spcBef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000000"/>
                </a:solidFill>
                <a:latin typeface="Calibri" charset="0"/>
                <a:cs typeface="Arial" charset="0"/>
              </a:rPr>
              <a:t>Proposent de s’attacher à la mutualisation de services numériques, certains sont déjà identifiés.</a:t>
            </a:r>
          </a:p>
          <a:p>
            <a:endParaRPr lang="fr-FR" b="1" i="1" dirty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fr-FR" i="1" dirty="0"/>
              <a:t>Ces régions sont  représentatives de la diversité des situations, elles occupent les 2</a:t>
            </a:r>
            <a:r>
              <a:rPr lang="fr-FR" i="1" baseline="30000" dirty="0"/>
              <a:t>e</a:t>
            </a:r>
            <a:r>
              <a:rPr lang="fr-FR" i="1" dirty="0"/>
              <a:t> , 7</a:t>
            </a:r>
            <a:r>
              <a:rPr lang="fr-FR" i="1" baseline="30000" dirty="0"/>
              <a:t>e</a:t>
            </a:r>
            <a:r>
              <a:rPr lang="fr-FR" i="1" dirty="0"/>
              <a:t>  et 11</a:t>
            </a:r>
            <a:r>
              <a:rPr lang="fr-FR" i="1" baseline="30000" dirty="0"/>
              <a:t>e</a:t>
            </a:r>
            <a:r>
              <a:rPr lang="fr-FR" i="1" dirty="0"/>
              <a:t> positions en terme de poids ESRI.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fr-FR" i="1" dirty="0"/>
              <a:t>Les services numériques  délivrés concernent  23%  du nombre d’étudiants, 23% des personnels et 25% des chercheurs de l’ESRI.</a:t>
            </a:r>
            <a:endParaRPr lang="fr-FR" dirty="0">
              <a:solidFill>
                <a:srgbClr val="000000"/>
              </a:solidFill>
              <a:latin typeface="Calibri" charset="0"/>
              <a:cs typeface="Arial" charset="0"/>
            </a:endParaRPr>
          </a:p>
          <a:p>
            <a:pPr marL="458787" lvl="5" algn="just">
              <a:spcBef>
                <a:spcPct val="60000"/>
              </a:spcBef>
              <a:spcAft>
                <a:spcPct val="40000"/>
              </a:spcAft>
              <a:buClr>
                <a:schemeClr val="hlink"/>
              </a:buClr>
            </a:pPr>
            <a:r>
              <a:rPr lang="fr-FR" b="1" dirty="0"/>
              <a:t>Les 3 dossiers PACA, ARA et BFC on confirmé  l’intérêt des acteurs pour participer à cette démarche, leur plan de transformation s’inscrit dans cette approche</a:t>
            </a:r>
            <a:r>
              <a:rPr lang="fr-FR" dirty="0"/>
              <a:t>. </a:t>
            </a:r>
            <a:endParaRPr lang="fr-FR" b="1" i="1" dirty="0"/>
          </a:p>
          <a:p>
            <a:pPr marL="458787" lvl="5" indent="0" algn="just">
              <a:spcBef>
                <a:spcPct val="60000"/>
              </a:spcBef>
              <a:spcAft>
                <a:spcPct val="40000"/>
              </a:spcAft>
              <a:buClr>
                <a:schemeClr val="hlink"/>
              </a:buCl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854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="" xmlns:a16="http://schemas.microsoft.com/office/drawing/2014/main" id="{E37B1ED7-C35B-4BDB-82D0-F49016A8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980" y="0"/>
            <a:ext cx="8141859" cy="1234181"/>
          </a:xfrm>
        </p:spPr>
        <p:txBody>
          <a:bodyPr>
            <a:normAutofit/>
          </a:bodyPr>
          <a:lstStyle/>
          <a:p>
            <a:r>
              <a:rPr lang="fr-FR" dirty="0"/>
              <a:t>le 20 juin 2018, les 17 lauréats du premier appel à projets du FTAP ont été présentés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A87B9679-FAEA-46A9-BEAD-B88C195E0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3D18-3E24-45CB-B800-586FD4F53DAA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="" xmlns:a16="http://schemas.microsoft.com/office/drawing/2014/main" id="{EEB18B59-9AAF-4EF1-8A2D-ECE8E7D9A4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4981" y="2092773"/>
            <a:ext cx="6128019" cy="152400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fr-FR" sz="2000" dirty="0"/>
              <a:t>Le projet  </a:t>
            </a:r>
            <a:r>
              <a:rPr lang="fr-FR" sz="2000" b="1" dirty="0"/>
              <a:t>France Cloud  </a:t>
            </a:r>
            <a:r>
              <a:rPr lang="fr-FR" sz="2000" dirty="0"/>
              <a:t>est l’un des 17 lauréats.</a:t>
            </a:r>
          </a:p>
          <a:p>
            <a:pPr algn="just"/>
            <a:r>
              <a:rPr lang="fr-FR" sz="2000" dirty="0"/>
              <a:t>Il a pour objectif de développer des capacités de </a:t>
            </a:r>
            <a:r>
              <a:rPr lang="fr-FR" sz="2000" i="1" dirty="0"/>
              <a:t>cloud </a:t>
            </a:r>
            <a:r>
              <a:rPr lang="fr-FR" sz="2000" i="1" dirty="0" err="1"/>
              <a:t>computing</a:t>
            </a:r>
            <a:r>
              <a:rPr lang="fr-FR" sz="2000" dirty="0"/>
              <a:t> au bénéfice de l’Etat pour accélérer la mise à disposition des services numériques innovants et réduire les coûts d’hébergements et de développement du SI de l’Etat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7508B88-5AF1-4E70-8AFA-518D9AE04519}"/>
              </a:ext>
            </a:extLst>
          </p:cNvPr>
          <p:cNvSpPr/>
          <p:nvPr/>
        </p:nvSpPr>
        <p:spPr>
          <a:xfrm>
            <a:off x="465730" y="2462400"/>
            <a:ext cx="143870" cy="784746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A42ADED-47B1-4F30-ABFA-74BEAC5A54A1}"/>
              </a:ext>
            </a:extLst>
          </p:cNvPr>
          <p:cNvSpPr/>
          <p:nvPr/>
        </p:nvSpPr>
        <p:spPr>
          <a:xfrm>
            <a:off x="465730" y="4702928"/>
            <a:ext cx="143870" cy="784746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864981" y="3938921"/>
            <a:ext cx="6127560" cy="2312763"/>
            <a:chOff x="1153309" y="3732598"/>
            <a:chExt cx="10430905" cy="2952751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6714" y="3732598"/>
              <a:ext cx="6667500" cy="2952750"/>
            </a:xfrm>
            <a:prstGeom prst="rect">
              <a:avLst/>
            </a:prstGeom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 rotWithShape="1">
            <a:blip r:embed="rId3"/>
            <a:srcRect l="9429" t="20064" r="12747"/>
            <a:stretch/>
          </p:blipFill>
          <p:spPr>
            <a:xfrm>
              <a:off x="1153309" y="3808799"/>
              <a:ext cx="2658803" cy="2876550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>
          <a:xfrm rot="20199106">
            <a:off x="3185160" y="2462400"/>
            <a:ext cx="26517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24 M€</a:t>
            </a:r>
          </a:p>
        </p:txBody>
      </p:sp>
    </p:spTree>
    <p:extLst>
      <p:ext uri="{BB962C8B-B14F-4D97-AF65-F5344CB8AC3E}">
        <p14:creationId xmlns:p14="http://schemas.microsoft.com/office/powerpoint/2010/main" val="720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Stratégie cloud de l’état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b="1" dirty="0"/>
              <a:t>Le  3 juillet  </a:t>
            </a:r>
            <a:r>
              <a:rPr lang="fr-FR" b="1"/>
              <a:t>2018 le </a:t>
            </a:r>
            <a:r>
              <a:rPr lang="fr-FR" b="1" dirty="0"/>
              <a:t>gouvernement annonce sa stratégie en matière de cloud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Transformation numérique de l’état</a:t>
            </a:r>
          </a:p>
          <a:p>
            <a:pPr marL="0" indent="0">
              <a:buNone/>
            </a:pP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Développer les usages du cloud par l’administration, les établissements publics et les collectivités territoriales d’ici 3 ans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Amélioration de l’efficacité générale des SI,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Bénéficier de  : agilité, souplesse, rapidité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Optimisation des couts </a:t>
            </a:r>
          </a:p>
          <a:p>
            <a:pPr marL="0" indent="0">
              <a:buNone/>
            </a:pPr>
            <a:r>
              <a:rPr lang="fr-FR" dirty="0"/>
              <a:t>3 types d’offres : </a:t>
            </a:r>
          </a:p>
          <a:p>
            <a:pPr lvl="1">
              <a:buFontTx/>
              <a:buChar char="-"/>
            </a:pPr>
            <a:r>
              <a:rPr lang="fr-FR" dirty="0"/>
              <a:t>Cloud interne </a:t>
            </a:r>
          </a:p>
          <a:p>
            <a:pPr lvl="1">
              <a:buFontTx/>
              <a:buChar char="-"/>
            </a:pPr>
            <a:r>
              <a:rPr lang="fr-FR" dirty="0"/>
              <a:t>Cloud Dédié </a:t>
            </a:r>
          </a:p>
          <a:p>
            <a:pPr lvl="1">
              <a:buFontTx/>
              <a:buChar char="-"/>
            </a:pPr>
            <a:r>
              <a:rPr lang="fr-FR" dirty="0"/>
              <a:t>Cloud externe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159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/>
              <a:t>Lancement de la Vague 2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fr-FR" dirty="0"/>
              <a:t>La phase pilote  2017  a permis de :</a:t>
            </a:r>
          </a:p>
          <a:p>
            <a:pPr lvl="1"/>
            <a:r>
              <a:rPr lang="fr-FR" dirty="0"/>
              <a:t>Confirmer orientation d’un DC unique par grande région</a:t>
            </a:r>
          </a:p>
          <a:p>
            <a:pPr lvl="1"/>
            <a:r>
              <a:rPr lang="fr-FR" dirty="0"/>
              <a:t>Confirmer l’importance des réseaux </a:t>
            </a:r>
          </a:p>
          <a:p>
            <a:pPr lvl="1"/>
            <a:r>
              <a:rPr lang="fr-FR" dirty="0"/>
              <a:t>Préciser les prérequis :</a:t>
            </a:r>
          </a:p>
          <a:p>
            <a:pPr lvl="2"/>
            <a:r>
              <a:rPr lang="fr-FR" dirty="0"/>
              <a:t>Nécessité de mise en place une organisation pour le projet de mutualisation régionale</a:t>
            </a:r>
          </a:p>
          <a:p>
            <a:pPr lvl="2"/>
            <a:r>
              <a:rPr lang="fr-FR" dirty="0"/>
              <a:t>Nécessité de faire un inventaire détaillé et de connaitre le cout complet de l’existant</a:t>
            </a:r>
          </a:p>
          <a:p>
            <a:pPr lvl="2"/>
            <a:r>
              <a:rPr lang="fr-FR" dirty="0"/>
              <a:t>Elaboration d’un plan de transformation</a:t>
            </a:r>
          </a:p>
          <a:p>
            <a:pPr lvl="2"/>
            <a:r>
              <a:rPr lang="fr-FR" dirty="0"/>
              <a:t>Cartographie des services et plan de mutualisation</a:t>
            </a:r>
          </a:p>
          <a:p>
            <a:pPr lvl="2"/>
            <a:r>
              <a:rPr lang="fr-FR" dirty="0"/>
              <a:t>Les principes de  PCA/PRA doivent être élaborés  par  le comité </a:t>
            </a:r>
            <a:r>
              <a:rPr lang="fr-FR" dirty="0" err="1"/>
              <a:t>datacenter</a:t>
            </a:r>
            <a:r>
              <a:rPr lang="fr-FR" dirty="0"/>
              <a:t> qui permet les échanges Inter Régions et construit l’</a:t>
            </a:r>
            <a:r>
              <a:rPr lang="fr-FR" dirty="0" err="1"/>
              <a:t>intéropérabilité</a:t>
            </a:r>
            <a:r>
              <a:rPr lang="fr-FR" dirty="0"/>
              <a:t> </a:t>
            </a:r>
          </a:p>
          <a:p>
            <a:r>
              <a:rPr lang="fr-FR" dirty="0"/>
              <a:t>L’appel à candidature pour la  vague 2  prend en compte ce retour d’expérience  =&gt; document appel à projet prêt (remarques </a:t>
            </a:r>
            <a:r>
              <a:rPr lang="fr-FR" dirty="0" err="1"/>
              <a:t>copil</a:t>
            </a:r>
            <a:r>
              <a:rPr lang="fr-FR" dirty="0"/>
              <a:t> </a:t>
            </a:r>
            <a:r>
              <a:rPr lang="fr-FR" dirty="0" err="1"/>
              <a:t>Infranum</a:t>
            </a:r>
            <a:r>
              <a:rPr lang="fr-FR" dirty="0"/>
              <a:t>  intégrées) </a:t>
            </a:r>
          </a:p>
          <a:p>
            <a:r>
              <a:rPr lang="fr-FR" dirty="0"/>
              <a:t>Les acteurs  de plusieurs  région attendent l’appel à  candidature </a:t>
            </a:r>
          </a:p>
          <a:p>
            <a:r>
              <a:rPr lang="fr-FR" dirty="0"/>
              <a:t>Courrier  à adresser </a:t>
            </a:r>
          </a:p>
          <a:p>
            <a:r>
              <a:rPr lang="fr-FR" dirty="0"/>
              <a:t>Calendrier  en cours de validation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045750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ZoneTexte 132"/>
          <p:cNvSpPr txBox="1"/>
          <p:nvPr/>
        </p:nvSpPr>
        <p:spPr>
          <a:xfrm>
            <a:off x="843379" y="221942"/>
            <a:ext cx="82093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cap="all" dirty="0">
                <a:solidFill>
                  <a:srgbClr val="1F497D">
                    <a:lumMod val="60000"/>
                    <a:lumOff val="40000"/>
                  </a:srgbClr>
                </a:solidFill>
              </a:rPr>
              <a:t>MODELE FEUILLE DE ROUTE</a:t>
            </a:r>
          </a:p>
          <a:p>
            <a:r>
              <a:rPr lang="fr-FR" sz="3000" cap="all" dirty="0">
                <a:solidFill>
                  <a:srgbClr val="1F497D">
                    <a:lumMod val="60000"/>
                    <a:lumOff val="40000"/>
                  </a:srgbClr>
                </a:solidFill>
              </a:rPr>
              <a:t>PROJET Datacenter régional</a:t>
            </a:r>
            <a:endParaRPr lang="fr-FR" dirty="0">
              <a:solidFill>
                <a:prstClr val="black"/>
              </a:solidFill>
            </a:endParaRP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3764029890"/>
              </p:ext>
            </p:extLst>
          </p:nvPr>
        </p:nvGraphicFramePr>
        <p:xfrm>
          <a:off x="712381" y="1366577"/>
          <a:ext cx="7836195" cy="3609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6" name="Diagramme 125"/>
          <p:cNvGraphicFramePr/>
          <p:nvPr>
            <p:extLst>
              <p:ext uri="{D42A27DB-BD31-4B8C-83A1-F6EECF244321}">
                <p14:modId xmlns:p14="http://schemas.microsoft.com/office/powerpoint/2010/main" val="2357096231"/>
              </p:ext>
            </p:extLst>
          </p:nvPr>
        </p:nvGraphicFramePr>
        <p:xfrm>
          <a:off x="712381" y="5105010"/>
          <a:ext cx="7761768" cy="574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Décision 2">
            <a:extLst>
              <a:ext uri="{FF2B5EF4-FFF2-40B4-BE49-F238E27FC236}">
                <a16:creationId xmlns="" xmlns:a16="http://schemas.microsoft.com/office/drawing/2014/main" id="{EA527565-AF28-A946-8157-C171383DE099}"/>
              </a:ext>
            </a:extLst>
          </p:cNvPr>
          <p:cNvSpPr/>
          <p:nvPr/>
        </p:nvSpPr>
        <p:spPr>
          <a:xfrm>
            <a:off x="3586215" y="2793851"/>
            <a:ext cx="2867850" cy="754912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Datacenter</a:t>
            </a:r>
          </a:p>
        </p:txBody>
      </p:sp>
      <p:sp>
        <p:nvSpPr>
          <p:cNvPr id="7" name="Décision 6">
            <a:extLst>
              <a:ext uri="{FF2B5EF4-FFF2-40B4-BE49-F238E27FC236}">
                <a16:creationId xmlns="" xmlns:a16="http://schemas.microsoft.com/office/drawing/2014/main" id="{EE6988D0-B08E-874A-8CDB-96FC4D7E52C9}"/>
              </a:ext>
            </a:extLst>
          </p:cNvPr>
          <p:cNvSpPr/>
          <p:nvPr/>
        </p:nvSpPr>
        <p:spPr>
          <a:xfrm>
            <a:off x="2343706" y="1366577"/>
            <a:ext cx="2924580" cy="754912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Labellisation</a:t>
            </a:r>
          </a:p>
        </p:txBody>
      </p:sp>
      <p:sp>
        <p:nvSpPr>
          <p:cNvPr id="8" name="Décision 7">
            <a:extLst>
              <a:ext uri="{FF2B5EF4-FFF2-40B4-BE49-F238E27FC236}">
                <a16:creationId xmlns="" xmlns:a16="http://schemas.microsoft.com/office/drawing/2014/main" id="{CF8A0E5B-6B72-5844-8BD0-CF87611DF84F}"/>
              </a:ext>
            </a:extLst>
          </p:cNvPr>
          <p:cNvSpPr/>
          <p:nvPr/>
        </p:nvSpPr>
        <p:spPr>
          <a:xfrm>
            <a:off x="6270319" y="3608279"/>
            <a:ext cx="2873681" cy="754912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Fédération DC</a:t>
            </a:r>
          </a:p>
        </p:txBody>
      </p:sp>
    </p:spTree>
    <p:extLst>
      <p:ext uri="{BB962C8B-B14F-4D97-AF65-F5344CB8AC3E}">
        <p14:creationId xmlns:p14="http://schemas.microsoft.com/office/powerpoint/2010/main" val="189980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Agenda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999184" y="6356350"/>
            <a:ext cx="1294890" cy="365125"/>
          </a:xfrm>
        </p:spPr>
        <p:txBody>
          <a:bodyPr/>
          <a:lstStyle/>
          <a:p>
            <a:fld id="{9607F49D-1120-E845-AFFF-B94735BC1831}" type="datetime1">
              <a:rPr lang="fr-FR" smtClean="0"/>
              <a:t>25/10/2018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 smtClean="0">
              <a:solidFill>
                <a:srgbClr val="1B8ED9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911933" y="1384183"/>
            <a:ext cx="7881400" cy="4073766"/>
          </a:xfrm>
        </p:spPr>
        <p:txBody>
          <a:bodyPr>
            <a:normAutofit/>
          </a:bodyPr>
          <a:lstStyle/>
          <a:p>
            <a:pPr marL="457200" indent="-457200">
              <a:buClr>
                <a:srgbClr val="680099"/>
              </a:buClr>
              <a:buFont typeface="+mj-lt"/>
              <a:buAutoNum type="arabicPeriod"/>
            </a:pPr>
            <a:r>
              <a:rPr lang="fr-FR" sz="2400" dirty="0" smtClean="0">
                <a:solidFill>
                  <a:schemeClr val="tx1"/>
                </a:solidFill>
              </a:rPr>
              <a:t>Contexte stratégique</a:t>
            </a:r>
          </a:p>
          <a:p>
            <a:pPr marL="457200" indent="-457200">
              <a:buClr>
                <a:srgbClr val="680099"/>
              </a:buClr>
              <a:buFont typeface="+mj-lt"/>
              <a:buAutoNum type="arabicPeriod"/>
            </a:pPr>
            <a:r>
              <a:rPr lang="fr-FR" sz="2400" dirty="0" smtClean="0">
                <a:solidFill>
                  <a:schemeClr val="tx1"/>
                </a:solidFill>
              </a:rPr>
              <a:t>Modernisation des infrastructures et services numériques ESRI </a:t>
            </a:r>
          </a:p>
          <a:p>
            <a:pPr marL="457200" indent="-457200">
              <a:buClr>
                <a:srgbClr val="680099"/>
              </a:buClr>
              <a:buFont typeface="+mj-lt"/>
              <a:buAutoNum type="arabicPeriod"/>
            </a:pPr>
            <a:r>
              <a:rPr lang="fr-FR" sz="2400" dirty="0" smtClean="0">
                <a:solidFill>
                  <a:schemeClr val="tx1"/>
                </a:solidFill>
              </a:rPr>
              <a:t>Labellisation </a:t>
            </a:r>
            <a:r>
              <a:rPr lang="fr-FR" sz="2400" dirty="0">
                <a:solidFill>
                  <a:schemeClr val="tx1"/>
                </a:solidFill>
              </a:rPr>
              <a:t>de </a:t>
            </a:r>
            <a:r>
              <a:rPr lang="fr-FR" sz="2400" dirty="0" err="1">
                <a:solidFill>
                  <a:schemeClr val="tx1"/>
                </a:solidFill>
              </a:rPr>
              <a:t>Datacenters</a:t>
            </a:r>
            <a:r>
              <a:rPr lang="fr-FR" sz="2400" dirty="0">
                <a:solidFill>
                  <a:schemeClr val="tx1"/>
                </a:solidFill>
              </a:rPr>
              <a:t> régionaux  </a:t>
            </a:r>
            <a:endParaRPr lang="fr-FR" sz="2400" dirty="0" smtClean="0">
              <a:solidFill>
                <a:schemeClr val="tx1"/>
              </a:solidFill>
            </a:endParaRPr>
          </a:p>
          <a:p>
            <a:pPr marL="457200" indent="-457200">
              <a:buClr>
                <a:srgbClr val="680099"/>
              </a:buClr>
              <a:buFont typeface="+mj-lt"/>
              <a:buAutoNum type="arabicPeriod"/>
            </a:pPr>
            <a:r>
              <a:rPr lang="fr-FR" sz="2400" dirty="0" smtClean="0">
                <a:solidFill>
                  <a:schemeClr val="tx1"/>
                </a:solidFill>
              </a:rPr>
              <a:t>Mutualisation des services pour la recherche</a:t>
            </a:r>
          </a:p>
          <a:p>
            <a:pPr marL="457200" indent="-457200">
              <a:buClr>
                <a:srgbClr val="680099"/>
              </a:buClr>
              <a:buFont typeface="+mj-lt"/>
              <a:buAutoNum type="arabicPeriod"/>
            </a:pPr>
            <a:r>
              <a:rPr lang="fr-FR" sz="2400" dirty="0" smtClean="0">
                <a:solidFill>
                  <a:schemeClr val="tx1"/>
                </a:solidFill>
              </a:rPr>
              <a:t>Conclusion</a:t>
            </a:r>
            <a:endParaRPr lang="fr-FR" sz="2400" dirty="0">
              <a:solidFill>
                <a:schemeClr val="tx1"/>
              </a:solidFill>
            </a:endParaRPr>
          </a:p>
          <a:p>
            <a:pPr marL="0" indent="0">
              <a:buClr>
                <a:srgbClr val="680099"/>
              </a:buClr>
              <a:buNone/>
            </a:pPr>
            <a:endParaRPr lang="fr-FR" sz="2400" dirty="0">
              <a:solidFill>
                <a:schemeClr val="tx1"/>
              </a:solidFill>
            </a:endParaRPr>
          </a:p>
          <a:p>
            <a:pPr marL="0" indent="0">
              <a:buClr>
                <a:srgbClr val="680099"/>
              </a:buClr>
              <a:buNone/>
            </a:pPr>
            <a:endParaRPr lang="fr-FR" sz="2400" dirty="0">
              <a:solidFill>
                <a:schemeClr val="tx1"/>
              </a:solidFill>
            </a:endParaRPr>
          </a:p>
          <a:p>
            <a:pPr marL="457200" indent="-457200">
              <a:buClr>
                <a:srgbClr val="680099"/>
              </a:buClr>
              <a:buFont typeface="+mj-lt"/>
              <a:buAutoNum type="arabicPeriod"/>
            </a:pP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223422" y="6356350"/>
            <a:ext cx="403878" cy="365125"/>
          </a:xfrm>
        </p:spPr>
        <p:txBody>
          <a:bodyPr/>
          <a:lstStyle/>
          <a:p>
            <a:fld id="{1FC8907D-B208-DC44-82F5-2940ECA1C9FA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476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" y="1361286"/>
            <a:ext cx="9138733" cy="5016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8" name="Groupe 47"/>
          <p:cNvGrpSpPr/>
          <p:nvPr/>
        </p:nvGrpSpPr>
        <p:grpSpPr>
          <a:xfrm>
            <a:off x="3752131" y="1507707"/>
            <a:ext cx="2528602" cy="1475255"/>
            <a:chOff x="5131482" y="3398439"/>
            <a:chExt cx="3636882" cy="2138902"/>
          </a:xfrm>
        </p:grpSpPr>
        <p:pic>
          <p:nvPicPr>
            <p:cNvPr id="49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1482" y="3398439"/>
              <a:ext cx="3636882" cy="21389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0" name="Image 4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0692" y="3795713"/>
              <a:ext cx="857250" cy="857250"/>
            </a:xfrm>
            <a:prstGeom prst="rect">
              <a:avLst/>
            </a:prstGeom>
          </p:spPr>
        </p:pic>
        <p:pic>
          <p:nvPicPr>
            <p:cNvPr id="51" name="Picture 5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05526" y="4039467"/>
              <a:ext cx="858837" cy="809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3" name="Picture 5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61665" y="4473658"/>
              <a:ext cx="858837" cy="809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" y="2316865"/>
            <a:ext cx="4801435" cy="303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3" name="Picture 35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751" y="2599985"/>
            <a:ext cx="461397" cy="461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4" name="Picture 3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246" y="3161135"/>
            <a:ext cx="448655" cy="448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5" name="Picture 3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3508" y="2890970"/>
            <a:ext cx="573082" cy="573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7" name="Picture 3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5648" y="2461365"/>
            <a:ext cx="383920" cy="38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8" name="Picture 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857" y="3667509"/>
            <a:ext cx="437261" cy="437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9" name="Picture 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3556" y="4162514"/>
            <a:ext cx="493172" cy="493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0" name="Picture 4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8539" y="4391671"/>
            <a:ext cx="63976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1" name="Picture 4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51622" y="4428271"/>
            <a:ext cx="63976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2" name="Picture 4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5206" y="4448276"/>
            <a:ext cx="529830" cy="529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" name="ZoneTexte 2047"/>
          <p:cNvSpPr txBox="1"/>
          <p:nvPr/>
        </p:nvSpPr>
        <p:spPr>
          <a:xfrm>
            <a:off x="7155472" y="70221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41" name="ZoneTexte 40"/>
          <p:cNvSpPr txBox="1"/>
          <p:nvPr/>
        </p:nvSpPr>
        <p:spPr>
          <a:xfrm>
            <a:off x="1030965" y="3280652"/>
            <a:ext cx="2797112" cy="369332"/>
          </a:xfrm>
          <a:prstGeom prst="rect">
            <a:avLst/>
          </a:prstGeom>
          <a:ln>
            <a:solidFill>
              <a:srgbClr val="1B8ED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/>
              <a:t>DC niveau régional labélisés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480" y="2524484"/>
            <a:ext cx="3597729" cy="2017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6" name="Picture 5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07370" y="3069312"/>
            <a:ext cx="732369" cy="618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7" name="Picture 5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0282" y="4565929"/>
            <a:ext cx="585787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Arc 10"/>
          <p:cNvSpPr/>
          <p:nvPr/>
        </p:nvSpPr>
        <p:spPr>
          <a:xfrm>
            <a:off x="6082936" y="4778182"/>
            <a:ext cx="45719" cy="45719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49" name="Connecteur droit 2048"/>
          <p:cNvCxnSpPr/>
          <p:nvPr/>
        </p:nvCxnSpPr>
        <p:spPr>
          <a:xfrm flipV="1">
            <a:off x="943424" y="3746191"/>
            <a:ext cx="7798724" cy="43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1" name="Connecteur droit 2050"/>
          <p:cNvCxnSpPr/>
          <p:nvPr/>
        </p:nvCxnSpPr>
        <p:spPr>
          <a:xfrm>
            <a:off x="6547968" y="3352313"/>
            <a:ext cx="0" cy="3938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4" name="Connecteur droit 2053"/>
          <p:cNvCxnSpPr/>
          <p:nvPr/>
        </p:nvCxnSpPr>
        <p:spPr>
          <a:xfrm>
            <a:off x="5656951" y="3750551"/>
            <a:ext cx="0" cy="3918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1" name="Connecteur droit 2060"/>
          <p:cNvCxnSpPr/>
          <p:nvPr/>
        </p:nvCxnSpPr>
        <p:spPr>
          <a:xfrm>
            <a:off x="3999803" y="3420959"/>
            <a:ext cx="0" cy="3003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3" name="Connecteur droit 2062"/>
          <p:cNvCxnSpPr/>
          <p:nvPr/>
        </p:nvCxnSpPr>
        <p:spPr>
          <a:xfrm>
            <a:off x="2188302" y="3755808"/>
            <a:ext cx="0" cy="3866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6" name="Connecteur droit 2065"/>
          <p:cNvCxnSpPr/>
          <p:nvPr/>
        </p:nvCxnSpPr>
        <p:spPr>
          <a:xfrm>
            <a:off x="4705905" y="3750551"/>
            <a:ext cx="0" cy="16055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8" name="Picture 5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3332" y="3067028"/>
            <a:ext cx="675676" cy="570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799" y="3099332"/>
            <a:ext cx="73183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681207" y="3011936"/>
            <a:ext cx="678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TGCC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548656" y="3024452"/>
            <a:ext cx="1202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CC-IN2P3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948852" y="3016518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IDRIS</a:t>
            </a:r>
          </a:p>
        </p:txBody>
      </p:sp>
      <p:pic>
        <p:nvPicPr>
          <p:cNvPr id="86" name="Picture 3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5285" y="2208384"/>
            <a:ext cx="461397" cy="461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" name="Picture 3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9694" y="2180910"/>
            <a:ext cx="461397" cy="461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484" y="2233581"/>
            <a:ext cx="611704" cy="611704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2405983" y="3759935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600" i="1" dirty="0"/>
              <a:t>Liens Haut débit sécurisés dédiés</a:t>
            </a:r>
          </a:p>
        </p:txBody>
      </p:sp>
      <p:cxnSp>
        <p:nvCxnSpPr>
          <p:cNvPr id="44" name="Connecteur droit 43"/>
          <p:cNvCxnSpPr/>
          <p:nvPr/>
        </p:nvCxnSpPr>
        <p:spPr>
          <a:xfrm>
            <a:off x="7603045" y="3361930"/>
            <a:ext cx="0" cy="3938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5258429" y="3352313"/>
            <a:ext cx="0" cy="3938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3212626" y="3806265"/>
            <a:ext cx="0" cy="3003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itre 1"/>
          <p:cNvSpPr txBox="1">
            <a:spLocks/>
          </p:cNvSpPr>
          <p:nvPr/>
        </p:nvSpPr>
        <p:spPr>
          <a:xfrm>
            <a:off x="769557" y="203625"/>
            <a:ext cx="8316763" cy="77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 cap="all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/>
              <a:t>4 . OBJECTIF </a:t>
            </a:r>
            <a:r>
              <a:rPr lang="fr-FR" sz="2800" dirty="0"/>
              <a:t>DE L’ACTION : INTEGRATION DES MOYENS NUMERIQUES DES IR dans ARCHITECTURE CIBLE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3920200" y="1548367"/>
            <a:ext cx="2416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Moyens numériques des IR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6247178" y="3813149"/>
            <a:ext cx="2001317" cy="369332"/>
          </a:xfrm>
          <a:prstGeom prst="rect">
            <a:avLst/>
          </a:prstGeom>
          <a:ln>
            <a:solidFill>
              <a:srgbClr val="1B8ED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/>
              <a:t>DC niveau national </a:t>
            </a:r>
          </a:p>
        </p:txBody>
      </p:sp>
      <p:pic>
        <p:nvPicPr>
          <p:cNvPr id="56" name="Picture 5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6860" y="2479087"/>
            <a:ext cx="732369" cy="618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Rectangle 56"/>
          <p:cNvSpPr/>
          <p:nvPr/>
        </p:nvSpPr>
        <p:spPr>
          <a:xfrm>
            <a:off x="7238580" y="2465869"/>
            <a:ext cx="730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CINES</a:t>
            </a:r>
          </a:p>
        </p:txBody>
      </p:sp>
      <p:cxnSp>
        <p:nvCxnSpPr>
          <p:cNvPr id="58" name="Connecteur droit 57"/>
          <p:cNvCxnSpPr/>
          <p:nvPr/>
        </p:nvCxnSpPr>
        <p:spPr>
          <a:xfrm flipH="1">
            <a:off x="7603045" y="3196602"/>
            <a:ext cx="859" cy="5592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>
            <a:off x="8742148" y="3393784"/>
            <a:ext cx="0" cy="3938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4864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8215" y="27552"/>
            <a:ext cx="8475785" cy="1352550"/>
          </a:xfrm>
        </p:spPr>
        <p:txBody>
          <a:bodyPr>
            <a:normAutofit fontScale="90000"/>
          </a:bodyPr>
          <a:lstStyle/>
          <a:p>
            <a:r>
              <a:rPr lang="fr-FR" sz="2800" dirty="0">
                <a:latin typeface="Calibri" charset="0"/>
                <a:ea typeface="Arial" charset="0"/>
                <a:cs typeface="Arial" charset="0"/>
              </a:rPr>
              <a:t>LES INFRASTRUCTURES NUMERIQUES ou </a:t>
            </a:r>
            <a:r>
              <a:rPr lang="fr-FR" sz="2800" cap="none" dirty="0">
                <a:latin typeface="Calibri" charset="0"/>
                <a:ea typeface="Arial" charset="0"/>
                <a:cs typeface="Arial" charset="0"/>
              </a:rPr>
              <a:t>e</a:t>
            </a:r>
            <a:r>
              <a:rPr lang="fr-FR" sz="2800" dirty="0">
                <a:latin typeface="Calibri" charset="0"/>
                <a:ea typeface="Arial" charset="0"/>
                <a:cs typeface="Arial" charset="0"/>
              </a:rPr>
              <a:t>-INFRAS de l’ESR représentation des SERVICES MIS A DISPOSITION </a:t>
            </a:r>
            <a:br>
              <a:rPr lang="fr-FR" sz="2800" dirty="0">
                <a:latin typeface="Calibri" charset="0"/>
                <a:ea typeface="Arial" charset="0"/>
                <a:cs typeface="Arial" charset="0"/>
              </a:rPr>
            </a:br>
            <a:endParaRPr lang="fr-FR" sz="2800" dirty="0"/>
          </a:p>
        </p:txBody>
      </p:sp>
      <p:sp>
        <p:nvSpPr>
          <p:cNvPr id="36" name="Cylindre 35"/>
          <p:cNvSpPr/>
          <p:nvPr/>
        </p:nvSpPr>
        <p:spPr>
          <a:xfrm>
            <a:off x="1138976" y="4903928"/>
            <a:ext cx="1160491" cy="756262"/>
          </a:xfrm>
          <a:prstGeom prst="can">
            <a:avLst>
              <a:gd name="adj" fmla="val 28900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1B8ED9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à coins arrondis 14"/>
          <p:cNvSpPr/>
          <p:nvPr/>
        </p:nvSpPr>
        <p:spPr>
          <a:xfrm>
            <a:off x="2459076" y="2899781"/>
            <a:ext cx="2241879" cy="638238"/>
          </a:xfrm>
          <a:prstGeom prst="roundRect">
            <a:avLst/>
          </a:prstGeom>
          <a:solidFill>
            <a:srgbClr val="008000"/>
          </a:solidFill>
          <a:ln>
            <a:solidFill>
              <a:srgbClr val="1B8ED9"/>
            </a:solidFill>
            <a:prstDash val="solid"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fr-FR" sz="1600" dirty="0"/>
              <a:t>MAD données/services</a:t>
            </a:r>
          </a:p>
        </p:txBody>
      </p:sp>
      <p:sp>
        <p:nvSpPr>
          <p:cNvPr id="18" name="Rectangle à coins arrondis 17"/>
          <p:cNvSpPr/>
          <p:nvPr/>
        </p:nvSpPr>
        <p:spPr>
          <a:xfrm>
            <a:off x="2438400" y="3634397"/>
            <a:ext cx="2732827" cy="521825"/>
          </a:xfrm>
          <a:prstGeom prst="roundRect">
            <a:avLst/>
          </a:prstGeom>
          <a:solidFill>
            <a:srgbClr val="FF6600"/>
          </a:solidFill>
          <a:ln>
            <a:solidFill>
              <a:srgbClr val="1B8ED9"/>
            </a:solidFill>
            <a:prstDash val="solid"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r>
              <a:rPr lang="fr-FR" sz="1600" dirty="0"/>
              <a:t>Plateformes de services informatiques</a:t>
            </a:r>
          </a:p>
        </p:txBody>
      </p:sp>
      <p:sp>
        <p:nvSpPr>
          <p:cNvPr id="21" name="Rectangle à coins arrondis 20"/>
          <p:cNvSpPr/>
          <p:nvPr/>
        </p:nvSpPr>
        <p:spPr>
          <a:xfrm>
            <a:off x="2438400" y="4323836"/>
            <a:ext cx="2732827" cy="557253"/>
          </a:xfrm>
          <a:prstGeom prst="roundRect">
            <a:avLst/>
          </a:prstGeom>
          <a:solidFill>
            <a:srgbClr val="FF0000"/>
          </a:solidFill>
          <a:ln>
            <a:solidFill>
              <a:srgbClr val="1B8ED9"/>
            </a:solidFill>
            <a:prstDash val="solid"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r>
              <a:rPr lang="fr-FR" sz="1600" dirty="0"/>
              <a:t>Infrastructures informatiques</a:t>
            </a:r>
          </a:p>
        </p:txBody>
      </p:sp>
      <p:sp>
        <p:nvSpPr>
          <p:cNvPr id="24" name="Rectangle à coins arrondis 23"/>
          <p:cNvSpPr/>
          <p:nvPr/>
        </p:nvSpPr>
        <p:spPr>
          <a:xfrm>
            <a:off x="2438400" y="5087816"/>
            <a:ext cx="2732827" cy="50445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1B8ED9"/>
            </a:solidFill>
            <a:prstDash val="dash"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/>
              <a:t>Infrastructures accueil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5295296" y="4361621"/>
            <a:ext cx="2852241" cy="52322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fr-FR" sz="1400" dirty="0"/>
              <a:t>Architectures matérielles systèmes &amp; réseaux, calcul, stockage</a:t>
            </a:r>
            <a:r>
              <a:rPr lang="is-IS" sz="1400" dirty="0"/>
              <a:t>…</a:t>
            </a:r>
            <a:endParaRPr lang="fr-FR" sz="1400" dirty="0"/>
          </a:p>
        </p:txBody>
      </p:sp>
      <p:sp>
        <p:nvSpPr>
          <p:cNvPr id="27" name="ZoneTexte 26"/>
          <p:cNvSpPr txBox="1"/>
          <p:nvPr/>
        </p:nvSpPr>
        <p:spPr>
          <a:xfrm>
            <a:off x="5295295" y="5093645"/>
            <a:ext cx="2957751" cy="52322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fr-FR" sz="1400" dirty="0"/>
              <a:t>Immobilier, énergie, climatisation, réseau, gardiennage</a:t>
            </a:r>
            <a:r>
              <a:rPr lang="is-IS" sz="1400" dirty="0"/>
              <a:t>…</a:t>
            </a:r>
            <a:endParaRPr lang="fr-FR" sz="1400" dirty="0"/>
          </a:p>
        </p:txBody>
      </p:sp>
      <p:sp>
        <p:nvSpPr>
          <p:cNvPr id="37" name="Cylindre 36"/>
          <p:cNvSpPr/>
          <p:nvPr/>
        </p:nvSpPr>
        <p:spPr>
          <a:xfrm>
            <a:off x="1138971" y="4200581"/>
            <a:ext cx="1160491" cy="756261"/>
          </a:xfrm>
          <a:prstGeom prst="can">
            <a:avLst>
              <a:gd name="adj" fmla="val 28900"/>
            </a:avLst>
          </a:prstGeom>
          <a:solidFill>
            <a:srgbClr val="FF0000"/>
          </a:solidFill>
          <a:ln>
            <a:solidFill>
              <a:srgbClr val="1B8ED9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Cylindre 37"/>
          <p:cNvSpPr/>
          <p:nvPr/>
        </p:nvSpPr>
        <p:spPr>
          <a:xfrm>
            <a:off x="1138973" y="3497236"/>
            <a:ext cx="1160491" cy="756262"/>
          </a:xfrm>
          <a:prstGeom prst="can">
            <a:avLst>
              <a:gd name="adj" fmla="val 28900"/>
            </a:avLst>
          </a:prstGeom>
          <a:solidFill>
            <a:srgbClr val="FF6600"/>
          </a:solidFill>
          <a:ln>
            <a:solidFill>
              <a:srgbClr val="1B8ED9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Cylindre 38"/>
          <p:cNvSpPr/>
          <p:nvPr/>
        </p:nvSpPr>
        <p:spPr>
          <a:xfrm>
            <a:off x="1138971" y="2793890"/>
            <a:ext cx="1160491" cy="756262"/>
          </a:xfrm>
          <a:prstGeom prst="can">
            <a:avLst>
              <a:gd name="adj" fmla="val 28900"/>
            </a:avLst>
          </a:prstGeom>
          <a:solidFill>
            <a:srgbClr val="008000"/>
          </a:solidFill>
          <a:ln>
            <a:solidFill>
              <a:srgbClr val="1B8ED9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5295297" y="3538019"/>
            <a:ext cx="2758458" cy="738664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fr-FR" sz="1400" dirty="0"/>
              <a:t>Architectures logicielles  systèmes &amp; réseaux,  accès au calcul, traitement des données</a:t>
            </a:r>
            <a:r>
              <a:rPr lang="is-IS" sz="1400" dirty="0"/>
              <a:t>…</a:t>
            </a:r>
            <a:endParaRPr lang="fr-FR" sz="1400" dirty="0"/>
          </a:p>
        </p:txBody>
      </p:sp>
      <p:sp>
        <p:nvSpPr>
          <p:cNvPr id="41" name="ZoneTexte 40"/>
          <p:cNvSpPr txBox="1"/>
          <p:nvPr/>
        </p:nvSpPr>
        <p:spPr>
          <a:xfrm>
            <a:off x="5295296" y="2899780"/>
            <a:ext cx="2652952" cy="52322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fr-FR" sz="1400" dirty="0"/>
              <a:t>Données, métadonnées, applications et services dédiés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2438400" y="1907962"/>
            <a:ext cx="5392616" cy="1642190"/>
            <a:chOff x="2438400" y="1907962"/>
            <a:chExt cx="5392616" cy="1642190"/>
          </a:xfrm>
        </p:grpSpPr>
        <p:sp>
          <p:nvSpPr>
            <p:cNvPr id="12" name="Rectangle à coins arrondis 11"/>
            <p:cNvSpPr/>
            <p:nvPr/>
          </p:nvSpPr>
          <p:spPr>
            <a:xfrm>
              <a:off x="2438400" y="1993687"/>
              <a:ext cx="2732827" cy="46094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rgbClr val="1B8ED9"/>
              </a:solidFill>
              <a:prstDash val="dash"/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fr-FR" dirty="0"/>
                <a:t>Accès pour utilisateurs</a:t>
              </a: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5295297" y="1907962"/>
              <a:ext cx="2535719" cy="738664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Métiers, Communautés</a:t>
              </a:r>
              <a:r>
                <a:rPr lang="fr-FR" sz="1400" dirty="0"/>
                <a:t>, Organismes, établissements, entreprises….</a:t>
              </a:r>
            </a:p>
          </p:txBody>
        </p:sp>
        <p:sp>
          <p:nvSpPr>
            <p:cNvPr id="4" name="Flèche vers le bas 3"/>
            <p:cNvSpPr/>
            <p:nvPr/>
          </p:nvSpPr>
          <p:spPr>
            <a:xfrm rot="10800000">
              <a:off x="3083170" y="2541434"/>
              <a:ext cx="328246" cy="378131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Flèche vers le bas 29"/>
            <p:cNvSpPr/>
            <p:nvPr/>
          </p:nvSpPr>
          <p:spPr>
            <a:xfrm rot="10800000">
              <a:off x="4820634" y="2524965"/>
              <a:ext cx="328246" cy="1025187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9219080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60692" y="1582615"/>
            <a:ext cx="3700139" cy="96862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/>
              <a:t>Utilisateurs et</a:t>
            </a:r>
          </a:p>
          <a:p>
            <a:r>
              <a:rPr lang="fr-FR" dirty="0" smtClean="0"/>
              <a:t>Équipements</a:t>
            </a:r>
          </a:p>
          <a:p>
            <a:r>
              <a:rPr lang="fr-FR" dirty="0" smtClean="0"/>
              <a:t> de recherche</a:t>
            </a:r>
          </a:p>
        </p:txBody>
      </p:sp>
      <p:sp>
        <p:nvSpPr>
          <p:cNvPr id="32" name="Rectangle à coins arrondis 31"/>
          <p:cNvSpPr/>
          <p:nvPr/>
        </p:nvSpPr>
        <p:spPr>
          <a:xfrm>
            <a:off x="2449985" y="2663051"/>
            <a:ext cx="3450754" cy="767955"/>
          </a:xfrm>
          <a:prstGeom prst="roundRect">
            <a:avLst/>
          </a:prstGeom>
          <a:solidFill>
            <a:srgbClr val="008000"/>
          </a:solidFill>
          <a:ln>
            <a:solidFill>
              <a:srgbClr val="1B8ED9"/>
            </a:solidFill>
            <a:prstDash val="solid"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fr-FR" sz="1600" dirty="0"/>
              <a:t>MAD données </a:t>
            </a:r>
          </a:p>
          <a:p>
            <a:r>
              <a:rPr lang="fr-FR" sz="1600" dirty="0"/>
              <a:t>et </a:t>
            </a:r>
            <a:r>
              <a:rPr lang="fr-FR" sz="1600" dirty="0" smtClean="0"/>
              <a:t>services </a:t>
            </a:r>
          </a:p>
          <a:p>
            <a:r>
              <a:rPr lang="fr-FR" sz="1600" dirty="0" smtClean="0"/>
              <a:t>numériques</a:t>
            </a:r>
            <a:endParaRPr lang="fr-FR" sz="16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3544" y="93721"/>
            <a:ext cx="8390456" cy="1093355"/>
          </a:xfrm>
        </p:spPr>
        <p:txBody>
          <a:bodyPr>
            <a:normAutofit/>
          </a:bodyPr>
          <a:lstStyle/>
          <a:p>
            <a:r>
              <a:rPr lang="fr-FR" sz="2500" dirty="0">
                <a:latin typeface="Calibri" charset="0"/>
                <a:ea typeface="Arial" charset="0"/>
                <a:cs typeface="Arial" charset="0"/>
              </a:rPr>
              <a:t>MOYENS NUMERIQUES des INFRASTRUCTURES DE RECHERCHE  « </a:t>
            </a:r>
            <a:r>
              <a:rPr lang="fr-FR" sz="2500" dirty="0" err="1">
                <a:latin typeface="Calibri" charset="0"/>
                <a:ea typeface="Arial" charset="0"/>
                <a:cs typeface="Arial" charset="0"/>
              </a:rPr>
              <a:t>etat</a:t>
            </a:r>
            <a:r>
              <a:rPr lang="fr-FR" sz="2500" dirty="0">
                <a:latin typeface="Calibri" charset="0"/>
                <a:ea typeface="Arial" charset="0"/>
                <a:cs typeface="Arial" charset="0"/>
              </a:rPr>
              <a:t> des lieux (DETTE TECHNIQUE) »</a:t>
            </a:r>
            <a:endParaRPr lang="fr-FR" sz="2500" dirty="0"/>
          </a:p>
        </p:txBody>
      </p:sp>
      <p:grpSp>
        <p:nvGrpSpPr>
          <p:cNvPr id="6" name="Groupe 5"/>
          <p:cNvGrpSpPr/>
          <p:nvPr/>
        </p:nvGrpSpPr>
        <p:grpSpPr>
          <a:xfrm>
            <a:off x="1135804" y="1776967"/>
            <a:ext cx="4925027" cy="4035988"/>
            <a:chOff x="1219991" y="1947680"/>
            <a:chExt cx="4925027" cy="4035988"/>
          </a:xfrm>
        </p:grpSpPr>
        <p:sp>
          <p:nvSpPr>
            <p:cNvPr id="18" name="Rectangle à coins arrondis 17"/>
            <p:cNvSpPr/>
            <p:nvPr/>
          </p:nvSpPr>
          <p:spPr>
            <a:xfrm>
              <a:off x="2420032" y="3723487"/>
              <a:ext cx="3724986" cy="710649"/>
            </a:xfrm>
            <a:prstGeom prst="roundRect">
              <a:avLst/>
            </a:prstGeom>
            <a:solidFill>
              <a:srgbClr val="FF66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fr-FR" sz="1600" dirty="0"/>
                <a:t>plateformes de services</a:t>
              </a:r>
            </a:p>
            <a:p>
              <a:r>
                <a:rPr lang="fr-FR" sz="1600" dirty="0" smtClean="0"/>
                <a:t>Numériques . </a:t>
              </a:r>
              <a:endParaRPr lang="fr-FR" dirty="0"/>
            </a:p>
          </p:txBody>
        </p:sp>
        <p:sp>
          <p:nvSpPr>
            <p:cNvPr id="21" name="Rectangle à coins arrondis 20"/>
            <p:cNvSpPr/>
            <p:nvPr/>
          </p:nvSpPr>
          <p:spPr>
            <a:xfrm>
              <a:off x="2439021" y="4570236"/>
              <a:ext cx="3705997" cy="580377"/>
            </a:xfrm>
            <a:prstGeom prst="roundRect">
              <a:avLst/>
            </a:prstGeom>
            <a:solidFill>
              <a:srgbClr val="FF00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fr-FR" sz="1600" dirty="0"/>
                <a:t>Infrastructures </a:t>
              </a:r>
            </a:p>
            <a:p>
              <a:r>
                <a:rPr lang="fr-FR" sz="1600" dirty="0" smtClean="0"/>
                <a:t>Informatiques </a:t>
              </a:r>
              <a:endParaRPr lang="fr-FR" sz="1600" dirty="0"/>
            </a:p>
          </p:txBody>
        </p:sp>
        <p:sp>
          <p:nvSpPr>
            <p:cNvPr id="34" name="Rectangle 33"/>
            <p:cNvSpPr/>
            <p:nvPr/>
          </p:nvSpPr>
          <p:spPr>
            <a:xfrm rot="16200000">
              <a:off x="3587298" y="3366465"/>
              <a:ext cx="3202933" cy="36536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85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sz="2400" dirty="0"/>
                <a:t>IR 3</a:t>
              </a:r>
              <a:endParaRPr lang="fr-FR" dirty="0"/>
            </a:p>
          </p:txBody>
        </p:sp>
        <p:sp>
          <p:nvSpPr>
            <p:cNvPr id="36" name="Cylindre 35"/>
            <p:cNvSpPr/>
            <p:nvPr/>
          </p:nvSpPr>
          <p:spPr>
            <a:xfrm>
              <a:off x="1219998" y="5150613"/>
              <a:ext cx="1139149" cy="833055"/>
            </a:xfrm>
            <a:prstGeom prst="can">
              <a:avLst>
                <a:gd name="adj" fmla="val 28900"/>
              </a:avLst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à coins arrondis 23"/>
            <p:cNvSpPr/>
            <p:nvPr/>
          </p:nvSpPr>
          <p:spPr>
            <a:xfrm>
              <a:off x="2431422" y="5256286"/>
              <a:ext cx="3713596" cy="655149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fr-FR" sz="1600" dirty="0"/>
                <a:t>Infrastructures d’accueil</a:t>
              </a:r>
            </a:p>
          </p:txBody>
        </p:sp>
        <p:sp>
          <p:nvSpPr>
            <p:cNvPr id="37" name="Cylindre 36"/>
            <p:cNvSpPr/>
            <p:nvPr/>
          </p:nvSpPr>
          <p:spPr>
            <a:xfrm>
              <a:off x="1219993" y="4434137"/>
              <a:ext cx="1139149" cy="774765"/>
            </a:xfrm>
            <a:prstGeom prst="can">
              <a:avLst>
                <a:gd name="adj" fmla="val 28900"/>
              </a:avLst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Cylindre 37"/>
            <p:cNvSpPr/>
            <p:nvPr/>
          </p:nvSpPr>
          <p:spPr>
            <a:xfrm>
              <a:off x="1219994" y="3601083"/>
              <a:ext cx="1139149" cy="833055"/>
            </a:xfrm>
            <a:prstGeom prst="can">
              <a:avLst>
                <a:gd name="adj" fmla="val 28900"/>
              </a:avLst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Cylindre 38"/>
            <p:cNvSpPr/>
            <p:nvPr/>
          </p:nvSpPr>
          <p:spPr>
            <a:xfrm>
              <a:off x="1219991" y="2768665"/>
              <a:ext cx="1139149" cy="833055"/>
            </a:xfrm>
            <a:prstGeom prst="can">
              <a:avLst>
                <a:gd name="adj" fmla="val 28900"/>
              </a:avLst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32"/>
            <p:cNvSpPr/>
            <p:nvPr/>
          </p:nvSpPr>
          <p:spPr>
            <a:xfrm rot="16200000">
              <a:off x="3427287" y="2539271"/>
              <a:ext cx="1548544" cy="36536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85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sz="2000" dirty="0"/>
                <a:t>IR 1</a:t>
              </a:r>
            </a:p>
          </p:txBody>
        </p:sp>
        <p:sp>
          <p:nvSpPr>
            <p:cNvPr id="35" name="Rectangle 34"/>
            <p:cNvSpPr/>
            <p:nvPr/>
          </p:nvSpPr>
          <p:spPr>
            <a:xfrm rot="16200000">
              <a:off x="3464445" y="2990768"/>
              <a:ext cx="2451540" cy="36536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85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sz="2000" dirty="0"/>
                <a:t>IR 2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="" xmlns:a16="http://schemas.microsoft.com/office/drawing/2014/main" id="{B14351BD-44D9-6841-A358-83DC82BF4667}"/>
                </a:ext>
              </a:extLst>
            </p:cNvPr>
            <p:cNvSpPr/>
            <p:nvPr/>
          </p:nvSpPr>
          <p:spPr>
            <a:xfrm rot="16200000">
              <a:off x="3711172" y="3746875"/>
              <a:ext cx="3963754" cy="36536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85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sz="2000" dirty="0"/>
                <a:t>IR 4</a:t>
              </a:r>
            </a:p>
          </p:txBody>
        </p:sp>
      </p:grpSp>
      <p:sp>
        <p:nvSpPr>
          <p:cNvPr id="4" name="Accolade fermante 3"/>
          <p:cNvSpPr/>
          <p:nvPr/>
        </p:nvSpPr>
        <p:spPr>
          <a:xfrm>
            <a:off x="6357938" y="4399523"/>
            <a:ext cx="128587" cy="1341199"/>
          </a:xfrm>
          <a:prstGeom prst="rightBrac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915150" y="4715024"/>
            <a:ext cx="144020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Implantation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géographique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0" name="Accolade fermante 19"/>
          <p:cNvSpPr/>
          <p:nvPr/>
        </p:nvSpPr>
        <p:spPr>
          <a:xfrm>
            <a:off x="6488906" y="2707833"/>
            <a:ext cx="128587" cy="1341199"/>
          </a:xfrm>
          <a:prstGeom prst="rightBrac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258050" y="3246342"/>
            <a:ext cx="120015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Dédiées ou partagées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0252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360692" y="1512277"/>
            <a:ext cx="3700139" cy="96862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Utilisateurs et</a:t>
            </a:r>
          </a:p>
          <a:p>
            <a:r>
              <a:rPr lang="fr-FR" dirty="0"/>
              <a:t>Équipements</a:t>
            </a:r>
          </a:p>
          <a:p>
            <a:r>
              <a:rPr lang="fr-FR" dirty="0"/>
              <a:t> de recherche</a:t>
            </a:r>
          </a:p>
        </p:txBody>
      </p:sp>
      <p:sp>
        <p:nvSpPr>
          <p:cNvPr id="32" name="Rectangle à coins arrondis 31"/>
          <p:cNvSpPr/>
          <p:nvPr/>
        </p:nvSpPr>
        <p:spPr>
          <a:xfrm>
            <a:off x="2360692" y="2686236"/>
            <a:ext cx="3700139" cy="702854"/>
          </a:xfrm>
          <a:prstGeom prst="roundRect">
            <a:avLst/>
          </a:prstGeom>
          <a:solidFill>
            <a:srgbClr val="008000"/>
          </a:solidFill>
          <a:ln>
            <a:solidFill>
              <a:srgbClr val="1B8ED9"/>
            </a:solidFill>
            <a:prstDash val="solid"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/>
              <a:t>e-infra de </a:t>
            </a:r>
          </a:p>
          <a:p>
            <a:r>
              <a:rPr lang="fr-FR" dirty="0"/>
              <a:t>MAD de données et services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3544" y="93721"/>
            <a:ext cx="8390456" cy="1093355"/>
          </a:xfrm>
        </p:spPr>
        <p:txBody>
          <a:bodyPr>
            <a:normAutofit fontScale="90000"/>
          </a:bodyPr>
          <a:lstStyle/>
          <a:p>
            <a:r>
              <a:rPr lang="fr-FR" sz="3200" dirty="0">
                <a:latin typeface="Calibri" charset="0"/>
                <a:ea typeface="Arial" charset="0"/>
                <a:cs typeface="Arial" charset="0"/>
              </a:rPr>
              <a:t>MUTUALISATION DES MOYENS NUMERIQUES des INFRASTRUCTURES DE RECHERCHE : OBJECTIF 2020</a:t>
            </a:r>
            <a:endParaRPr lang="fr-FR" dirty="0"/>
          </a:p>
        </p:txBody>
      </p:sp>
      <p:grpSp>
        <p:nvGrpSpPr>
          <p:cNvPr id="6" name="Groupe 5"/>
          <p:cNvGrpSpPr/>
          <p:nvPr/>
        </p:nvGrpSpPr>
        <p:grpSpPr>
          <a:xfrm>
            <a:off x="1135812" y="1505399"/>
            <a:ext cx="4925027" cy="4307555"/>
            <a:chOff x="1219991" y="1676113"/>
            <a:chExt cx="4925027" cy="4307555"/>
          </a:xfrm>
        </p:grpSpPr>
        <p:sp>
          <p:nvSpPr>
            <p:cNvPr id="18" name="Rectangle à coins arrondis 17"/>
            <p:cNvSpPr/>
            <p:nvPr/>
          </p:nvSpPr>
          <p:spPr>
            <a:xfrm>
              <a:off x="2420032" y="3641426"/>
              <a:ext cx="3724986" cy="792711"/>
            </a:xfrm>
            <a:prstGeom prst="roundRect">
              <a:avLst/>
            </a:prstGeom>
            <a:solidFill>
              <a:srgbClr val="FF66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fr-FR" dirty="0"/>
                <a:t>e-infra de </a:t>
              </a:r>
              <a:r>
                <a:rPr lang="fr-FR" dirty="0" err="1"/>
                <a:t>serv</a:t>
              </a:r>
              <a:r>
                <a:rPr lang="fr-FR" dirty="0"/>
                <a:t>. info. en mode cloud  : France-Grilles, IFB, …</a:t>
              </a:r>
            </a:p>
          </p:txBody>
        </p:sp>
        <p:sp>
          <p:nvSpPr>
            <p:cNvPr id="21" name="Rectangle à coins arrondis 20"/>
            <p:cNvSpPr/>
            <p:nvPr/>
          </p:nvSpPr>
          <p:spPr>
            <a:xfrm>
              <a:off x="2439021" y="4434138"/>
              <a:ext cx="3705997" cy="716475"/>
            </a:xfrm>
            <a:prstGeom prst="roundRect">
              <a:avLst/>
            </a:prstGeom>
            <a:solidFill>
              <a:srgbClr val="FF00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fr-FR" dirty="0"/>
                <a:t>e-infra numériques : GENCI, CINES, CC-IN2P3, TGCC, IDRIS, </a:t>
              </a:r>
              <a:r>
                <a:rPr lang="fr-FR" dirty="0" err="1"/>
                <a:t>mésocentres</a:t>
              </a:r>
              <a:endParaRPr lang="fr-FR" dirty="0"/>
            </a:p>
          </p:txBody>
        </p:sp>
        <p:sp>
          <p:nvSpPr>
            <p:cNvPr id="34" name="Rectangle 33"/>
            <p:cNvSpPr/>
            <p:nvPr/>
          </p:nvSpPr>
          <p:spPr>
            <a:xfrm rot="16200000">
              <a:off x="4456962" y="2166621"/>
              <a:ext cx="1346380" cy="36536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IR3</a:t>
              </a:r>
            </a:p>
          </p:txBody>
        </p:sp>
        <p:sp>
          <p:nvSpPr>
            <p:cNvPr id="36" name="Cylindre 35"/>
            <p:cNvSpPr/>
            <p:nvPr/>
          </p:nvSpPr>
          <p:spPr>
            <a:xfrm>
              <a:off x="1219998" y="5150613"/>
              <a:ext cx="1139149" cy="833055"/>
            </a:xfrm>
            <a:prstGeom prst="can">
              <a:avLst>
                <a:gd name="adj" fmla="val 28900"/>
              </a:avLst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à coins arrondis 23"/>
            <p:cNvSpPr/>
            <p:nvPr/>
          </p:nvSpPr>
          <p:spPr>
            <a:xfrm>
              <a:off x="2431422" y="5150614"/>
              <a:ext cx="3713596" cy="760822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fr-FR" dirty="0"/>
                <a:t>Infrastructures d’accueil</a:t>
              </a:r>
            </a:p>
            <a:p>
              <a:r>
                <a:rPr lang="fr-FR" dirty="0"/>
                <a:t>4DCn + 15 </a:t>
              </a:r>
              <a:r>
                <a:rPr lang="fr-FR" dirty="0" err="1"/>
                <a:t>DCr</a:t>
              </a:r>
              <a:endParaRPr lang="fr-FR" dirty="0"/>
            </a:p>
          </p:txBody>
        </p:sp>
        <p:sp>
          <p:nvSpPr>
            <p:cNvPr id="37" name="Cylindre 36"/>
            <p:cNvSpPr/>
            <p:nvPr/>
          </p:nvSpPr>
          <p:spPr>
            <a:xfrm>
              <a:off x="1219993" y="4434137"/>
              <a:ext cx="1139149" cy="774765"/>
            </a:xfrm>
            <a:prstGeom prst="can">
              <a:avLst>
                <a:gd name="adj" fmla="val 28900"/>
              </a:avLst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Cylindre 37"/>
            <p:cNvSpPr/>
            <p:nvPr/>
          </p:nvSpPr>
          <p:spPr>
            <a:xfrm>
              <a:off x="1219994" y="3601083"/>
              <a:ext cx="1139149" cy="833055"/>
            </a:xfrm>
            <a:prstGeom prst="can">
              <a:avLst>
                <a:gd name="adj" fmla="val 28900"/>
              </a:avLst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Cylindre 38"/>
            <p:cNvSpPr/>
            <p:nvPr/>
          </p:nvSpPr>
          <p:spPr>
            <a:xfrm>
              <a:off x="1219991" y="2768665"/>
              <a:ext cx="1139149" cy="833055"/>
            </a:xfrm>
            <a:prstGeom prst="can">
              <a:avLst>
                <a:gd name="adj" fmla="val 28900"/>
              </a:avLst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32"/>
            <p:cNvSpPr/>
            <p:nvPr/>
          </p:nvSpPr>
          <p:spPr>
            <a:xfrm rot="16200000">
              <a:off x="3463892" y="2172482"/>
              <a:ext cx="1334658" cy="36536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dirty="0"/>
                <a:t>IR1</a:t>
              </a:r>
            </a:p>
          </p:txBody>
        </p:sp>
        <p:sp>
          <p:nvSpPr>
            <p:cNvPr id="35" name="Rectangle 34"/>
            <p:cNvSpPr/>
            <p:nvPr/>
          </p:nvSpPr>
          <p:spPr>
            <a:xfrm rot="16200000">
              <a:off x="3959949" y="2165088"/>
              <a:ext cx="1343309" cy="36536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dirty="0"/>
                <a:t>IR2</a:t>
              </a:r>
            </a:p>
          </p:txBody>
        </p:sp>
      </p:grpSp>
      <p:sp>
        <p:nvSpPr>
          <p:cNvPr id="4" name="ZoneTexte 3"/>
          <p:cNvSpPr txBox="1"/>
          <p:nvPr/>
        </p:nvSpPr>
        <p:spPr>
          <a:xfrm>
            <a:off x="7326923" y="3663257"/>
            <a:ext cx="1781908" cy="1477328"/>
          </a:xfrm>
          <a:prstGeom prst="rect">
            <a:avLst/>
          </a:prstGeom>
          <a:solidFill>
            <a:srgbClr val="1B8ED9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Plusieurs niveaux de mutualisation possibles</a:t>
            </a:r>
          </a:p>
          <a:p>
            <a:r>
              <a:rPr lang="fr-FR" dirty="0">
                <a:solidFill>
                  <a:schemeClr val="bg1"/>
                </a:solidFill>
              </a:rPr>
              <a:t> dans les DC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6107723" y="2848710"/>
            <a:ext cx="1172308" cy="2892012"/>
            <a:chOff x="6107723" y="2686236"/>
            <a:chExt cx="1172308" cy="3054486"/>
          </a:xfrm>
        </p:grpSpPr>
        <p:sp>
          <p:nvSpPr>
            <p:cNvPr id="3" name="Accolade fermante 2"/>
            <p:cNvSpPr/>
            <p:nvPr/>
          </p:nvSpPr>
          <p:spPr>
            <a:xfrm>
              <a:off x="6400800" y="3470712"/>
              <a:ext cx="586154" cy="2270010"/>
            </a:xfrm>
            <a:prstGeom prst="rightBrac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Accolade fermante 19"/>
            <p:cNvSpPr/>
            <p:nvPr/>
          </p:nvSpPr>
          <p:spPr>
            <a:xfrm>
              <a:off x="6107723" y="4263422"/>
              <a:ext cx="586154" cy="1477299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Accolade fermante 21"/>
            <p:cNvSpPr/>
            <p:nvPr/>
          </p:nvSpPr>
          <p:spPr>
            <a:xfrm>
              <a:off x="6693877" y="2686236"/>
              <a:ext cx="586154" cy="3039079"/>
            </a:xfrm>
            <a:prstGeom prst="rightBrace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7067152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360692" y="1512277"/>
            <a:ext cx="3700139" cy="96862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Utilisateurs et</a:t>
            </a:r>
          </a:p>
          <a:p>
            <a:r>
              <a:rPr lang="fr-FR" dirty="0"/>
              <a:t>Équipements</a:t>
            </a:r>
          </a:p>
          <a:p>
            <a:r>
              <a:rPr lang="fr-FR" dirty="0"/>
              <a:t> de recherche</a:t>
            </a:r>
          </a:p>
        </p:txBody>
      </p:sp>
      <p:sp>
        <p:nvSpPr>
          <p:cNvPr id="32" name="Rectangle à coins arrondis 31"/>
          <p:cNvSpPr/>
          <p:nvPr/>
        </p:nvSpPr>
        <p:spPr>
          <a:xfrm>
            <a:off x="2324764" y="2977302"/>
            <a:ext cx="3700139" cy="423336"/>
          </a:xfrm>
          <a:prstGeom prst="roundRect">
            <a:avLst/>
          </a:prstGeom>
          <a:solidFill>
            <a:srgbClr val="008000"/>
          </a:solidFill>
          <a:ln>
            <a:solidFill>
              <a:srgbClr val="1B8ED9"/>
            </a:solidFill>
            <a:prstDash val="solid"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fr-FR" sz="1600" dirty="0"/>
              <a:t>e-infra services </a:t>
            </a:r>
            <a:r>
              <a:rPr lang="fr-FR" sz="1600" dirty="0" smtClean="0"/>
              <a:t>génériques </a:t>
            </a:r>
            <a:r>
              <a:rPr lang="fr-FR" sz="1600" dirty="0"/>
              <a:t>données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3544" y="93721"/>
            <a:ext cx="8390456" cy="1093355"/>
          </a:xfrm>
        </p:spPr>
        <p:txBody>
          <a:bodyPr>
            <a:normAutofit fontScale="90000"/>
          </a:bodyPr>
          <a:lstStyle/>
          <a:p>
            <a:r>
              <a:rPr lang="fr-FR" sz="3200" dirty="0">
                <a:latin typeface="Calibri" charset="0"/>
                <a:ea typeface="Arial" charset="0"/>
                <a:cs typeface="Arial" charset="0"/>
              </a:rPr>
              <a:t>MUTUALISATION DES MOYENS NUMERIQUES des INFRASTRUCTURES DE RECHERCHE : OBJECTIF 2020</a:t>
            </a:r>
            <a:endParaRPr lang="fr-FR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2335853" y="3470712"/>
            <a:ext cx="3724986" cy="792711"/>
          </a:xfrm>
          <a:prstGeom prst="roundRect">
            <a:avLst/>
          </a:prstGeom>
          <a:solidFill>
            <a:srgbClr val="FF66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r>
              <a:rPr lang="fr-FR" dirty="0"/>
              <a:t>e-infra de </a:t>
            </a:r>
            <a:r>
              <a:rPr lang="fr-FR" dirty="0" err="1"/>
              <a:t>serv</a:t>
            </a:r>
            <a:r>
              <a:rPr lang="fr-FR" dirty="0"/>
              <a:t>. info. en mode cloud  : France-Grilles, IFB, …</a:t>
            </a:r>
          </a:p>
        </p:txBody>
      </p:sp>
      <p:sp>
        <p:nvSpPr>
          <p:cNvPr id="21" name="Rectangle à coins arrondis 20"/>
          <p:cNvSpPr/>
          <p:nvPr/>
        </p:nvSpPr>
        <p:spPr>
          <a:xfrm>
            <a:off x="2354842" y="4263424"/>
            <a:ext cx="3705997" cy="716475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r>
              <a:rPr lang="fr-FR" dirty="0"/>
              <a:t>e-infra numériques : GENCI, CINES, CC-IN2P3, TGCC, IDRIS, </a:t>
            </a:r>
            <a:r>
              <a:rPr lang="fr-FR" dirty="0" err="1"/>
              <a:t>mésocentres</a:t>
            </a:r>
            <a:endParaRPr lang="fr-FR" dirty="0"/>
          </a:p>
        </p:txBody>
      </p:sp>
      <p:sp>
        <p:nvSpPr>
          <p:cNvPr id="34" name="Rectangle 33"/>
          <p:cNvSpPr/>
          <p:nvPr/>
        </p:nvSpPr>
        <p:spPr>
          <a:xfrm rot="16200000">
            <a:off x="4374316" y="1994371"/>
            <a:ext cx="1343308" cy="36536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IR3</a:t>
            </a:r>
          </a:p>
        </p:txBody>
      </p:sp>
      <p:sp>
        <p:nvSpPr>
          <p:cNvPr id="36" name="Cylindre 35"/>
          <p:cNvSpPr/>
          <p:nvPr/>
        </p:nvSpPr>
        <p:spPr>
          <a:xfrm>
            <a:off x="1135819" y="4979899"/>
            <a:ext cx="1139149" cy="833055"/>
          </a:xfrm>
          <a:prstGeom prst="can">
            <a:avLst>
              <a:gd name="adj" fmla="val 289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à coins arrondis 23"/>
          <p:cNvSpPr/>
          <p:nvPr/>
        </p:nvSpPr>
        <p:spPr>
          <a:xfrm>
            <a:off x="2347243" y="4979900"/>
            <a:ext cx="3713596" cy="760822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r>
              <a:rPr lang="fr-FR" dirty="0"/>
              <a:t>Infrastructures d’accueil : </a:t>
            </a:r>
          </a:p>
          <a:p>
            <a:r>
              <a:rPr lang="fr-FR" dirty="0"/>
              <a:t>4DCn + 15 </a:t>
            </a:r>
            <a:r>
              <a:rPr lang="fr-FR" dirty="0" err="1"/>
              <a:t>DCr</a:t>
            </a:r>
            <a:endParaRPr lang="fr-FR" dirty="0"/>
          </a:p>
        </p:txBody>
      </p:sp>
      <p:sp>
        <p:nvSpPr>
          <p:cNvPr id="37" name="Cylindre 36"/>
          <p:cNvSpPr/>
          <p:nvPr/>
        </p:nvSpPr>
        <p:spPr>
          <a:xfrm>
            <a:off x="1135814" y="4263423"/>
            <a:ext cx="1139149" cy="774765"/>
          </a:xfrm>
          <a:prstGeom prst="can">
            <a:avLst>
              <a:gd name="adj" fmla="val 2890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Cylindre 37"/>
          <p:cNvSpPr/>
          <p:nvPr/>
        </p:nvSpPr>
        <p:spPr>
          <a:xfrm>
            <a:off x="1135815" y="3430369"/>
            <a:ext cx="1139149" cy="833055"/>
          </a:xfrm>
          <a:prstGeom prst="can">
            <a:avLst>
              <a:gd name="adj" fmla="val 28900"/>
            </a:avLst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Cylindre 38"/>
          <p:cNvSpPr/>
          <p:nvPr/>
        </p:nvSpPr>
        <p:spPr>
          <a:xfrm>
            <a:off x="1135812" y="2597951"/>
            <a:ext cx="1139149" cy="833055"/>
          </a:xfrm>
          <a:prstGeom prst="can">
            <a:avLst>
              <a:gd name="adj" fmla="val 28900"/>
            </a:avLst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 rot="16200000">
            <a:off x="3379713" y="2001768"/>
            <a:ext cx="1334658" cy="36536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IR1</a:t>
            </a:r>
          </a:p>
        </p:txBody>
      </p:sp>
      <p:sp>
        <p:nvSpPr>
          <p:cNvPr id="35" name="Rectangle 34"/>
          <p:cNvSpPr/>
          <p:nvPr/>
        </p:nvSpPr>
        <p:spPr>
          <a:xfrm rot="16200000">
            <a:off x="3875770" y="1994374"/>
            <a:ext cx="1343309" cy="36536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IR2</a:t>
            </a:r>
          </a:p>
        </p:txBody>
      </p:sp>
      <p:grpSp>
        <p:nvGrpSpPr>
          <p:cNvPr id="25" name="Groupe 24"/>
          <p:cNvGrpSpPr/>
          <p:nvPr/>
        </p:nvGrpSpPr>
        <p:grpSpPr>
          <a:xfrm>
            <a:off x="6107723" y="2848706"/>
            <a:ext cx="1172308" cy="2892015"/>
            <a:chOff x="6107723" y="2686236"/>
            <a:chExt cx="1172308" cy="3054486"/>
          </a:xfrm>
        </p:grpSpPr>
        <p:sp>
          <p:nvSpPr>
            <p:cNvPr id="26" name="Accolade fermante 25"/>
            <p:cNvSpPr/>
            <p:nvPr/>
          </p:nvSpPr>
          <p:spPr>
            <a:xfrm>
              <a:off x="6400800" y="3470712"/>
              <a:ext cx="586154" cy="2270010"/>
            </a:xfrm>
            <a:prstGeom prst="rightBrac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Accolade fermante 26"/>
            <p:cNvSpPr/>
            <p:nvPr/>
          </p:nvSpPr>
          <p:spPr>
            <a:xfrm>
              <a:off x="6107723" y="4263422"/>
              <a:ext cx="586154" cy="1477299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Accolade fermante 27"/>
            <p:cNvSpPr/>
            <p:nvPr/>
          </p:nvSpPr>
          <p:spPr>
            <a:xfrm>
              <a:off x="6693877" y="2686236"/>
              <a:ext cx="586154" cy="3039079"/>
            </a:xfrm>
            <a:prstGeom prst="rightBrace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9" name="ZoneTexte 28"/>
          <p:cNvSpPr txBox="1"/>
          <p:nvPr/>
        </p:nvSpPr>
        <p:spPr>
          <a:xfrm>
            <a:off x="7326923" y="3663257"/>
            <a:ext cx="1781908" cy="1477328"/>
          </a:xfrm>
          <a:prstGeom prst="rect">
            <a:avLst/>
          </a:prstGeom>
          <a:solidFill>
            <a:srgbClr val="1B8ED9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Plusieurs niveaux de mutualisation possibles</a:t>
            </a:r>
          </a:p>
          <a:p>
            <a:r>
              <a:rPr lang="fr-FR" dirty="0">
                <a:solidFill>
                  <a:schemeClr val="bg1"/>
                </a:solidFill>
              </a:rPr>
              <a:t> dans les DC</a:t>
            </a:r>
          </a:p>
        </p:txBody>
      </p:sp>
      <p:sp>
        <p:nvSpPr>
          <p:cNvPr id="30" name="Rectangle à coins arrondis 29">
            <a:extLst>
              <a:ext uri="{FF2B5EF4-FFF2-40B4-BE49-F238E27FC236}">
                <a16:creationId xmlns="" xmlns:a16="http://schemas.microsoft.com/office/drawing/2014/main" id="{7D54F25E-A691-4F48-96D0-E0E4C10F371C}"/>
              </a:ext>
            </a:extLst>
          </p:cNvPr>
          <p:cNvSpPr/>
          <p:nvPr/>
        </p:nvSpPr>
        <p:spPr>
          <a:xfrm>
            <a:off x="2345653" y="2453138"/>
            <a:ext cx="1696088" cy="471805"/>
          </a:xfrm>
          <a:prstGeom prst="roundRect">
            <a:avLst/>
          </a:prstGeom>
          <a:solidFill>
            <a:srgbClr val="008000"/>
          </a:solidFill>
          <a:ln>
            <a:solidFill>
              <a:srgbClr val="1B8ED9"/>
            </a:solidFill>
            <a:prstDash val="solid"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fr-FR" sz="1400" dirty="0"/>
              <a:t>e-infra données et services cluster</a:t>
            </a:r>
          </a:p>
        </p:txBody>
      </p:sp>
      <p:sp>
        <p:nvSpPr>
          <p:cNvPr id="31" name="Rectangle à coins arrondis 30">
            <a:extLst>
              <a:ext uri="{FF2B5EF4-FFF2-40B4-BE49-F238E27FC236}">
                <a16:creationId xmlns="" xmlns:a16="http://schemas.microsoft.com/office/drawing/2014/main" id="{6D04423C-792B-9640-A0B3-77722EC8F3B1}"/>
              </a:ext>
            </a:extLst>
          </p:cNvPr>
          <p:cNvSpPr/>
          <p:nvPr/>
        </p:nvSpPr>
        <p:spPr>
          <a:xfrm>
            <a:off x="4381710" y="2453138"/>
            <a:ext cx="1972198" cy="454091"/>
          </a:xfrm>
          <a:prstGeom prst="roundRect">
            <a:avLst/>
          </a:prstGeom>
          <a:solidFill>
            <a:srgbClr val="008000"/>
          </a:solidFill>
          <a:ln>
            <a:solidFill>
              <a:srgbClr val="1B8ED9"/>
            </a:solidFill>
            <a:prstDash val="solid"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fr-FR" sz="1400" dirty="0"/>
              <a:t>e-infra données et services cluster</a:t>
            </a:r>
          </a:p>
        </p:txBody>
      </p:sp>
    </p:spTree>
    <p:extLst>
      <p:ext uri="{BB962C8B-B14F-4D97-AF65-F5344CB8AC3E}">
        <p14:creationId xmlns:p14="http://schemas.microsoft.com/office/powerpoint/2010/main" val="15478226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6. CONCLUSION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091747BF-BE98-974B-BFAC-164996AB64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97935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1" y="1384918"/>
            <a:ext cx="8349449" cy="4685154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Vers</a:t>
            </a:r>
            <a:r>
              <a:rPr lang="en-US" b="1" dirty="0" smtClean="0"/>
              <a:t> un </a:t>
            </a:r>
            <a:r>
              <a:rPr lang="en-US" b="1" dirty="0"/>
              <a:t>plan </a:t>
            </a:r>
            <a:r>
              <a:rPr lang="en-US" b="1" dirty="0" smtClean="0"/>
              <a:t>de transformation des infrastructures et services </a:t>
            </a:r>
            <a:r>
              <a:rPr lang="en-US" b="1" dirty="0" err="1" smtClean="0"/>
              <a:t>numériques</a:t>
            </a:r>
            <a:r>
              <a:rPr lang="mr-IN" b="1" dirty="0" smtClean="0"/>
              <a:t>…</a:t>
            </a:r>
            <a:endParaRPr lang="en-US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Architecture </a:t>
            </a:r>
            <a:r>
              <a:rPr lang="en-US" dirty="0" err="1" smtClean="0"/>
              <a:t>cible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 smtClean="0"/>
              <a:t>Optimisation</a:t>
            </a:r>
            <a:r>
              <a:rPr lang="en-US" dirty="0" smtClean="0"/>
              <a:t> </a:t>
            </a:r>
            <a:r>
              <a:rPr lang="en-US" dirty="0"/>
              <a:t>des </a:t>
            </a:r>
            <a:r>
              <a:rPr lang="en-US" dirty="0" err="1"/>
              <a:t>moyens</a:t>
            </a:r>
            <a:r>
              <a:rPr lang="en-US" dirty="0"/>
              <a:t> </a:t>
            </a:r>
            <a:r>
              <a:rPr lang="en-US" dirty="0" smtClean="0"/>
              <a:t>et </a:t>
            </a:r>
            <a:r>
              <a:rPr lang="en-US" dirty="0" err="1" smtClean="0"/>
              <a:t>RoI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 smtClean="0"/>
              <a:t>Politique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partage</a:t>
            </a:r>
            <a:r>
              <a:rPr lang="en-US" dirty="0"/>
              <a:t> de </a:t>
            </a:r>
            <a:r>
              <a:rPr lang="en-US" dirty="0" err="1"/>
              <a:t>méthodologies</a:t>
            </a:r>
            <a:r>
              <a:rPr lang="en-US" dirty="0"/>
              <a:t> et de </a:t>
            </a:r>
            <a:r>
              <a:rPr lang="en-US" dirty="0" err="1"/>
              <a:t>processus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/>
              <a:t>Feuille</a:t>
            </a:r>
            <a:r>
              <a:rPr lang="en-US" dirty="0"/>
              <a:t> de route</a:t>
            </a:r>
          </a:p>
          <a:p>
            <a:r>
              <a:rPr lang="mr-IN" b="1" dirty="0" smtClean="0"/>
              <a:t>…</a:t>
            </a:r>
            <a:r>
              <a:rPr lang="en-US" b="1" dirty="0" err="1" smtClean="0"/>
              <a:t>Elaboré</a:t>
            </a:r>
            <a:r>
              <a:rPr lang="en-US" b="1" dirty="0" smtClean="0"/>
              <a:t> </a:t>
            </a:r>
            <a:r>
              <a:rPr lang="en-US" b="1" dirty="0" err="1" smtClean="0"/>
              <a:t>en</a:t>
            </a:r>
            <a:r>
              <a:rPr lang="en-US" b="1" dirty="0" smtClean="0"/>
              <a:t> co-construction avec</a:t>
            </a:r>
            <a:endParaRPr lang="en-US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 smtClean="0"/>
              <a:t>Universités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/>
              <a:t>Organismes</a:t>
            </a:r>
            <a:r>
              <a:rPr lang="en-US" dirty="0"/>
              <a:t> de </a:t>
            </a:r>
            <a:r>
              <a:rPr lang="en-US" dirty="0" err="1" smtClean="0"/>
              <a:t>recherche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TGIRs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 smtClean="0"/>
              <a:t>Organisations</a:t>
            </a:r>
            <a:r>
              <a:rPr lang="en-US" dirty="0" smtClean="0"/>
              <a:t> : GENCI, RENATER, </a:t>
            </a:r>
            <a:r>
              <a:rPr lang="en-US" smtClean="0"/>
              <a:t>CINES, AMUE,  </a:t>
            </a:r>
            <a:r>
              <a:rPr lang="en-US" dirty="0" smtClean="0"/>
              <a:t>etc.</a:t>
            </a:r>
            <a:endParaRPr lang="en-US" sz="2900" b="1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7124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400" y="0"/>
            <a:ext cx="7881401" cy="109960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fr-FR" dirty="0"/>
              <a:t>Une  </a:t>
            </a:r>
            <a:r>
              <a:rPr lang="fr-FR" dirty="0" smtClean="0"/>
              <a:t>Déclinaison  </a:t>
            </a:r>
            <a:r>
              <a:rPr lang="fr-FR" dirty="0"/>
              <a:t>de la stratégie numérique de l’état adaptée  au contexte ESRI</a:t>
            </a:r>
            <a:br>
              <a:rPr lang="fr-FR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792" y="1271588"/>
            <a:ext cx="8749145" cy="5391595"/>
          </a:xfrm>
        </p:spPr>
        <p:txBody>
          <a:bodyPr>
            <a:normAutofit/>
          </a:bodyPr>
          <a:lstStyle/>
          <a:p>
            <a:pPr marL="505883" lvl="1" indent="0">
              <a:buNone/>
            </a:pPr>
            <a:r>
              <a:rPr lang="fr-FR" dirty="0"/>
              <a:t>Accompagnement de la  transformation numérique  de l’ESRI  : méthodes, outils et compétences </a:t>
            </a:r>
            <a:r>
              <a:rPr lang="fr-FR" dirty="0" smtClean="0"/>
              <a:t>) favorisant  des solutions cloud .</a:t>
            </a:r>
            <a:endParaRPr lang="fr-FR" dirty="0"/>
          </a:p>
          <a:p>
            <a:pPr marL="848783" lvl="1" indent="-342900"/>
            <a:r>
              <a:rPr lang="fr-FR" dirty="0" smtClean="0"/>
              <a:t>Plus de 300 établissements,  répartis sur tout le territoire</a:t>
            </a:r>
          </a:p>
          <a:p>
            <a:pPr marL="848783" lvl="1" indent="-342900"/>
            <a:r>
              <a:rPr lang="fr-FR" dirty="0" smtClean="0"/>
              <a:t>Des  profils  variés : étudiants, enseignants, chercheurs, administration et pilotage</a:t>
            </a:r>
          </a:p>
          <a:p>
            <a:pPr marL="848783" lvl="1" indent="-342900"/>
            <a:r>
              <a:rPr lang="fr-FR" dirty="0" smtClean="0"/>
              <a:t>Des services numériques liés  aux activités   :  formation , recherche </a:t>
            </a:r>
          </a:p>
          <a:p>
            <a:pPr marL="848783" lvl="1" indent="-342900"/>
            <a:r>
              <a:rPr lang="fr-FR" dirty="0" smtClean="0"/>
              <a:t>Des  moyens et services pour les  communautés recherche</a:t>
            </a:r>
          </a:p>
          <a:p>
            <a:pPr marL="848783" lvl="1" indent="-342900"/>
            <a:r>
              <a:rPr lang="fr-FR" dirty="0" smtClean="0"/>
              <a:t>La composante </a:t>
            </a:r>
            <a:r>
              <a:rPr lang="fr-FR" dirty="0"/>
              <a:t>française des moyens numériques ESRI dans le contexte Européen (</a:t>
            </a:r>
            <a:r>
              <a:rPr lang="fr-FR" dirty="0" err="1"/>
              <a:t>EuroHPC</a:t>
            </a:r>
            <a:r>
              <a:rPr lang="fr-FR" dirty="0"/>
              <a:t>, </a:t>
            </a:r>
            <a:r>
              <a:rPr lang="fr-FR" dirty="0" err="1"/>
              <a:t>EOSC,etc</a:t>
            </a:r>
            <a:r>
              <a:rPr lang="fr-FR" dirty="0"/>
              <a:t>.) et international (GO FAIR, etc</a:t>
            </a:r>
            <a:r>
              <a:rPr lang="fr-FR" dirty="0" smtClean="0"/>
              <a:t>.)</a:t>
            </a:r>
            <a:endParaRPr lang="fr-FR" dirty="0"/>
          </a:p>
          <a:p>
            <a:pPr marL="505883" lvl="1" indent="0">
              <a:buNone/>
            </a:pPr>
            <a:endParaRPr lang="fr-FR" dirty="0" smtClean="0"/>
          </a:p>
          <a:p>
            <a:pPr marL="505883" lvl="1" indent="0" algn="ctr">
              <a:buNone/>
            </a:pPr>
            <a:r>
              <a:rPr lang="fr-FR" dirty="0"/>
              <a:t>U</a:t>
            </a:r>
            <a:r>
              <a:rPr lang="fr-FR" dirty="0" smtClean="0"/>
              <a:t>n  </a:t>
            </a:r>
            <a:r>
              <a:rPr lang="fr-FR" dirty="0"/>
              <a:t>système fédéré  de </a:t>
            </a:r>
            <a:r>
              <a:rPr lang="fr-FR" dirty="0" err="1" smtClean="0"/>
              <a:t>Datacenters</a:t>
            </a:r>
            <a:endParaRPr lang="fr-FR" dirty="0"/>
          </a:p>
          <a:p>
            <a:pPr marL="457200" lvl="1" indent="0" algn="ctr">
              <a:buNone/>
            </a:pPr>
            <a:r>
              <a:rPr lang="fr-FR" dirty="0"/>
              <a:t>hébergeant  les applications, les équipements et les données gérées par </a:t>
            </a:r>
            <a:r>
              <a:rPr lang="fr-FR" dirty="0" smtClean="0"/>
              <a:t>l’ESRI</a:t>
            </a:r>
          </a:p>
          <a:p>
            <a:pPr marL="457200" lvl="1" indent="0" algn="ctr">
              <a:buNone/>
            </a:pPr>
            <a:r>
              <a:rPr lang="fr-FR" b="1" dirty="0" smtClean="0"/>
              <a:t>Socle du cloud Interne de l’ESRI</a:t>
            </a:r>
          </a:p>
          <a:p>
            <a:pPr marL="457200" lvl="1" indent="0" algn="ctr">
              <a:buNone/>
            </a:pPr>
            <a:endParaRPr lang="fr-FR" b="1" dirty="0" smtClean="0"/>
          </a:p>
          <a:p>
            <a:pPr marL="457200" lvl="1" indent="0" algn="ctr">
              <a:buNone/>
            </a:pPr>
            <a:r>
              <a:rPr lang="fr-FR" dirty="0" smtClean="0"/>
              <a:t>Des services externalisés « Cloud Dédié ou Cloud Externe »</a:t>
            </a:r>
          </a:p>
          <a:p>
            <a:pPr>
              <a:buFont typeface="Symbol"/>
              <a:buChar char="Þ"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>
              <a:buFont typeface="Symbol"/>
              <a:buChar char="Þ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fr-FR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57562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LIGNES ACTIONS EN COURS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1" y="1384918"/>
            <a:ext cx="8349449" cy="4750068"/>
          </a:xfrm>
        </p:spPr>
        <p:txBody>
          <a:bodyPr>
            <a:normAutofit fontScale="70000" lnSpcReduction="20000"/>
          </a:bodyPr>
          <a:lstStyle/>
          <a:p>
            <a:r>
              <a:rPr lang="fr-FR" b="1" dirty="0" smtClean="0"/>
              <a:t>Pyramide de calcul</a:t>
            </a:r>
            <a:endParaRPr lang="en-US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 smtClean="0"/>
              <a:t>EuroHPC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GENCI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 smtClean="0"/>
              <a:t>Mesocentres</a:t>
            </a:r>
            <a:endParaRPr lang="en-US" dirty="0"/>
          </a:p>
          <a:p>
            <a:r>
              <a:rPr lang="fr-FR" b="1" dirty="0" err="1" smtClean="0"/>
              <a:t>Datacenters</a:t>
            </a:r>
            <a:r>
              <a:rPr lang="fr-FR" b="1" dirty="0" smtClean="0"/>
              <a:t> nationaux </a:t>
            </a:r>
            <a:r>
              <a:rPr lang="fr-FR" b="1" dirty="0"/>
              <a:t>et services mutualisés</a:t>
            </a:r>
            <a:endParaRPr lang="en-US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 smtClean="0"/>
              <a:t>Mutualisation</a:t>
            </a:r>
            <a:r>
              <a:rPr lang="en-US" dirty="0"/>
              <a:t> </a:t>
            </a:r>
            <a:r>
              <a:rPr lang="en-US" dirty="0" err="1" smtClean="0"/>
              <a:t>organisations</a:t>
            </a:r>
            <a:r>
              <a:rPr lang="en-US" dirty="0" smtClean="0"/>
              <a:t> </a:t>
            </a:r>
            <a:r>
              <a:rPr lang="en-US" dirty="0" err="1" smtClean="0"/>
              <a:t>nationales</a:t>
            </a:r>
            <a:endParaRPr lang="en-US" dirty="0"/>
          </a:p>
          <a:p>
            <a:r>
              <a:rPr lang="fr-FR" b="1" dirty="0" err="1" smtClean="0"/>
              <a:t>Datacenters</a:t>
            </a:r>
            <a:r>
              <a:rPr lang="fr-FR" b="1" dirty="0" smtClean="0"/>
              <a:t> régionaux et services mutualisés</a:t>
            </a:r>
            <a:endParaRPr lang="en-US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 smtClean="0"/>
              <a:t>Expérimentation</a:t>
            </a:r>
            <a:r>
              <a:rPr lang="en-US" dirty="0" smtClean="0"/>
              <a:t> </a:t>
            </a:r>
            <a:r>
              <a:rPr lang="en-US" dirty="0" err="1" smtClean="0"/>
              <a:t>pilote</a:t>
            </a:r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dirty="0" err="1" smtClean="0"/>
              <a:t>deux</a:t>
            </a:r>
            <a:r>
              <a:rPr lang="en-US" dirty="0" smtClean="0"/>
              <a:t>  regions 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 smtClean="0"/>
              <a:t>Lancement</a:t>
            </a:r>
            <a:r>
              <a:rPr lang="en-US" dirty="0" smtClean="0"/>
              <a:t>  vague 2  de </a:t>
            </a:r>
            <a:r>
              <a:rPr lang="en-US" dirty="0" err="1" smtClean="0"/>
              <a:t>labellisation</a:t>
            </a:r>
            <a:endParaRPr lang="en-US" dirty="0"/>
          </a:p>
          <a:p>
            <a:r>
              <a:rPr lang="fr-FR" b="1" dirty="0" smtClean="0"/>
              <a:t>Réseau</a:t>
            </a:r>
            <a:endParaRPr lang="en-US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SDN entre DCs </a:t>
            </a:r>
            <a:r>
              <a:rPr lang="en-US" dirty="0" err="1" smtClean="0"/>
              <a:t>nationaux</a:t>
            </a:r>
            <a:r>
              <a:rPr lang="en-US" dirty="0" smtClean="0"/>
              <a:t> et DCs </a:t>
            </a:r>
            <a:r>
              <a:rPr lang="en-US" dirty="0" err="1" smtClean="0"/>
              <a:t>régionaux</a:t>
            </a:r>
            <a:endParaRPr lang="en-US" dirty="0"/>
          </a:p>
          <a:p>
            <a:r>
              <a:rPr lang="fr-FR" b="1" dirty="0" smtClean="0"/>
              <a:t>Cloud</a:t>
            </a:r>
            <a:endParaRPr lang="en-US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EOSC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France Tier2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 smtClean="0"/>
              <a:t>Virtualisation</a:t>
            </a:r>
            <a:r>
              <a:rPr lang="en-US" dirty="0" smtClean="0"/>
              <a:t> IaaS PaaS</a:t>
            </a:r>
            <a:endParaRPr lang="en-US" dirty="0"/>
          </a:p>
          <a:p>
            <a:r>
              <a:rPr lang="fr-FR" b="1" dirty="0" smtClean="0"/>
              <a:t>Données</a:t>
            </a:r>
            <a:endParaRPr lang="en-US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GO FAIR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 smtClean="0"/>
              <a:t>CoSO</a:t>
            </a:r>
            <a:endParaRPr lang="en-US" dirty="0" smtClean="0"/>
          </a:p>
          <a:p>
            <a:r>
              <a:rPr lang="fr-FR" b="1" dirty="0" smtClean="0"/>
              <a:t>Gouvernance et accompagnement du changement</a:t>
            </a:r>
            <a:endParaRPr lang="en-US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 smtClean="0"/>
              <a:t>Accompagnement</a:t>
            </a:r>
            <a:r>
              <a:rPr lang="en-US" dirty="0" smtClean="0"/>
              <a:t> des </a:t>
            </a:r>
            <a:r>
              <a:rPr lang="en-US" dirty="0" err="1" smtClean="0"/>
              <a:t>compétences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5037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6. </a:t>
            </a:r>
            <a:r>
              <a:rPr lang="fr-FR" dirty="0" smtClean="0"/>
              <a:t>ANNEXE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091747BF-BE98-974B-BFAC-164996AB64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95940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Contexte</a:t>
            </a:r>
            <a:r>
              <a:rPr lang="en-US" dirty="0" smtClean="0"/>
              <a:t> </a:t>
            </a:r>
            <a:r>
              <a:rPr lang="en-US" dirty="0" err="1"/>
              <a:t>Stratégique</a:t>
            </a:r>
            <a:endParaRPr lang="en-US" dirty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691" y="1331650"/>
            <a:ext cx="8853054" cy="473842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Augmentation des </a:t>
            </a:r>
            <a:r>
              <a:rPr lang="en-US" dirty="0" err="1"/>
              <a:t>besoins</a:t>
            </a:r>
            <a:r>
              <a:rPr lang="en-US" dirty="0"/>
              <a:t> </a:t>
            </a:r>
            <a:r>
              <a:rPr lang="en-US" dirty="0" err="1"/>
              <a:t>numériques</a:t>
            </a:r>
            <a:r>
              <a:rPr lang="en-US" dirty="0"/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Infrastructures </a:t>
            </a:r>
            <a:r>
              <a:rPr lang="en-US" dirty="0" err="1"/>
              <a:t>numériques</a:t>
            </a:r>
            <a:r>
              <a:rPr lang="en-US" dirty="0"/>
              <a:t> (</a:t>
            </a:r>
            <a:r>
              <a:rPr lang="fr-FR" dirty="0"/>
              <a:t>réseau, serveurs, capacités  de calcul, de stockage et d’archivage)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Services </a:t>
            </a:r>
            <a:r>
              <a:rPr lang="en-US" dirty="0" err="1"/>
              <a:t>numériques</a:t>
            </a:r>
            <a:r>
              <a:rPr lang="en-US" dirty="0"/>
              <a:t> b</a:t>
            </a:r>
            <a:r>
              <a:rPr lang="fr-FR" dirty="0" err="1"/>
              <a:t>esoins</a:t>
            </a:r>
            <a:r>
              <a:rPr lang="fr-FR" dirty="0"/>
              <a:t> calcul (Modélisation/simulation), traitement données, gestion des données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/>
              <a:t>Données</a:t>
            </a:r>
            <a:r>
              <a:rPr lang="en-US" dirty="0"/>
              <a:t> de la </a:t>
            </a:r>
            <a:r>
              <a:rPr lang="en-US" dirty="0" err="1"/>
              <a:t>recherche</a:t>
            </a:r>
            <a:r>
              <a:rPr lang="en-US" dirty="0"/>
              <a:t> : nouveau </a:t>
            </a:r>
            <a:r>
              <a:rPr lang="en-US" dirty="0" err="1"/>
              <a:t>pilier</a:t>
            </a:r>
            <a:r>
              <a:rPr lang="en-US" dirty="0"/>
              <a:t> de la </a:t>
            </a:r>
            <a:r>
              <a:rPr lang="en-US" dirty="0" err="1"/>
              <a:t>recherche</a:t>
            </a:r>
            <a:endParaRPr lang="en-US" dirty="0"/>
          </a:p>
          <a:p>
            <a:r>
              <a:rPr lang="fr-FR" dirty="0"/>
              <a:t>Augmentation des exigences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/>
              <a:t>Sécurité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/>
              <a:t>Maitrise de la dépense énergétique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/>
              <a:t>Maitrise des données (résilience, pérennité, conservation)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/>
              <a:t>Entrepôts données certifiés, Certifications qualité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/>
              <a:t>Evolution de la réglementations (RGPD, loi numérique…)</a:t>
            </a:r>
            <a:endParaRPr lang="en-US" sz="21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100" dirty="0" err="1"/>
              <a:t>Contraintes</a:t>
            </a:r>
            <a:r>
              <a:rPr lang="en-US" dirty="0"/>
              <a:t> </a:t>
            </a:r>
            <a:r>
              <a:rPr lang="en-US" dirty="0" err="1"/>
              <a:t>budgétaires</a:t>
            </a:r>
            <a:r>
              <a:rPr lang="en-US" dirty="0"/>
              <a:t> fortes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La dépense publique se doit d’être efficace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Une dette technique forte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fr-FR" dirty="0"/>
          </a:p>
          <a:p>
            <a:endParaRPr lang="fr-F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0407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6665" y="105413"/>
            <a:ext cx="7881401" cy="952474"/>
          </a:xfrm>
        </p:spPr>
        <p:txBody>
          <a:bodyPr>
            <a:normAutofit/>
          </a:bodyPr>
          <a:lstStyle/>
          <a:p>
            <a:r>
              <a:rPr lang="fr-FR" smtClean="0"/>
              <a:t>GOUVERNANCE DU numérique au </a:t>
            </a:r>
            <a:r>
              <a:rPr lang="fr-FR" dirty="0" smtClean="0"/>
              <a:t>MESRI</a:t>
            </a:r>
            <a:endParaRPr lang="fr-FR" dirty="0"/>
          </a:p>
        </p:txBody>
      </p:sp>
      <p:grpSp>
        <p:nvGrpSpPr>
          <p:cNvPr id="12" name="Groupe 11"/>
          <p:cNvGrpSpPr/>
          <p:nvPr/>
        </p:nvGrpSpPr>
        <p:grpSpPr>
          <a:xfrm>
            <a:off x="292918" y="1994197"/>
            <a:ext cx="8556037" cy="4230341"/>
            <a:chOff x="292918" y="1994197"/>
            <a:chExt cx="8556037" cy="4230341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4684649" y="4237655"/>
              <a:ext cx="2005953" cy="84278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Copil</a:t>
              </a:r>
            </a:p>
            <a:p>
              <a:pPr algn="ctr"/>
              <a:r>
                <a:rPr lang="fr-FR" dirty="0" smtClean="0"/>
                <a:t>INFRANUM</a:t>
              </a:r>
            </a:p>
          </p:txBody>
        </p:sp>
        <p:sp>
          <p:nvSpPr>
            <p:cNvPr id="6" name="Rectangle à coins arrondis 5"/>
            <p:cNvSpPr/>
            <p:nvPr/>
          </p:nvSpPr>
          <p:spPr>
            <a:xfrm>
              <a:off x="2526296" y="4237655"/>
              <a:ext cx="2005953" cy="84278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err="1" smtClean="0"/>
                <a:t>Copil</a:t>
              </a:r>
              <a:endParaRPr lang="fr-FR" dirty="0" smtClean="0"/>
            </a:p>
            <a:p>
              <a:pPr algn="ctr"/>
              <a:r>
                <a:rPr lang="fr-FR" dirty="0" smtClean="0"/>
                <a:t>SI</a:t>
              </a:r>
            </a:p>
          </p:txBody>
        </p:sp>
        <p:sp>
          <p:nvSpPr>
            <p:cNvPr id="7" name="Rectangle à coins arrondis 6"/>
            <p:cNvSpPr/>
            <p:nvPr/>
          </p:nvSpPr>
          <p:spPr>
            <a:xfrm>
              <a:off x="292918" y="4237655"/>
              <a:ext cx="2005953" cy="84278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err="1" smtClean="0"/>
                <a:t>Copil</a:t>
              </a:r>
              <a:endParaRPr lang="fr-FR" dirty="0" smtClean="0"/>
            </a:p>
            <a:p>
              <a:pPr algn="ctr"/>
              <a:r>
                <a:rPr lang="fr-FR" dirty="0" smtClean="0"/>
                <a:t>FORMATION</a:t>
              </a:r>
            </a:p>
          </p:txBody>
        </p:sp>
        <p:sp>
          <p:nvSpPr>
            <p:cNvPr id="8" name="Rectangle à coins arrondis 7"/>
            <p:cNvSpPr/>
            <p:nvPr/>
          </p:nvSpPr>
          <p:spPr>
            <a:xfrm>
              <a:off x="6843002" y="4237655"/>
              <a:ext cx="2005953" cy="84278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Copil</a:t>
              </a:r>
              <a:endParaRPr lang="fr-FR" dirty="0"/>
            </a:p>
            <a:p>
              <a:pPr algn="ctr"/>
              <a:r>
                <a:rPr lang="fr-FR" dirty="0" err="1" smtClean="0"/>
                <a:t>CoSO</a:t>
              </a:r>
              <a:endParaRPr lang="fr-FR" dirty="0" smtClean="0"/>
            </a:p>
          </p:txBody>
        </p:sp>
        <p:sp>
          <p:nvSpPr>
            <p:cNvPr id="9" name="Ellipse 8"/>
            <p:cNvSpPr/>
            <p:nvPr/>
          </p:nvSpPr>
          <p:spPr>
            <a:xfrm>
              <a:off x="2526296" y="3228696"/>
              <a:ext cx="4997078" cy="617250"/>
            </a:xfrm>
            <a:prstGeom prst="ellipse">
              <a:avLst/>
            </a:prstGeom>
            <a:pattFill prst="pct5">
              <a:fgClr>
                <a:prstClr val="black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tx1"/>
                  </a:solidFill>
                </a:rPr>
                <a:t>COCOOR </a:t>
              </a:r>
              <a:r>
                <a:rPr lang="fr-FR" sz="1400" dirty="0" smtClean="0">
                  <a:solidFill>
                    <a:schemeClr val="tx1"/>
                  </a:solidFill>
                </a:rPr>
                <a:t>(préparation du CODORNUM)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4860032" y="5301208"/>
              <a:ext cx="17281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Infrastructures et services numériques</a:t>
              </a:r>
              <a:endParaRPr lang="fr-FR" dirty="0"/>
            </a:p>
          </p:txBody>
        </p:sp>
        <p:sp>
          <p:nvSpPr>
            <p:cNvPr id="4" name="Rectangle à coins arrondis 3"/>
            <p:cNvSpPr/>
            <p:nvPr/>
          </p:nvSpPr>
          <p:spPr>
            <a:xfrm>
              <a:off x="2136510" y="1994197"/>
              <a:ext cx="4997078" cy="8309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CODORNUM</a:t>
              </a:r>
            </a:p>
            <a:p>
              <a:pPr algn="ctr"/>
              <a:r>
                <a:rPr lang="fr-FR" sz="1400" dirty="0" smtClean="0"/>
                <a:t>Présidé par DGRI/DGESIP</a:t>
              </a:r>
            </a:p>
            <a:p>
              <a:pPr algn="ctr"/>
              <a:r>
                <a:rPr lang="fr-FR" sz="1400" dirty="0" smtClean="0"/>
                <a:t>CPU + CDEFI + G5 (CNRS, CEA, INRA, INSERM,INRIA)</a:t>
              </a:r>
              <a:br>
                <a:rPr lang="fr-FR" sz="1400" dirty="0" smtClean="0"/>
              </a:br>
              <a:r>
                <a:rPr lang="fr-FR" sz="1400" dirty="0" smtClean="0"/>
                <a:t>+ DNE</a:t>
              </a:r>
              <a:endParaRPr lang="fr-FR" sz="1400" dirty="0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6979874" y="5301208"/>
              <a:ext cx="17281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Science Ouverte</a:t>
              </a:r>
            </a:p>
            <a:p>
              <a:pPr algn="ctr"/>
              <a:r>
                <a:rPr lang="sk-SK" dirty="0" err="1"/>
                <a:t>Automne</a:t>
              </a:r>
              <a:r>
                <a:rPr lang="sk-SK" dirty="0"/>
                <a:t> 2017 </a:t>
              </a: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2665176" y="5301208"/>
              <a:ext cx="172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SI ESR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32838300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0" y="5664"/>
            <a:ext cx="1834185" cy="24206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gradFill flip="none" rotWithShape="1">
              <a:gsLst>
                <a:gs pos="0">
                  <a:schemeClr val="accent1"/>
                </a:gs>
                <a:gs pos="100000">
                  <a:prstClr val="white"/>
                </a:gs>
              </a:gsLst>
              <a:lin ang="10440000" scaled="0"/>
              <a:tileRect/>
            </a:gradFill>
            <a:rou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009553" y="-73978"/>
            <a:ext cx="71132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cap="all" dirty="0" smtClean="0">
                <a:solidFill>
                  <a:srgbClr val="1F497D">
                    <a:lumMod val="60000"/>
                    <a:lumOff val="40000"/>
                  </a:srgbClr>
                </a:solidFill>
                <a:ea typeface="+mj-ea"/>
                <a:cs typeface="+mj-cs"/>
              </a:rPr>
              <a:t>Recommandations</a:t>
            </a:r>
            <a:br>
              <a:rPr lang="fr-FR" sz="2800" cap="all" dirty="0" smtClean="0">
                <a:solidFill>
                  <a:srgbClr val="1F497D">
                    <a:lumMod val="60000"/>
                    <a:lumOff val="40000"/>
                  </a:srgbClr>
                </a:solidFill>
                <a:ea typeface="+mj-ea"/>
                <a:cs typeface="+mj-cs"/>
              </a:rPr>
            </a:br>
            <a:r>
              <a:rPr lang="fr-FR" sz="2800" cap="all" dirty="0" smtClean="0">
                <a:solidFill>
                  <a:srgbClr val="1F497D">
                    <a:lumMod val="60000"/>
                    <a:lumOff val="40000"/>
                  </a:srgbClr>
                </a:solidFill>
                <a:ea typeface="+mj-ea"/>
                <a:cs typeface="+mj-cs"/>
              </a:rPr>
              <a:t>Plan </a:t>
            </a:r>
            <a:r>
              <a:rPr lang="fr-FR" sz="2800" cap="all" dirty="0">
                <a:solidFill>
                  <a:srgbClr val="1F497D">
                    <a:lumMod val="60000"/>
                    <a:lumOff val="40000"/>
                  </a:srgbClr>
                </a:solidFill>
                <a:ea typeface="+mj-ea"/>
                <a:cs typeface="+mj-cs"/>
              </a:rPr>
              <a:t>adopté </a:t>
            </a:r>
            <a:r>
              <a:rPr lang="fr-FR" sz="2800" cap="all" dirty="0" smtClean="0">
                <a:solidFill>
                  <a:srgbClr val="1F497D">
                    <a:lumMod val="60000"/>
                    <a:lumOff val="40000"/>
                  </a:srgbClr>
                </a:solidFill>
                <a:ea typeface="+mj-ea"/>
                <a:cs typeface="+mj-cs"/>
              </a:rPr>
              <a:t>par CODORNUM</a:t>
            </a:r>
            <a:br>
              <a:rPr lang="fr-FR" sz="2800" cap="all" dirty="0" smtClean="0">
                <a:solidFill>
                  <a:srgbClr val="1F497D">
                    <a:lumMod val="60000"/>
                    <a:lumOff val="40000"/>
                  </a:srgbClr>
                </a:solidFill>
                <a:ea typeface="+mj-ea"/>
                <a:cs typeface="+mj-cs"/>
              </a:rPr>
            </a:br>
            <a:r>
              <a:rPr lang="fr-FR" sz="2800" cap="all" dirty="0" smtClean="0">
                <a:solidFill>
                  <a:srgbClr val="1F497D">
                    <a:lumMod val="60000"/>
                    <a:lumOff val="40000"/>
                  </a:srgbClr>
                </a:solidFill>
                <a:ea typeface="+mj-ea"/>
                <a:cs typeface="+mj-cs"/>
              </a:rPr>
              <a:t>10 </a:t>
            </a:r>
            <a:r>
              <a:rPr lang="fr-FR" sz="2800" cap="all" dirty="0">
                <a:solidFill>
                  <a:srgbClr val="1F497D">
                    <a:lumMod val="60000"/>
                    <a:lumOff val="40000"/>
                  </a:srgbClr>
                </a:solidFill>
                <a:ea typeface="+mj-ea"/>
                <a:cs typeface="+mj-cs"/>
              </a:rPr>
              <a:t>novembre </a:t>
            </a:r>
            <a:r>
              <a:rPr lang="fr-FR" sz="2800" cap="all" dirty="0" smtClean="0">
                <a:solidFill>
                  <a:srgbClr val="1F497D">
                    <a:lumMod val="60000"/>
                    <a:lumOff val="40000"/>
                  </a:srgbClr>
                </a:solidFill>
                <a:ea typeface="+mj-ea"/>
                <a:cs typeface="+mj-cs"/>
              </a:rPr>
              <a:t>2015</a:t>
            </a:r>
            <a:endParaRPr lang="fr-FR" sz="28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gray">
          <a:xfrm>
            <a:off x="755650" y="1625782"/>
            <a:ext cx="7993063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hlink"/>
              </a:buClr>
            </a:pPr>
            <a:r>
              <a:rPr lang="fr-FR" sz="1600" dirty="0">
                <a:solidFill>
                  <a:srgbClr val="FF6600"/>
                </a:solidFill>
                <a:latin typeface="Calibri" charset="0"/>
                <a:cs typeface="Arial" charset="0"/>
              </a:rPr>
              <a:t>R01 : Se doter d’une organisation décisionnelle agile intégrant une vision globale du numérique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hlink"/>
              </a:buClr>
            </a:pPr>
            <a:r>
              <a:rPr lang="fr-FR" sz="1600" dirty="0">
                <a:solidFill>
                  <a:srgbClr val="FF6600"/>
                </a:solidFill>
                <a:latin typeface="Calibri" charset="0"/>
                <a:cs typeface="Arial" charset="0"/>
              </a:rPr>
              <a:t>R02 : Élaborer un schéma stratégique national des </a:t>
            </a:r>
            <a:r>
              <a:rPr lang="fr-FR" sz="1600" dirty="0" err="1">
                <a:solidFill>
                  <a:srgbClr val="FF6600"/>
                </a:solidFill>
                <a:latin typeface="Calibri" charset="0"/>
                <a:cs typeface="Arial" charset="0"/>
              </a:rPr>
              <a:t>Datacenters</a:t>
            </a:r>
            <a:r>
              <a:rPr lang="fr-FR" sz="1600" dirty="0">
                <a:solidFill>
                  <a:srgbClr val="FF6600"/>
                </a:solidFill>
                <a:latin typeface="Calibri" charset="0"/>
                <a:cs typeface="Arial" charset="0"/>
              </a:rPr>
              <a:t> pour l’ESR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hlink"/>
              </a:buClr>
            </a:pPr>
            <a:r>
              <a:rPr lang="fr-FR" sz="1600" dirty="0">
                <a:solidFill>
                  <a:srgbClr val="FF6600"/>
                </a:solidFill>
                <a:latin typeface="Calibri" charset="0"/>
                <a:cs typeface="Arial" charset="0"/>
              </a:rPr>
              <a:t>R03 : Rationaliser les infrastructures d’accueil et d’interconnexion au niveau national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hlink"/>
              </a:buClr>
            </a:pPr>
            <a:r>
              <a:rPr lang="fr-FR" sz="1600" dirty="0">
                <a:solidFill>
                  <a:srgbClr val="FF6600"/>
                </a:solidFill>
                <a:latin typeface="Calibri" charset="0"/>
                <a:cs typeface="Arial" charset="0"/>
              </a:rPr>
              <a:t>R04 : Rationaliser les infrastructures d’accueil au niveau régional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gray">
          <a:xfrm>
            <a:off x="755650" y="3210107"/>
            <a:ext cx="76676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hlink"/>
              </a:buClr>
            </a:pPr>
            <a:r>
              <a:rPr lang="fr-FR" sz="1600" dirty="0">
                <a:solidFill>
                  <a:srgbClr val="008000"/>
                </a:solidFill>
                <a:latin typeface="Calibri" charset="0"/>
                <a:cs typeface="Arial" charset="0"/>
              </a:rPr>
              <a:t>R05 : Développer une offre d’infrastructure Cloud pour les usagers de l’ESR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hlink"/>
              </a:buClr>
            </a:pPr>
            <a:r>
              <a:rPr lang="fr-FR" sz="1600" dirty="0">
                <a:solidFill>
                  <a:srgbClr val="008000"/>
                </a:solidFill>
                <a:latin typeface="Calibri" charset="0"/>
                <a:cs typeface="Arial" charset="0"/>
              </a:rPr>
              <a:t>R06 : Proposer une offre nationale pour la gestion des données adaptée à chaque usage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hlink"/>
              </a:buClr>
            </a:pPr>
            <a:r>
              <a:rPr lang="fr-FR" sz="1600" dirty="0">
                <a:solidFill>
                  <a:srgbClr val="008000"/>
                </a:solidFill>
                <a:latin typeface="Calibri" charset="0"/>
                <a:cs typeface="Arial" charset="0"/>
              </a:rPr>
              <a:t>R07 : Proposer un environnement numérique de travail adapté à chaque usager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gray">
          <a:xfrm>
            <a:off x="755650" y="4434069"/>
            <a:ext cx="76676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hlink"/>
              </a:buClr>
            </a:pPr>
            <a:r>
              <a:rPr lang="fr-FR" sz="1600" dirty="0">
                <a:solidFill>
                  <a:srgbClr val="FF0000"/>
                </a:solidFill>
                <a:latin typeface="Calibri" charset="0"/>
                <a:cs typeface="Arial" charset="0"/>
              </a:rPr>
              <a:t>R08 : Sécuriser le réseau des plateformes nationales et régionales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hlink"/>
              </a:buClr>
            </a:pPr>
            <a:r>
              <a:rPr lang="fr-FR" sz="1600" dirty="0">
                <a:solidFill>
                  <a:srgbClr val="FF0000"/>
                </a:solidFill>
                <a:latin typeface="Calibri" charset="0"/>
                <a:cs typeface="Arial" charset="0"/>
              </a:rPr>
              <a:t>R09 : Sécuriser les services de Cloud </a:t>
            </a:r>
            <a:r>
              <a:rPr lang="fr-FR" sz="1600" dirty="0" err="1">
                <a:solidFill>
                  <a:srgbClr val="FF0000"/>
                </a:solidFill>
                <a:latin typeface="Calibri" charset="0"/>
                <a:cs typeface="Arial" charset="0"/>
              </a:rPr>
              <a:t>computing</a:t>
            </a:r>
            <a:r>
              <a:rPr lang="fr-FR" sz="1600" dirty="0">
                <a:solidFill>
                  <a:srgbClr val="FF0000"/>
                </a:solidFill>
                <a:latin typeface="Calibri" charset="0"/>
                <a:cs typeface="Arial" charset="0"/>
              </a:rPr>
              <a:t> 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gray">
          <a:xfrm>
            <a:off x="755650" y="5380219"/>
            <a:ext cx="8061325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hlink"/>
              </a:buClr>
            </a:pPr>
            <a:r>
              <a:rPr lang="fr-FR" sz="1600">
                <a:solidFill>
                  <a:srgbClr val="3366FF"/>
                </a:solidFill>
                <a:latin typeface="Calibri" charset="0"/>
                <a:cs typeface="Arial" charset="0"/>
              </a:rPr>
              <a:t>R10 : Soutenir l’embauche de personnel dédié au numérique dans les établissements de l’ESR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hlink"/>
              </a:buClr>
            </a:pPr>
            <a:r>
              <a:rPr lang="fr-FR" sz="1600">
                <a:solidFill>
                  <a:srgbClr val="3366FF"/>
                </a:solidFill>
                <a:latin typeface="Calibri" charset="0"/>
                <a:cs typeface="Arial" charset="0"/>
              </a:rPr>
              <a:t>R11 : Accompagner les établissements de l’ESR dans la conduite du changement induite par la transformation numérique</a:t>
            </a:r>
          </a:p>
        </p:txBody>
      </p:sp>
      <p:sp>
        <p:nvSpPr>
          <p:cNvPr id="11" name="ZoneTexte 1"/>
          <p:cNvSpPr txBox="1">
            <a:spLocks noChangeArrowheads="1"/>
          </p:cNvSpPr>
          <p:nvPr/>
        </p:nvSpPr>
        <p:spPr bwMode="auto">
          <a:xfrm>
            <a:off x="1403350" y="1328919"/>
            <a:ext cx="5845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 b="1" i="1" dirty="0">
                <a:solidFill>
                  <a:srgbClr val="FF6600"/>
                </a:solidFill>
              </a:rPr>
              <a:t>Gouvernance et stratégie du numérique pour l’ESR</a:t>
            </a:r>
          </a:p>
        </p:txBody>
      </p:sp>
      <p:sp>
        <p:nvSpPr>
          <p:cNvPr id="12" name="ZoneTexte 8"/>
          <p:cNvSpPr txBox="1">
            <a:spLocks noChangeArrowheads="1"/>
          </p:cNvSpPr>
          <p:nvPr/>
        </p:nvSpPr>
        <p:spPr bwMode="auto">
          <a:xfrm>
            <a:off x="3278188" y="2913244"/>
            <a:ext cx="210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 b="1" i="1">
                <a:solidFill>
                  <a:srgbClr val="008000"/>
                </a:solidFill>
              </a:rPr>
              <a:t>Offre de services</a:t>
            </a:r>
          </a:p>
        </p:txBody>
      </p:sp>
      <p:sp>
        <p:nvSpPr>
          <p:cNvPr id="13" name="ZoneTexte 9"/>
          <p:cNvSpPr txBox="1">
            <a:spLocks noChangeArrowheads="1"/>
          </p:cNvSpPr>
          <p:nvPr/>
        </p:nvSpPr>
        <p:spPr bwMode="auto">
          <a:xfrm>
            <a:off x="3756025" y="4146732"/>
            <a:ext cx="1150938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 b="1" i="1">
                <a:solidFill>
                  <a:srgbClr val="FF6600"/>
                </a:solidFill>
              </a:rPr>
              <a:t>Sécurité</a:t>
            </a:r>
          </a:p>
        </p:txBody>
      </p:sp>
      <p:sp>
        <p:nvSpPr>
          <p:cNvPr id="14" name="ZoneTexte 10"/>
          <p:cNvSpPr txBox="1">
            <a:spLocks noChangeArrowheads="1"/>
          </p:cNvSpPr>
          <p:nvPr/>
        </p:nvSpPr>
        <p:spPr bwMode="auto">
          <a:xfrm>
            <a:off x="3209925" y="5083357"/>
            <a:ext cx="2243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 b="1" i="1">
                <a:solidFill>
                  <a:srgbClr val="3366FF"/>
                </a:solidFill>
              </a:rPr>
              <a:t>Accompagnement</a:t>
            </a:r>
          </a:p>
        </p:txBody>
      </p:sp>
    </p:spTree>
    <p:extLst>
      <p:ext uri="{BB962C8B-B14F-4D97-AF65-F5344CB8AC3E}">
        <p14:creationId xmlns:p14="http://schemas.microsoft.com/office/powerpoint/2010/main" val="19042744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1844824"/>
            <a:ext cx="2891826" cy="38164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gradFill flip="none" rotWithShape="1">
              <a:gsLst>
                <a:gs pos="0">
                  <a:schemeClr val="accent1"/>
                </a:gs>
                <a:gs pos="100000">
                  <a:prstClr val="white"/>
                </a:gs>
              </a:gsLst>
              <a:lin ang="10440000" scaled="0"/>
              <a:tileRect/>
            </a:gradFill>
            <a:round/>
          </a:ln>
          <a:effectLst/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gray">
          <a:xfrm>
            <a:off x="3215355" y="1342239"/>
            <a:ext cx="5801053" cy="544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0825" indent="-2508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23863" indent="-1714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>
              <a:lnSpc>
                <a:spcPct val="80000"/>
              </a:lnSpc>
              <a:spcBef>
                <a:spcPct val="60000"/>
              </a:spcBef>
              <a:spcAft>
                <a:spcPct val="40000"/>
              </a:spcAft>
              <a:buClr>
                <a:schemeClr val="hlink"/>
              </a:buClr>
            </a:pPr>
            <a:r>
              <a:rPr lang="fr-FR" sz="2000" dirty="0" smtClean="0">
                <a:solidFill>
                  <a:schemeClr val="accent1"/>
                </a:solidFill>
                <a:latin typeface="Calibri" charset="0"/>
                <a:cs typeface="Arial" charset="0"/>
              </a:rPr>
              <a:t>Plan adopté par le CODORNUM 10 novembre 2015</a:t>
            </a:r>
          </a:p>
          <a:p>
            <a:pPr lvl="1">
              <a:lnSpc>
                <a:spcPct val="80000"/>
              </a:lnSpc>
              <a:spcBef>
                <a:spcPct val="60000"/>
              </a:spcBef>
              <a:spcAft>
                <a:spcPct val="40000"/>
              </a:spcAft>
              <a:buClr>
                <a:schemeClr val="hlink"/>
              </a:buClr>
              <a:buFont typeface="Wingdings" charset="0"/>
              <a:buChar char="n"/>
            </a:pPr>
            <a:r>
              <a:rPr lang="fr-FR" sz="2000" dirty="0" smtClean="0">
                <a:solidFill>
                  <a:srgbClr val="000000"/>
                </a:solidFill>
                <a:latin typeface="Calibri" charset="0"/>
                <a:cs typeface="Arial" charset="0"/>
              </a:rPr>
              <a:t> </a:t>
            </a:r>
            <a:r>
              <a:rPr lang="fr-FR" sz="1400" dirty="0" smtClean="0">
                <a:solidFill>
                  <a:srgbClr val="000000"/>
                </a:solidFill>
                <a:latin typeface="Calibri" charset="0"/>
                <a:cs typeface="Arial" charset="0"/>
              </a:rPr>
              <a:t>Les 4 centres de calcul deviennent des </a:t>
            </a:r>
            <a:r>
              <a:rPr lang="fr-FR" sz="1400" dirty="0" err="1" smtClean="0">
                <a:solidFill>
                  <a:srgbClr val="000000"/>
                </a:solidFill>
                <a:latin typeface="Calibri" charset="0"/>
                <a:cs typeface="Arial" charset="0"/>
              </a:rPr>
              <a:t>datacenters</a:t>
            </a:r>
            <a:r>
              <a:rPr lang="fr-FR" sz="1400" dirty="0" smtClean="0">
                <a:solidFill>
                  <a:srgbClr val="000000"/>
                </a:solidFill>
                <a:latin typeface="Calibri" charset="0"/>
                <a:cs typeface="Arial" charset="0"/>
              </a:rPr>
              <a:t> nationaux (22 mars 2016)</a:t>
            </a:r>
          </a:p>
          <a:p>
            <a:pPr lvl="1">
              <a:lnSpc>
                <a:spcPct val="80000"/>
              </a:lnSpc>
              <a:spcBef>
                <a:spcPct val="60000"/>
              </a:spcBef>
              <a:spcAft>
                <a:spcPct val="40000"/>
              </a:spcAft>
              <a:buClr>
                <a:schemeClr val="hlink"/>
              </a:buClr>
              <a:buFont typeface="Wingdings" charset="0"/>
              <a:buChar char="n"/>
            </a:pPr>
            <a:r>
              <a:rPr lang="fr-FR" sz="1400" dirty="0" smtClean="0">
                <a:solidFill>
                  <a:srgbClr val="000000"/>
                </a:solidFill>
                <a:latin typeface="Calibri" charset="0"/>
                <a:cs typeface="Arial" charset="0"/>
              </a:rPr>
              <a:t>Extension des missions de GENCI au stockage Modification  des statuts (CA GENCI 13 juin 2016)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hlink"/>
              </a:buClr>
              <a:buFont typeface="Wingdings" charset="0"/>
              <a:buChar char="n"/>
            </a:pPr>
            <a:r>
              <a:rPr lang="fr-FR" sz="1400" dirty="0" smtClean="0">
                <a:solidFill>
                  <a:srgbClr val="000000"/>
                </a:solidFill>
                <a:latin typeface="Calibri" charset="0"/>
                <a:cs typeface="Arial" charset="0"/>
              </a:rPr>
              <a:t>Recrutement chef de projet septembre 2016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hlink"/>
              </a:buClr>
              <a:buFont typeface="Wingdings" charset="0"/>
              <a:buChar char="n"/>
            </a:pPr>
            <a:r>
              <a:rPr lang="fr-FR" sz="1400" dirty="0" smtClean="0">
                <a:solidFill>
                  <a:srgbClr val="000000"/>
                </a:solidFill>
                <a:latin typeface="Calibri" charset="0"/>
                <a:cs typeface="Arial" charset="0"/>
              </a:rPr>
              <a:t>Accompagnement </a:t>
            </a:r>
            <a:r>
              <a:rPr lang="fr-FR" sz="1400" dirty="0">
                <a:solidFill>
                  <a:srgbClr val="000000"/>
                </a:solidFill>
                <a:latin typeface="Calibri" charset="0"/>
                <a:cs typeface="Arial" charset="0"/>
              </a:rPr>
              <a:t>RENATER </a:t>
            </a:r>
            <a:r>
              <a:rPr lang="fr-FR" sz="1400" dirty="0" smtClean="0">
                <a:solidFill>
                  <a:srgbClr val="000000"/>
                </a:solidFill>
                <a:latin typeface="Calibri" charset="0"/>
                <a:cs typeface="Arial" charset="0"/>
              </a:rPr>
              <a:t>schéma stratégique 2017-2020</a:t>
            </a:r>
            <a:br>
              <a:rPr lang="fr-FR" sz="1400" dirty="0" smtClean="0">
                <a:solidFill>
                  <a:srgbClr val="000000"/>
                </a:solidFill>
                <a:latin typeface="Calibri" charset="0"/>
                <a:cs typeface="Arial" charset="0"/>
              </a:rPr>
            </a:br>
            <a:r>
              <a:rPr lang="fr-FR" sz="1400" dirty="0" smtClean="0">
                <a:solidFill>
                  <a:srgbClr val="000000"/>
                </a:solidFill>
                <a:latin typeface="Calibri" charset="0"/>
                <a:cs typeface="Arial" charset="0"/>
              </a:rPr>
              <a:t>(CA </a:t>
            </a:r>
            <a:r>
              <a:rPr lang="fr-FR" sz="1400" dirty="0" err="1" smtClean="0">
                <a:solidFill>
                  <a:srgbClr val="000000"/>
                </a:solidFill>
                <a:latin typeface="Calibri" charset="0"/>
                <a:cs typeface="Arial" charset="0"/>
              </a:rPr>
              <a:t>Renater</a:t>
            </a:r>
            <a:r>
              <a:rPr lang="fr-FR" sz="1400" dirty="0" smtClean="0">
                <a:solidFill>
                  <a:srgbClr val="000000"/>
                </a:solidFill>
                <a:latin typeface="Calibri" charset="0"/>
                <a:cs typeface="Arial" charset="0"/>
              </a:rPr>
              <a:t> Juin 2017)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hlink"/>
              </a:buClr>
              <a:buFont typeface="Wingdings" charset="0"/>
              <a:buChar char="n"/>
            </a:pPr>
            <a:r>
              <a:rPr lang="fr-FR" sz="1400" dirty="0" smtClean="0">
                <a:solidFill>
                  <a:srgbClr val="000000"/>
                </a:solidFill>
                <a:latin typeface="Calibri" charset="0"/>
                <a:cs typeface="Arial" charset="0"/>
              </a:rPr>
              <a:t>Démarche de labellisation de max 13 </a:t>
            </a:r>
            <a:r>
              <a:rPr lang="fr-FR" sz="1400" dirty="0" err="1" smtClean="0">
                <a:solidFill>
                  <a:srgbClr val="000000"/>
                </a:solidFill>
                <a:latin typeface="Calibri" charset="0"/>
                <a:cs typeface="Arial" charset="0"/>
              </a:rPr>
              <a:t>datacenters</a:t>
            </a:r>
            <a:r>
              <a:rPr lang="fr-FR" sz="1400" dirty="0" smtClean="0">
                <a:solidFill>
                  <a:srgbClr val="000000"/>
                </a:solidFill>
                <a:latin typeface="Calibri" charset="0"/>
                <a:cs typeface="Arial" charset="0"/>
              </a:rPr>
              <a:t> régionaux  (24 novembre 2016) 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hlink"/>
              </a:buClr>
              <a:buFont typeface="Wingdings" charset="0"/>
              <a:buChar char="n"/>
            </a:pPr>
            <a:r>
              <a:rPr lang="fr-FR" sz="1400" dirty="0">
                <a:solidFill>
                  <a:srgbClr val="000000"/>
                </a:solidFill>
                <a:latin typeface="Calibri" charset="0"/>
                <a:cs typeface="Arial" charset="0"/>
              </a:rPr>
              <a:t>L</a:t>
            </a:r>
            <a:r>
              <a:rPr lang="fr-FR" sz="1400" dirty="0" smtClean="0">
                <a:solidFill>
                  <a:srgbClr val="000000"/>
                </a:solidFill>
                <a:latin typeface="Calibri" charset="0"/>
                <a:cs typeface="Arial" charset="0"/>
              </a:rPr>
              <a:t>ettre de mission et composition du comité de labellisation  (24 novembre 2016)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hlink"/>
              </a:buClr>
              <a:buFont typeface="Wingdings" charset="0"/>
              <a:buChar char="n"/>
            </a:pPr>
            <a:r>
              <a:rPr lang="fr-FR" sz="1400" dirty="0" smtClean="0">
                <a:solidFill>
                  <a:srgbClr val="000000"/>
                </a:solidFill>
                <a:latin typeface="Calibri" charset="0"/>
                <a:cs typeface="Arial" charset="0"/>
              </a:rPr>
              <a:t>Validation du cahier des charges  de la  phase pilote 2017 de labellisation (22 mars 2017</a:t>
            </a:r>
            <a:r>
              <a:rPr lang="fr-FR" sz="2000" dirty="0" smtClean="0">
                <a:solidFill>
                  <a:srgbClr val="000000"/>
                </a:solidFill>
                <a:latin typeface="Calibri" charset="0"/>
                <a:cs typeface="Arial" charset="0"/>
              </a:rPr>
              <a:t>)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hlink"/>
              </a:buClr>
              <a:buFont typeface="Wingdings" charset="0"/>
              <a:buChar char="n"/>
            </a:pPr>
            <a:r>
              <a:rPr lang="fr-FR" sz="1400" dirty="0" smtClean="0">
                <a:solidFill>
                  <a:srgbClr val="000000"/>
                </a:solidFill>
                <a:latin typeface="Calibri" charset="0"/>
                <a:cs typeface="Arial" charset="0"/>
              </a:rPr>
              <a:t>Phase pilote de labellisation</a:t>
            </a:r>
          </a:p>
          <a:p>
            <a:pPr lvl="1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hlink"/>
              </a:buClr>
              <a:buFont typeface="Wingdings" charset="0"/>
              <a:buChar char="n"/>
            </a:pPr>
            <a:r>
              <a:rPr lang="fr-FR" sz="1400" dirty="0" smtClean="0">
                <a:solidFill>
                  <a:srgbClr val="000000"/>
                </a:solidFill>
                <a:latin typeface="Calibri" charset="0"/>
                <a:cs typeface="Arial" charset="0"/>
              </a:rPr>
              <a:t>10 réponses reçues le 5/09/17</a:t>
            </a:r>
          </a:p>
          <a:p>
            <a:pPr lvl="1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hlink"/>
              </a:buClr>
              <a:buFont typeface="Wingdings" charset="0"/>
              <a:buChar char="n"/>
            </a:pPr>
            <a:r>
              <a:rPr lang="fr-FR" sz="1400" dirty="0" smtClean="0">
                <a:solidFill>
                  <a:srgbClr val="000000"/>
                </a:solidFill>
                <a:latin typeface="Calibri" charset="0"/>
                <a:cs typeface="Arial" charset="0"/>
              </a:rPr>
              <a:t>Levée des réserves pour labellisation trois régions début </a:t>
            </a:r>
            <a:r>
              <a:rPr lang="is-IS" sz="1400" dirty="0">
                <a:solidFill>
                  <a:srgbClr val="000000"/>
                </a:solidFill>
                <a:latin typeface="Calibri" charset="0"/>
                <a:cs typeface="Arial" charset="0"/>
              </a:rPr>
              <a:t>2018</a:t>
            </a:r>
            <a:endParaRPr lang="fr-FR" sz="1400" dirty="0">
              <a:solidFill>
                <a:srgbClr val="000000"/>
              </a:solidFill>
              <a:latin typeface="Calibri" charset="0"/>
              <a:cs typeface="Arial" charset="0"/>
            </a:endParaRPr>
          </a:p>
          <a:p>
            <a:pPr lvl="1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hlink"/>
              </a:buClr>
              <a:buFont typeface="Wingdings" charset="0"/>
              <a:buChar char="n"/>
            </a:pPr>
            <a:r>
              <a:rPr lang="fr-FR" sz="1400" dirty="0" smtClean="0">
                <a:solidFill>
                  <a:srgbClr val="000000"/>
                </a:solidFill>
                <a:latin typeface="Calibri" charset="0"/>
                <a:cs typeface="Arial" charset="0"/>
              </a:rPr>
              <a:t>Candidature Fond de Transformation Action Publique 15 </a:t>
            </a:r>
            <a:r>
              <a:rPr lang="fr-FR" sz="1400" dirty="0">
                <a:solidFill>
                  <a:srgbClr val="000000"/>
                </a:solidFill>
                <a:latin typeface="Calibri" charset="0"/>
                <a:cs typeface="Arial" charset="0"/>
              </a:rPr>
              <a:t>mars </a:t>
            </a:r>
            <a:r>
              <a:rPr lang="is-IS" sz="1400" dirty="0" smtClean="0">
                <a:solidFill>
                  <a:srgbClr val="000000"/>
                </a:solidFill>
                <a:latin typeface="Calibri" charset="0"/>
                <a:cs typeface="Arial" charset="0"/>
              </a:rPr>
              <a:t>2018</a:t>
            </a:r>
          </a:p>
          <a:p>
            <a:pPr lvl="1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hlink"/>
              </a:buClr>
              <a:buFont typeface="Wingdings" charset="0"/>
              <a:buChar char="n"/>
            </a:pPr>
            <a:r>
              <a:rPr lang="is-IS" sz="1400" dirty="0" smtClean="0">
                <a:solidFill>
                  <a:srgbClr val="000000"/>
                </a:solidFill>
                <a:latin typeface="Calibri" charset="0"/>
                <a:cs typeface="Arial" charset="0"/>
              </a:rPr>
              <a:t>Labellisation  DC  PACA  et BFC mai 2018</a:t>
            </a:r>
            <a:endParaRPr lang="fr-FR" sz="1400" dirty="0" smtClean="0">
              <a:solidFill>
                <a:srgbClr val="000000"/>
              </a:solidFill>
              <a:latin typeface="Calibri" charset="0"/>
              <a:cs typeface="Arial" charset="0"/>
            </a:endParaRPr>
          </a:p>
          <a:p>
            <a:pPr marL="252413" lvl="1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hlink"/>
              </a:buClr>
            </a:pPr>
            <a:endParaRPr lang="fr-FR" sz="1400" dirty="0">
              <a:solidFill>
                <a:srgbClr val="000000"/>
              </a:solidFill>
              <a:latin typeface="Calibri" charset="0"/>
              <a:cs typeface="Arial" charset="0"/>
            </a:endParaRP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hlink"/>
              </a:buClr>
              <a:buFont typeface="Wingdings" charset="0"/>
              <a:buChar char="n"/>
            </a:pPr>
            <a:endParaRPr lang="fr-FR" sz="2000" dirty="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2836" y="90498"/>
            <a:ext cx="78028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000" cap="all" dirty="0" smtClean="0">
                <a:solidFill>
                  <a:srgbClr val="1F497D">
                    <a:lumMod val="60000"/>
                    <a:lumOff val="40000"/>
                  </a:srgbClr>
                </a:solidFill>
                <a:ea typeface="+mj-ea"/>
                <a:cs typeface="+mj-cs"/>
              </a:rPr>
              <a:t>DECISIONS du CODORNUM </a:t>
            </a:r>
            <a:r>
              <a:rPr lang="fr-FR" sz="3000" cap="all" dirty="0">
                <a:solidFill>
                  <a:srgbClr val="1F497D">
                    <a:lumMod val="60000"/>
                    <a:lumOff val="40000"/>
                  </a:srgbClr>
                </a:solidFill>
                <a:ea typeface="+mj-ea"/>
                <a:cs typeface="+mj-cs"/>
              </a:rPr>
              <a:t> </a:t>
            </a:r>
            <a:r>
              <a:rPr lang="fr-FR" sz="3000" cap="all" dirty="0" smtClean="0">
                <a:solidFill>
                  <a:srgbClr val="1F497D">
                    <a:lumMod val="60000"/>
                    <a:lumOff val="40000"/>
                  </a:srgbClr>
                </a:solidFill>
                <a:ea typeface="+mj-ea"/>
                <a:cs typeface="+mj-cs"/>
              </a:rPr>
              <a:t>pour   </a:t>
            </a:r>
            <a:r>
              <a:rPr lang="fr-FR" sz="3000" cap="all" dirty="0" err="1" smtClean="0">
                <a:solidFill>
                  <a:srgbClr val="1F497D">
                    <a:lumMod val="60000"/>
                    <a:lumOff val="40000"/>
                  </a:srgbClr>
                </a:solidFill>
                <a:ea typeface="+mj-ea"/>
                <a:cs typeface="+mj-cs"/>
              </a:rPr>
              <a:t>Infranum</a:t>
            </a:r>
            <a:r>
              <a:rPr lang="fr-FR" sz="3000" cap="all" dirty="0">
                <a:solidFill>
                  <a:srgbClr val="1F497D">
                    <a:lumMod val="60000"/>
                    <a:lumOff val="40000"/>
                  </a:srgbClr>
                </a:solidFill>
                <a:ea typeface="+mj-ea"/>
                <a:cs typeface="+mj-cs"/>
              </a:rPr>
              <a:t/>
            </a:r>
            <a:br>
              <a:rPr lang="fr-FR" sz="3000" cap="all" dirty="0">
                <a:solidFill>
                  <a:srgbClr val="1F497D">
                    <a:lumMod val="60000"/>
                    <a:lumOff val="40000"/>
                  </a:srgbClr>
                </a:solidFill>
                <a:ea typeface="+mj-ea"/>
                <a:cs typeface="+mj-cs"/>
              </a:rPr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83337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MERCI VOTRE ATTENTION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091747BF-BE98-974B-BFAC-164996AB64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79272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9752" y="364673"/>
            <a:ext cx="8064847" cy="804624"/>
          </a:xfrm>
        </p:spPr>
        <p:txBody>
          <a:bodyPr>
            <a:normAutofit fontScale="90000"/>
          </a:bodyPr>
          <a:lstStyle/>
          <a:p>
            <a:r>
              <a:rPr lang="fr-FR" sz="3200" dirty="0">
                <a:solidFill>
                  <a:schemeClr val="tx1"/>
                </a:solidFill>
              </a:rPr>
              <a:t>2</a:t>
            </a:r>
            <a:r>
              <a:rPr lang="fr-FR" sz="3200" dirty="0" smtClean="0">
                <a:solidFill>
                  <a:schemeClr val="tx1"/>
                </a:solidFill>
              </a:rPr>
              <a:t>. modernisation </a:t>
            </a:r>
            <a:r>
              <a:rPr lang="fr-FR" sz="3200" dirty="0">
                <a:solidFill>
                  <a:schemeClr val="tx1"/>
                </a:solidFill>
              </a:rPr>
              <a:t>des infrastructures et services numériques de </a:t>
            </a:r>
            <a:r>
              <a:rPr lang="fr-FR" sz="3200" dirty="0" smtClean="0">
                <a:solidFill>
                  <a:schemeClr val="tx1"/>
                </a:solidFill>
              </a:rPr>
              <a:t>l’ESRI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223422" y="6356350"/>
            <a:ext cx="403878" cy="365125"/>
          </a:xfrm>
        </p:spPr>
        <p:txBody>
          <a:bodyPr/>
          <a:lstStyle/>
          <a:p>
            <a:fld id="{1FC8907D-B208-DC44-82F5-2940ECA1C9FA}" type="slidenum">
              <a:rPr lang="fr-FR" smtClean="0"/>
              <a:t>4</a:t>
            </a:fld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073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Objectifs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427" y="1404665"/>
            <a:ext cx="8749145" cy="5239975"/>
          </a:xfrm>
        </p:spPr>
        <p:txBody>
          <a:bodyPr>
            <a:normAutofit fontScale="92500" lnSpcReduction="20000"/>
          </a:bodyPr>
          <a:lstStyle/>
          <a:p>
            <a:pPr>
              <a:buFont typeface="Symbol" pitchFamily="2" charset="2"/>
              <a:buChar char="Þ"/>
            </a:pPr>
            <a:r>
              <a:rPr lang="fr-FR" dirty="0"/>
              <a:t>Créer un environnement  numérique répondant aux exigences de qualité et aux besoins des différents acteurs de l’ESRI </a:t>
            </a:r>
          </a:p>
          <a:p>
            <a:pPr>
              <a:buFont typeface="Symbol" pitchFamily="2" charset="2"/>
              <a:buChar char="Þ"/>
            </a:pPr>
            <a:r>
              <a:rPr lang="fr-FR" dirty="0"/>
              <a:t>Construire  un  système fédéré  de </a:t>
            </a:r>
            <a:r>
              <a:rPr lang="fr-FR" dirty="0" err="1"/>
              <a:t>Datacenters</a:t>
            </a:r>
            <a:r>
              <a:rPr lang="fr-FR" dirty="0"/>
              <a:t> socle du cloud ESRI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hébergeant  les applications, les équipements et les données gérées par l’ESRI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s’appuyant en complément sur des offres commerciales de confiance (mode hybride)</a:t>
            </a:r>
          </a:p>
          <a:p>
            <a:pPr>
              <a:buFont typeface="Symbol"/>
              <a:buChar char="Þ"/>
            </a:pPr>
            <a:r>
              <a:rPr lang="fr-FR" dirty="0"/>
              <a:t>Constituer la  composante française des moyens numériques ESRI dans le contexte Européen (</a:t>
            </a:r>
            <a:r>
              <a:rPr lang="fr-FR" dirty="0" err="1"/>
              <a:t>EuroHPC</a:t>
            </a:r>
            <a:r>
              <a:rPr lang="fr-FR" dirty="0"/>
              <a:t>, </a:t>
            </a:r>
            <a:r>
              <a:rPr lang="fr-FR" dirty="0" err="1"/>
              <a:t>EOSC,etc</a:t>
            </a:r>
            <a:r>
              <a:rPr lang="fr-FR" dirty="0"/>
              <a:t>.) et international (GO FAIR, etc.)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En s’appuyant  sur la taille de la communautés ESRI,  la spécificité de ses  usages  et de sa production pour accompagner sa transformation numérique et transformer  ses méthodes et ses outils</a:t>
            </a:r>
          </a:p>
          <a:p>
            <a:pPr marL="449263" lvl="1" indent="0">
              <a:buNone/>
            </a:pPr>
            <a:r>
              <a:rPr lang="fr-FR" dirty="0"/>
              <a:t>Cadre  : Maitrisé,  sécurisé, performants, fiables, souverain, de confiance, </a:t>
            </a:r>
            <a:r>
              <a:rPr lang="fr-FR" dirty="0" err="1"/>
              <a:t>ecoresponsable</a:t>
            </a:r>
            <a:r>
              <a:rPr lang="fr-FR" dirty="0"/>
              <a:t> … attractif, soutenable…</a:t>
            </a:r>
          </a:p>
          <a:p>
            <a:r>
              <a:rPr lang="fr-FR" dirty="0"/>
              <a:t>En utilisant  l’échelle de l’ESRI pour 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Disposer d’une offre  de services numériques pour l’ESRI à l’état de l’art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En s’appuyant sur  le modèle des GAFAM, BATX pour déployer cette offre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Déployer les services numériques précurseurs  et maitriser l’usage des  évolutions technologiques favorisant des solutions cloud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6025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re 1"/>
          <p:cNvSpPr>
            <a:spLocks noGrp="1"/>
          </p:cNvSpPr>
          <p:nvPr>
            <p:ph type="title"/>
          </p:nvPr>
        </p:nvSpPr>
        <p:spPr>
          <a:xfrm>
            <a:off x="805400" y="147130"/>
            <a:ext cx="7881400" cy="1051355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latin typeface="Calibri" charset="0"/>
                <a:ea typeface="Arial" charset="0"/>
              </a:rPr>
              <a:t>MOYEN POUR LA MUTUALISATION :</a:t>
            </a:r>
            <a:br>
              <a:rPr lang="fr-FR" dirty="0" smtClean="0">
                <a:latin typeface="Calibri" charset="0"/>
                <a:ea typeface="Arial" charset="0"/>
              </a:rPr>
            </a:br>
            <a:r>
              <a:rPr lang="fr-FR" dirty="0" smtClean="0">
                <a:latin typeface="Calibri" charset="0"/>
                <a:ea typeface="Arial" charset="0"/>
              </a:rPr>
              <a:t>Constituer  un réseau </a:t>
            </a:r>
            <a:r>
              <a:rPr lang="fr-FR" dirty="0">
                <a:latin typeface="Calibri" charset="0"/>
                <a:ea typeface="Arial" charset="0"/>
              </a:rPr>
              <a:t>de « </a:t>
            </a:r>
            <a:r>
              <a:rPr lang="fr-FR" dirty="0" err="1">
                <a:latin typeface="Calibri" charset="0"/>
                <a:ea typeface="Arial" charset="0"/>
              </a:rPr>
              <a:t>Datacenters</a:t>
            </a:r>
            <a:r>
              <a:rPr lang="fr-FR" dirty="0">
                <a:latin typeface="Calibri" charset="0"/>
                <a:ea typeface="Arial" charset="0"/>
              </a:rPr>
              <a:t> » </a:t>
            </a:r>
            <a:r>
              <a:rPr lang="fr-FR" dirty="0" smtClean="0">
                <a:latin typeface="Calibri" charset="0"/>
                <a:ea typeface="Arial" charset="0"/>
              </a:rPr>
              <a:t>distribués de l’ESRI</a:t>
            </a:r>
            <a:endParaRPr lang="fr-FR" dirty="0">
              <a:latin typeface="Calibri" charset="0"/>
              <a:ea typeface="Arial" charset="0"/>
            </a:endParaRPr>
          </a:p>
        </p:txBody>
      </p:sp>
      <p:pic>
        <p:nvPicPr>
          <p:cNvPr id="41987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2508647"/>
            <a:ext cx="3024187" cy="184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3493584" y="1700808"/>
            <a:ext cx="547260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dirty="0" smtClean="0"/>
              <a:t>Qui catalyse à l’horizon 2020 :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Les efforts de rationalisation au niveau national et régional </a:t>
            </a:r>
          </a:p>
          <a:p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/>
              <a:t>L</a:t>
            </a:r>
            <a:r>
              <a:rPr lang="fr-FR" dirty="0" smtClean="0"/>
              <a:t>a fermeture des salles informatiques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Le développement et la mutualisation de nouveaux services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La mise en place de pôles de compétences distribués à tous les niveaux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/>
              <a:t>La </a:t>
            </a:r>
            <a:r>
              <a:rPr lang="fr-FR" dirty="0" smtClean="0"/>
              <a:t>transition </a:t>
            </a:r>
            <a:r>
              <a:rPr lang="fr-FR" dirty="0"/>
              <a:t>vers un cloud hybride pour </a:t>
            </a:r>
            <a:r>
              <a:rPr lang="fr-FR" dirty="0" smtClean="0"/>
              <a:t>l’ESRI.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947606" y="3108488"/>
            <a:ext cx="1920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 le cloud de l’ESRI</a:t>
            </a:r>
            <a:endParaRPr lang="fr-FR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6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" y="1361285"/>
            <a:ext cx="9138733" cy="474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" y="2316865"/>
            <a:ext cx="4801435" cy="303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0751" y="176095"/>
            <a:ext cx="8483249" cy="1021069"/>
          </a:xfrm>
        </p:spPr>
        <p:txBody>
          <a:bodyPr>
            <a:normAutofit fontScale="90000"/>
          </a:bodyPr>
          <a:lstStyle/>
          <a:p>
            <a:r>
              <a:rPr lang="fr-FR" baseline="0" dirty="0"/>
              <a:t>ARCHITECTURE CIBLE :</a:t>
            </a:r>
            <a:r>
              <a:rPr lang="fr-FR" dirty="0"/>
              <a:t> FEDERATION DE DATACENTERS (DC) de l’ESRI ;</a:t>
            </a:r>
            <a:br>
              <a:rPr lang="fr-FR" dirty="0"/>
            </a:br>
            <a:r>
              <a:rPr lang="fr-FR" dirty="0"/>
              <a:t>COCONSTRUCTION AVEC ACTEURS ESRI </a:t>
            </a:r>
          </a:p>
        </p:txBody>
      </p:sp>
      <p:pic>
        <p:nvPicPr>
          <p:cNvPr id="2083" name="Picture 35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751" y="2599985"/>
            <a:ext cx="461397" cy="461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4" name="Picture 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246" y="3161135"/>
            <a:ext cx="448655" cy="448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5" name="Picture 3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3508" y="2890970"/>
            <a:ext cx="573082" cy="573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7" name="Picture 3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5648" y="2461365"/>
            <a:ext cx="383920" cy="38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8" name="Picture 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857" y="3667509"/>
            <a:ext cx="437261" cy="437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9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3556" y="4162514"/>
            <a:ext cx="493172" cy="493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0" name="Picture 4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8539" y="4391671"/>
            <a:ext cx="63976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1" name="Picture 4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51622" y="4428271"/>
            <a:ext cx="63976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2" name="Picture 4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5206" y="4448276"/>
            <a:ext cx="529830" cy="529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" name="ZoneTexte 2047"/>
          <p:cNvSpPr txBox="1"/>
          <p:nvPr/>
        </p:nvSpPr>
        <p:spPr>
          <a:xfrm>
            <a:off x="7155472" y="70221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41" name="ZoneTexte 40"/>
          <p:cNvSpPr txBox="1"/>
          <p:nvPr/>
        </p:nvSpPr>
        <p:spPr>
          <a:xfrm>
            <a:off x="1049537" y="3279386"/>
            <a:ext cx="2797112" cy="369332"/>
          </a:xfrm>
          <a:prstGeom prst="rect">
            <a:avLst/>
          </a:prstGeom>
          <a:ln>
            <a:solidFill>
              <a:srgbClr val="1B8ED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/>
              <a:t>DC niveau régional labélisés</a:t>
            </a:r>
          </a:p>
        </p:txBody>
      </p:sp>
      <p:grpSp>
        <p:nvGrpSpPr>
          <p:cNvPr id="52" name="Groupe 51"/>
          <p:cNvGrpSpPr/>
          <p:nvPr/>
        </p:nvGrpSpPr>
        <p:grpSpPr>
          <a:xfrm>
            <a:off x="5356480" y="2524484"/>
            <a:ext cx="3597729" cy="2017542"/>
            <a:chOff x="4827801" y="633757"/>
            <a:chExt cx="3597729" cy="2017542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7801" y="633757"/>
              <a:ext cx="3597729" cy="2017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ZoneTexte 7"/>
            <p:cNvSpPr txBox="1"/>
            <p:nvPr/>
          </p:nvSpPr>
          <p:spPr>
            <a:xfrm>
              <a:off x="5718499" y="1922422"/>
              <a:ext cx="2001317" cy="369332"/>
            </a:xfrm>
            <a:prstGeom prst="rect">
              <a:avLst/>
            </a:prstGeom>
            <a:ln>
              <a:solidFill>
                <a:srgbClr val="1B8ED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dirty="0"/>
                <a:t>DC niveau national </a:t>
              </a:r>
            </a:p>
          </p:txBody>
        </p:sp>
      </p:grpSp>
      <p:pic>
        <p:nvPicPr>
          <p:cNvPr id="2106" name="Picture 5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07370" y="3069312"/>
            <a:ext cx="732369" cy="618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7" name="Picture 5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0282" y="4565929"/>
            <a:ext cx="585787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Arc 10"/>
          <p:cNvSpPr/>
          <p:nvPr/>
        </p:nvSpPr>
        <p:spPr>
          <a:xfrm>
            <a:off x="6082936" y="4778182"/>
            <a:ext cx="45719" cy="45719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49" name="Connecteur droit 2048"/>
          <p:cNvCxnSpPr/>
          <p:nvPr/>
        </p:nvCxnSpPr>
        <p:spPr>
          <a:xfrm>
            <a:off x="943424" y="3750551"/>
            <a:ext cx="77961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1" name="Connecteur droit 2050"/>
          <p:cNvCxnSpPr/>
          <p:nvPr/>
        </p:nvCxnSpPr>
        <p:spPr>
          <a:xfrm>
            <a:off x="6547968" y="3352313"/>
            <a:ext cx="0" cy="3938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4" name="Connecteur droit 2053"/>
          <p:cNvCxnSpPr/>
          <p:nvPr/>
        </p:nvCxnSpPr>
        <p:spPr>
          <a:xfrm>
            <a:off x="5656951" y="3750551"/>
            <a:ext cx="0" cy="3918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1" name="Connecteur droit 2060"/>
          <p:cNvCxnSpPr/>
          <p:nvPr/>
        </p:nvCxnSpPr>
        <p:spPr>
          <a:xfrm>
            <a:off x="3999803" y="3420959"/>
            <a:ext cx="0" cy="3003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3" name="Connecteur droit 2062"/>
          <p:cNvCxnSpPr/>
          <p:nvPr/>
        </p:nvCxnSpPr>
        <p:spPr>
          <a:xfrm>
            <a:off x="2188302" y="3755808"/>
            <a:ext cx="0" cy="3866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6" name="Connecteur droit 2065"/>
          <p:cNvCxnSpPr/>
          <p:nvPr/>
        </p:nvCxnSpPr>
        <p:spPr>
          <a:xfrm>
            <a:off x="4705905" y="3750551"/>
            <a:ext cx="0" cy="16055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8" name="Picture 5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3332" y="3067028"/>
            <a:ext cx="675676" cy="570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799" y="3099332"/>
            <a:ext cx="73183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5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6860" y="2561148"/>
            <a:ext cx="732369" cy="618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681207" y="3011936"/>
            <a:ext cx="678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TGCC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548656" y="3024452"/>
            <a:ext cx="1202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CC-IN2P3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948852" y="3016518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IDRIS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238580" y="2524484"/>
            <a:ext cx="730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CINES</a:t>
            </a:r>
          </a:p>
        </p:txBody>
      </p:sp>
      <p:pic>
        <p:nvPicPr>
          <p:cNvPr id="86" name="Picture 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5285" y="2208384"/>
            <a:ext cx="461397" cy="461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" name="Picture 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9694" y="2180910"/>
            <a:ext cx="461397" cy="461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484" y="2233581"/>
            <a:ext cx="611704" cy="611704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2405983" y="3759935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600" i="1" dirty="0"/>
              <a:t>Liens Haut débit sécurisés dédiés</a:t>
            </a:r>
          </a:p>
        </p:txBody>
      </p:sp>
      <p:cxnSp>
        <p:nvCxnSpPr>
          <p:cNvPr id="43" name="Connecteur droit 42"/>
          <p:cNvCxnSpPr/>
          <p:nvPr/>
        </p:nvCxnSpPr>
        <p:spPr>
          <a:xfrm>
            <a:off x="8742148" y="3393784"/>
            <a:ext cx="0" cy="3938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 flipH="1">
            <a:off x="7603045" y="3196602"/>
            <a:ext cx="859" cy="5592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5258429" y="3352313"/>
            <a:ext cx="0" cy="3938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3212626" y="3806265"/>
            <a:ext cx="0" cy="3003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3659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Calibri" charset="0"/>
                <a:ea typeface="Arial" charset="0"/>
              </a:rPr>
              <a:t>COMMENT ?</a:t>
            </a: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1835696" y="1761768"/>
            <a:ext cx="547260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Approche systémique coopérative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Démarche incitative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Mise en œuvre en mode projet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114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3. Démarche </a:t>
            </a:r>
            <a:r>
              <a:rPr lang="fr-FR" dirty="0"/>
              <a:t>de labellisation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288471"/>
            <a:ext cx="8064253" cy="47659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1400" b="1" i="1" dirty="0"/>
          </a:p>
          <a:p>
            <a:r>
              <a:rPr lang="fr-FR" b="1" i="1" dirty="0"/>
              <a:t>Démarche incitative pour conduire les acteurs ESRI d’une région à mutualiser leurs infrastructures et services numériques.</a:t>
            </a:r>
          </a:p>
          <a:p>
            <a:r>
              <a:rPr lang="fr-FR" b="1" i="1" dirty="0"/>
              <a:t>Une démarche de labellisation de </a:t>
            </a:r>
            <a:r>
              <a:rPr lang="fr-FR" b="1" i="1" dirty="0" err="1"/>
              <a:t>Datacenters</a:t>
            </a:r>
            <a:r>
              <a:rPr lang="fr-FR" b="1" i="1" dirty="0"/>
              <a:t> régionaux,</a:t>
            </a:r>
            <a:br>
              <a:rPr lang="fr-FR" b="1" i="1" dirty="0"/>
            </a:br>
            <a:r>
              <a:rPr lang="fr-FR" b="1" i="1" dirty="0"/>
              <a:t>un par grande région</a:t>
            </a:r>
          </a:p>
          <a:p>
            <a:r>
              <a:rPr lang="fr-FR" b="1" i="1" dirty="0"/>
              <a:t>En sus des 4 centres de calcul existants CINES, CC- IN2P3, IDRIS et TGCC qui deviennent des </a:t>
            </a:r>
            <a:r>
              <a:rPr lang="fr-FR" b="1" i="1" dirty="0" err="1"/>
              <a:t>Datacenters</a:t>
            </a:r>
            <a:r>
              <a:rPr lang="fr-FR" b="1" i="1" dirty="0"/>
              <a:t> nationaux</a:t>
            </a:r>
          </a:p>
          <a:p>
            <a:pPr marL="0" indent="0" algn="ctr">
              <a:buNone/>
            </a:pPr>
            <a:endParaRPr lang="fr-FR" b="1" i="1" dirty="0"/>
          </a:p>
          <a:p>
            <a:pPr marL="0" indent="0" algn="ctr">
              <a:buNone/>
            </a:pPr>
            <a:endParaRPr lang="fr-FR" b="1" i="1" dirty="0"/>
          </a:p>
          <a:p>
            <a:pPr marL="0" indent="0" algn="ctr">
              <a:buNone/>
            </a:pPr>
            <a:r>
              <a:rPr lang="fr-FR" b="1" i="1" dirty="0"/>
              <a:t>Un système  fédéré pour le numérique de l’ ESRI</a:t>
            </a:r>
          </a:p>
          <a:p>
            <a:pPr marL="0" indent="0" algn="ctr">
              <a:buNone/>
            </a:pPr>
            <a:endParaRPr lang="fr-FR" b="1" i="1" dirty="0"/>
          </a:p>
          <a:p>
            <a:pPr marL="0" indent="0" algn="ctr">
              <a:buNone/>
            </a:pPr>
            <a:r>
              <a:rPr lang="fr-FR" b="1" i="1" dirty="0"/>
              <a:t>Cet ensemble concentrant les grands financements numériques de l’état pour l’ESRI</a:t>
            </a:r>
          </a:p>
        </p:txBody>
      </p:sp>
    </p:spTree>
    <p:extLst>
      <p:ext uri="{BB962C8B-B14F-4D97-AF65-F5344CB8AC3E}">
        <p14:creationId xmlns:p14="http://schemas.microsoft.com/office/powerpoint/2010/main" val="37963892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ges de contenu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4_pages de contenu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pages de contenu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page de sous-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pages de contenu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Slide_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spAutoFit/>
      </a:bodyPr>
      <a:lstStyle>
        <a:defPPr>
          <a:defRPr sz="1400" b="1" dirty="0" err="1" smtClean="0">
            <a:solidFill>
              <a:schemeClr val="tx1"/>
            </a:solidFill>
            <a:latin typeface="+mj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0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2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000" dirty="0">
            <a:solidFill>
              <a:schemeClr val="tx1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pages de contenus">
  <a:themeElements>
    <a:clrScheme name="pages de contenu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pages de contenus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pages de contenu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711CBDF24E87429AD9C0273156F54A" ma:contentTypeVersion="1" ma:contentTypeDescription="Crée un document." ma:contentTypeScope="" ma:versionID="119f9b1cd9f589f93a03fb976800c80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3c27bd0fcb797d0a61d91e17cfc962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 de planification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B3CA497-D536-45DF-8EF6-4D0608F3D4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D9CAC7E-B5A7-44BF-8F8F-76EAE149AC59}">
  <ds:schemaRefs>
    <ds:schemaRef ds:uri="http://schemas.microsoft.com/office/2006/documentManagement/types"/>
    <ds:schemaRef ds:uri="http://purl.org/dc/terms/"/>
    <ds:schemaRef ds:uri="http://www.w3.org/XML/1998/namespace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EB47EC2-8A56-4DDA-BEC8-77E6D94E7BF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24266</TotalTime>
  <Words>2069</Words>
  <Application>Microsoft Office PowerPoint</Application>
  <PresentationFormat>Affichage à l'écran (4:3)</PresentationFormat>
  <Paragraphs>426</Paragraphs>
  <Slides>33</Slides>
  <Notes>18</Notes>
  <HiddenSlides>0</HiddenSlides>
  <MMClips>0</MMClips>
  <ScaleCrop>false</ScaleCrop>
  <HeadingPairs>
    <vt:vector size="4" baseType="variant">
      <vt:variant>
        <vt:lpstr>Thème</vt:lpstr>
      </vt:variant>
      <vt:variant>
        <vt:i4>10</vt:i4>
      </vt:variant>
      <vt:variant>
        <vt:lpstr>Titres des diapositives</vt:lpstr>
      </vt:variant>
      <vt:variant>
        <vt:i4>33</vt:i4>
      </vt:variant>
    </vt:vector>
  </HeadingPairs>
  <TitlesOfParts>
    <vt:vector size="43" baseType="lpstr">
      <vt:lpstr>pages de contenus</vt:lpstr>
      <vt:lpstr>1_pages de contenus</vt:lpstr>
      <vt:lpstr>Conception personnalisée</vt:lpstr>
      <vt:lpstr>page de presentation et de partie</vt:lpstr>
      <vt:lpstr>page de sous-partie</vt:lpstr>
      <vt:lpstr>2_pages de contenus</vt:lpstr>
      <vt:lpstr>1_Conception personnalisée</vt:lpstr>
      <vt:lpstr>1_Slide_Master</vt:lpstr>
      <vt:lpstr>3_pages de contenus</vt:lpstr>
      <vt:lpstr>4_pages de contenus</vt:lpstr>
      <vt:lpstr>Modernisation des infrastructures et services numériques de l’ESRI </vt:lpstr>
      <vt:lpstr>Agenda</vt:lpstr>
      <vt:lpstr>1. Contexte Stratégique </vt:lpstr>
      <vt:lpstr>2. modernisation des infrastructures et services numériques de l’ESRI</vt:lpstr>
      <vt:lpstr>Objectifs  </vt:lpstr>
      <vt:lpstr>MOYEN POUR LA MUTUALISATION : Constituer  un réseau de « Datacenters » distribués de l’ESRI</vt:lpstr>
      <vt:lpstr>ARCHITECTURE CIBLE : FEDERATION DE DATACENTERS (DC) de l’ESRI ; COCONSTRUCTION AVEC ACTEURS ESRI </vt:lpstr>
      <vt:lpstr>COMMENT ?</vt:lpstr>
      <vt:lpstr>3. Démarche de labellisation </vt:lpstr>
      <vt:lpstr>Présentation PowerPoint</vt:lpstr>
      <vt:lpstr>10 REPONSES A LA Labellisation Phase pilote 2017 </vt:lpstr>
      <vt:lpstr>PHASE PILOTE : SYNTHESE DOSSIERS Levées des réserves </vt:lpstr>
      <vt:lpstr>Evolution des réseaux </vt:lpstr>
      <vt:lpstr>Phase pilote : Décisions du Comité de labellisation 28/05/18</vt:lpstr>
      <vt:lpstr>Demandes au FDT AP2022 - mars 2018 </vt:lpstr>
      <vt:lpstr>le 20 juin 2018, les 17 lauréats du premier appel à projets du FTAP ont été présentés</vt:lpstr>
      <vt:lpstr>Stratégie cloud de l’état</vt:lpstr>
      <vt:lpstr> Lancement de la Vague 2</vt:lpstr>
      <vt:lpstr>Présentation PowerPoint</vt:lpstr>
      <vt:lpstr>Présentation PowerPoint</vt:lpstr>
      <vt:lpstr>LES INFRASTRUCTURES NUMERIQUES ou e-INFRAS de l’ESR représentation des SERVICES MIS A DISPOSITION  </vt:lpstr>
      <vt:lpstr>MOYENS NUMERIQUES des INFRASTRUCTURES DE RECHERCHE  « etat des lieux (DETTE TECHNIQUE) »</vt:lpstr>
      <vt:lpstr>MUTUALISATION DES MOYENS NUMERIQUES des INFRASTRUCTURES DE RECHERCHE : OBJECTIF 2020</vt:lpstr>
      <vt:lpstr>MUTUALISATION DES MOYENS NUMERIQUES des INFRASTRUCTURES DE RECHERCHE : OBJECTIF 2020</vt:lpstr>
      <vt:lpstr>6. CONCLUSION</vt:lpstr>
      <vt:lpstr>Conclusion</vt:lpstr>
      <vt:lpstr> Une  Déclinaison  de la stratégie numérique de l’état adaptée  au contexte ESRI  </vt:lpstr>
      <vt:lpstr>LIGNES ACTIONS EN COURS</vt:lpstr>
      <vt:lpstr>6. ANNEXE</vt:lpstr>
      <vt:lpstr>GOUVERNANCE DU numérique au MESRI</vt:lpstr>
      <vt:lpstr>Présentation PowerPoint</vt:lpstr>
      <vt:lpstr>Présentation PowerPoint</vt:lpstr>
      <vt:lpstr>MERCI VOTRE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Administrateur MEN</dc:creator>
  <cp:lastModifiedBy>Regie</cp:lastModifiedBy>
  <cp:revision>834</cp:revision>
  <cp:lastPrinted>2018-01-22T13:36:06Z</cp:lastPrinted>
  <dcterms:created xsi:type="dcterms:W3CDTF">2015-02-04T10:43:31Z</dcterms:created>
  <dcterms:modified xsi:type="dcterms:W3CDTF">2018-10-25T10:50:02Z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0x010100AA711CBDF24E87429AD9C0273156F54A</vt:lpwstr>
  </property>
</Properties>
</file>